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comments/comment1.xml" ContentType="application/vnd.openxmlformats-officedocument.presentationml.comment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8" r:id="rId2"/>
    <p:sldId id="259" r:id="rId3"/>
    <p:sldId id="263" r:id="rId4"/>
    <p:sldId id="264" r:id="rId5"/>
    <p:sldId id="296" r:id="rId6"/>
    <p:sldId id="278" r:id="rId7"/>
    <p:sldId id="267" r:id="rId8"/>
    <p:sldId id="273" r:id="rId9"/>
    <p:sldId id="280" r:id="rId10"/>
    <p:sldId id="268" r:id="rId11"/>
    <p:sldId id="260" r:id="rId12"/>
    <p:sldId id="272" r:id="rId13"/>
    <p:sldId id="290" r:id="rId14"/>
    <p:sldId id="279" r:id="rId15"/>
    <p:sldId id="271" r:id="rId16"/>
    <p:sldId id="289" r:id="rId17"/>
    <p:sldId id="277" r:id="rId18"/>
    <p:sldId id="297" r:id="rId19"/>
    <p:sldId id="281" r:id="rId20"/>
  </p:sldIdLst>
  <p:sldSz cx="12192000" cy="6858000"/>
  <p:notesSz cx="6858000" cy="9144000"/>
  <p:embeddedFontLst>
    <p:embeddedFont>
      <p:font typeface="汉仪尚巍手书简" panose="02010600030101010101" charset="-122"/>
      <p:regular r:id="rId21"/>
    </p:embeddedFont>
    <p:embeddedFont>
      <p:font typeface="汉仪中宋简" panose="02010600030101010101" charset="-128"/>
      <p:regular r:id="rId22"/>
    </p:embeddedFont>
    <p:embeddedFont>
      <p:font typeface="华文新魏" panose="02010800040101010101" pitchFamily="2" charset="-122"/>
      <p:regular r:id="rId23"/>
    </p:embeddedFont>
    <p:embeddedFont>
      <p:font typeface="Calibri" panose="020F0502020204030204" pitchFamily="34" charset="0"/>
      <p:regular r:id="rId24"/>
      <p:bold r:id="rId25"/>
      <p:italic r:id="rId26"/>
      <p:boldItalic r:id="rId27"/>
    </p:embeddedFont>
  </p:embeddedFontLst>
  <p:custDataLst>
    <p:tags r:id="rId2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orry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11D1E"/>
    <a:srgbClr val="FEF8EA"/>
    <a:srgbClr val="E89D1B"/>
    <a:srgbClr val="FED2A1"/>
    <a:srgbClr val="F8C68A"/>
    <a:srgbClr val="F9D19F"/>
    <a:srgbClr val="F3E12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85" d="100"/>
          <a:sy n="85" d="100"/>
        </p:scale>
        <p:origin x="547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commentAuthors" Target="commentAuthor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tags" Target="tags/tag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3-09-04T20:50:07.493" idx="1">
    <p:pos x="10" y="10"/>
    <p:text/>
  </p:cm>
</p:cmLst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-13335" y="-17780"/>
            <a:ext cx="12232005" cy="6906260"/>
          </a:xfrm>
          <a:prstGeom prst="rect">
            <a:avLst/>
          </a:prstGeom>
          <a:gradFill>
            <a:gsLst>
              <a:gs pos="99000">
                <a:srgbClr val="FED2A1">
                  <a:alpha val="21000"/>
                </a:srgbClr>
              </a:gs>
              <a:gs pos="72000">
                <a:srgbClr val="FF6951">
                  <a:alpha val="11000"/>
                </a:srgbClr>
              </a:gs>
              <a:gs pos="0">
                <a:srgbClr val="FED2A1">
                  <a:alpha val="58000"/>
                </a:srgbClr>
              </a:gs>
            </a:gsLst>
            <a:lin ang="366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 descr="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6800" y="-57150"/>
            <a:ext cx="10058400" cy="50292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2023/9/4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7.png"/><Relationship Id="rId5" Type="http://schemas.openxmlformats.org/officeDocument/2006/relationships/image" Target="../media/image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tags" Target="../tags/tag21.xml"/><Relationship Id="rId7" Type="http://schemas.openxmlformats.org/officeDocument/2006/relationships/image" Target="../media/image19.jpeg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18.jpeg"/><Relationship Id="rId11" Type="http://schemas.openxmlformats.org/officeDocument/2006/relationships/image" Target="../media/image7.png"/><Relationship Id="rId5" Type="http://schemas.openxmlformats.org/officeDocument/2006/relationships/image" Target="../media/image8.png"/><Relationship Id="rId10" Type="http://schemas.openxmlformats.org/officeDocument/2006/relationships/image" Target="../media/image22.jpe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21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5.png"/><Relationship Id="rId12" Type="http://schemas.openxmlformats.org/officeDocument/2006/relationships/image" Target="../media/image7.png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6" Type="http://schemas.openxmlformats.org/officeDocument/2006/relationships/image" Target="../media/image24.jpeg"/><Relationship Id="rId11" Type="http://schemas.openxmlformats.org/officeDocument/2006/relationships/image" Target="../media/image29.png"/><Relationship Id="rId5" Type="http://schemas.openxmlformats.org/officeDocument/2006/relationships/image" Target="../media/image23.png"/><Relationship Id="rId10" Type="http://schemas.openxmlformats.org/officeDocument/2006/relationships/image" Target="../media/image28.png"/><Relationship Id="rId4" Type="http://schemas.openxmlformats.org/officeDocument/2006/relationships/image" Target="../media/image8.png"/><Relationship Id="rId9" Type="http://schemas.openxmlformats.org/officeDocument/2006/relationships/image" Target="../media/image27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7.png"/><Relationship Id="rId3" Type="http://schemas.openxmlformats.org/officeDocument/2006/relationships/tags" Target="../tags/tag26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32.jpe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tags" Target="../tags/tag29.xml"/><Relationship Id="rId11" Type="http://schemas.openxmlformats.org/officeDocument/2006/relationships/image" Target="../media/image31.jpeg"/><Relationship Id="rId5" Type="http://schemas.openxmlformats.org/officeDocument/2006/relationships/tags" Target="../tags/tag28.xml"/><Relationship Id="rId10" Type="http://schemas.openxmlformats.org/officeDocument/2006/relationships/image" Target="../media/image30.jpeg"/><Relationship Id="rId4" Type="http://schemas.openxmlformats.org/officeDocument/2006/relationships/tags" Target="../tags/tag27.xml"/><Relationship Id="rId9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0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openxmlformats.org/officeDocument/2006/relationships/image" Target="../media/image33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jpeg"/><Relationship Id="rId3" Type="http://schemas.openxmlformats.org/officeDocument/2006/relationships/tags" Target="../tags/tag35.xml"/><Relationship Id="rId7" Type="http://schemas.openxmlformats.org/officeDocument/2006/relationships/image" Target="../media/image8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7.png"/><Relationship Id="rId4" Type="http://schemas.openxmlformats.org/officeDocument/2006/relationships/tags" Target="../tags/tag36.xml"/><Relationship Id="rId9" Type="http://schemas.openxmlformats.org/officeDocument/2006/relationships/image" Target="../media/image35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tags" Target="../tags/tag39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7.png"/><Relationship Id="rId2" Type="http://schemas.openxmlformats.org/officeDocument/2006/relationships/tags" Target="../tags/tag38.xml"/><Relationship Id="rId1" Type="http://schemas.openxmlformats.org/officeDocument/2006/relationships/tags" Target="../tags/tag37.xml"/><Relationship Id="rId6" Type="http://schemas.openxmlformats.org/officeDocument/2006/relationships/tags" Target="../tags/tag42.xml"/><Relationship Id="rId11" Type="http://schemas.openxmlformats.org/officeDocument/2006/relationships/image" Target="../media/image37.png"/><Relationship Id="rId5" Type="http://schemas.openxmlformats.org/officeDocument/2006/relationships/tags" Target="../tags/tag41.xml"/><Relationship Id="rId10" Type="http://schemas.openxmlformats.org/officeDocument/2006/relationships/image" Target="../media/image36.png"/><Relationship Id="rId4" Type="http://schemas.openxmlformats.org/officeDocument/2006/relationships/tags" Target="../tags/tag40.xml"/><Relationship Id="rId9" Type="http://schemas.openxmlformats.org/officeDocument/2006/relationships/image" Target="../media/image5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tags" Target="../tags/tag45.xml"/><Relationship Id="rId7" Type="http://schemas.openxmlformats.org/officeDocument/2006/relationships/image" Target="../media/image5.png"/><Relationship Id="rId2" Type="http://schemas.openxmlformats.org/officeDocument/2006/relationships/tags" Target="../tags/tag44.xml"/><Relationship Id="rId1" Type="http://schemas.openxmlformats.org/officeDocument/2006/relationships/tags" Target="../tags/tag43.xml"/><Relationship Id="rId6" Type="http://schemas.openxmlformats.org/officeDocument/2006/relationships/image" Target="../media/image8.png"/><Relationship Id="rId11" Type="http://schemas.openxmlformats.org/officeDocument/2006/relationships/image" Target="../media/image40.jpe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39.png"/><Relationship Id="rId4" Type="http://schemas.openxmlformats.org/officeDocument/2006/relationships/tags" Target="../tags/tag46.xml"/><Relationship Id="rId9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2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3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9.png"/><Relationship Id="rId9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1.xml"/><Relationship Id="rId13" Type="http://schemas.openxmlformats.org/officeDocument/2006/relationships/image" Target="../media/image7.png"/><Relationship Id="rId3" Type="http://schemas.openxmlformats.org/officeDocument/2006/relationships/tags" Target="../tags/tag6.xml"/><Relationship Id="rId7" Type="http://schemas.openxmlformats.org/officeDocument/2006/relationships/tags" Target="../tags/tag10.xml"/><Relationship Id="rId12" Type="http://schemas.openxmlformats.org/officeDocument/2006/relationships/image" Target="../media/image9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tags" Target="../tags/tag9.xml"/><Relationship Id="rId11" Type="http://schemas.openxmlformats.org/officeDocument/2006/relationships/image" Target="../media/image8.png"/><Relationship Id="rId5" Type="http://schemas.openxmlformats.org/officeDocument/2006/relationships/tags" Target="../tags/tag8.xml"/><Relationship Id="rId10" Type="http://schemas.openxmlformats.org/officeDocument/2006/relationships/slideLayout" Target="../slideLayouts/slideLayout2.xml"/><Relationship Id="rId4" Type="http://schemas.openxmlformats.org/officeDocument/2006/relationships/tags" Target="../tags/tag7.xml"/><Relationship Id="rId9" Type="http://schemas.openxmlformats.org/officeDocument/2006/relationships/tags" Target="../tags/tag12.xml"/><Relationship Id="rId14" Type="http://schemas.openxmlformats.org/officeDocument/2006/relationships/comments" Target="../comments/commen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.xml"/><Relationship Id="rId5" Type="http://schemas.openxmlformats.org/officeDocument/2006/relationships/image" Target="../media/image7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5.xml"/><Relationship Id="rId6" Type="http://schemas.openxmlformats.org/officeDocument/2006/relationships/image" Target="../media/image7.png"/><Relationship Id="rId5" Type="http://schemas.openxmlformats.org/officeDocument/2006/relationships/image" Target="../media/image16.jpe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7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ard-soft-template-paper-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" y="0"/>
            <a:ext cx="12192000" cy="6893560"/>
          </a:xfrm>
          <a:prstGeom prst="rect">
            <a:avLst/>
          </a:prstGeom>
        </p:spPr>
      </p:pic>
      <p:pic>
        <p:nvPicPr>
          <p:cNvPr id="14" name="图片 13" descr="B21"/>
          <p:cNvPicPr>
            <a:picLocks noChangeAspect="1"/>
          </p:cNvPicPr>
          <p:nvPr/>
        </p:nvPicPr>
        <p:blipFill>
          <a:blip r:embed="rId3">
            <a:alphaModFix amt="32000"/>
            <a:lum bright="-6000"/>
          </a:blip>
          <a:srcRect t="20376" r="38709" b="1873"/>
          <a:stretch>
            <a:fillRect/>
          </a:stretch>
        </p:blipFill>
        <p:spPr>
          <a:xfrm flipV="1">
            <a:off x="-24130" y="-47625"/>
            <a:ext cx="12216130" cy="69056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3261360" y="4512310"/>
            <a:ext cx="5629910" cy="582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2000" b="1">
                <a:solidFill>
                  <a:srgbClr val="E89D1B"/>
                </a:solidFill>
                <a:latin typeface="汉仪中宋简" panose="02010600000101010101" charset="-128"/>
                <a:ea typeface="汉仪中宋简" panose="02010600000101010101" charset="-128"/>
                <a:cs typeface="汉仪中宋简" panose="02010600000101010101" charset="-128"/>
              </a:rPr>
              <a:t>-</a:t>
            </a:r>
            <a:r>
              <a:rPr lang="zh-CN" altLang="en-US" sz="2000" b="1">
                <a:solidFill>
                  <a:srgbClr val="E89D1B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中宋简" panose="02010600000101010101" charset="-128"/>
              </a:rPr>
              <a:t>社会实践结项答辩</a:t>
            </a:r>
            <a:r>
              <a:rPr lang="en-US" altLang="zh-CN" sz="2000" b="1">
                <a:solidFill>
                  <a:srgbClr val="E89D1B"/>
                </a:solidFill>
                <a:latin typeface="汉仪中宋简" panose="02010600000101010101" charset="-128"/>
                <a:ea typeface="汉仪中宋简" panose="02010600000101010101" charset="-128"/>
                <a:cs typeface="汉仪中宋简" panose="02010600000101010101" charset="-128"/>
              </a:rPr>
              <a:t>-</a:t>
            </a:r>
          </a:p>
        </p:txBody>
      </p:sp>
      <p:grpSp>
        <p:nvGrpSpPr>
          <p:cNvPr id="449" name="组合 448"/>
          <p:cNvGrpSpPr/>
          <p:nvPr/>
        </p:nvGrpSpPr>
        <p:grpSpPr>
          <a:xfrm>
            <a:off x="34925" y="6307455"/>
            <a:ext cx="12157710" cy="302260"/>
            <a:chOff x="55" y="9501"/>
            <a:chExt cx="19146" cy="47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5" y="9739"/>
              <a:ext cx="8455" cy="0"/>
            </a:xfrm>
            <a:prstGeom prst="line">
              <a:avLst/>
            </a:prstGeom>
            <a:ln w="3175">
              <a:solidFill>
                <a:srgbClr val="E89D1B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0746" y="9739"/>
              <a:ext cx="8455" cy="0"/>
            </a:xfrm>
            <a:prstGeom prst="line">
              <a:avLst/>
            </a:prstGeom>
            <a:ln w="3175">
              <a:solidFill>
                <a:srgbClr val="E89D1B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五角星 10"/>
            <p:cNvSpPr/>
            <p:nvPr/>
          </p:nvSpPr>
          <p:spPr>
            <a:xfrm>
              <a:off x="9390" y="9501"/>
              <a:ext cx="476" cy="476"/>
            </a:xfrm>
            <a:prstGeom prst="star5">
              <a:avLst/>
            </a:prstGeom>
            <a:gradFill>
              <a:gsLst>
                <a:gs pos="0">
                  <a:srgbClr val="F3E125"/>
                </a:gs>
                <a:gs pos="100000">
                  <a:srgbClr val="E89D1B"/>
                </a:gs>
              </a:gsLst>
              <a:lin ang="5400000" scaled="0"/>
            </a:gra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 descr="光 (183)"/>
          <p:cNvPicPr>
            <a:picLocks noChangeAspect="1"/>
          </p:cNvPicPr>
          <p:nvPr/>
        </p:nvPicPr>
        <p:blipFill>
          <a:blip r:embed="rId4"/>
          <a:srcRect l="43490"/>
          <a:stretch>
            <a:fillRect/>
          </a:stretch>
        </p:blipFill>
        <p:spPr>
          <a:xfrm>
            <a:off x="0" y="3230245"/>
            <a:ext cx="5046345" cy="1596390"/>
          </a:xfrm>
          <a:prstGeom prst="rect">
            <a:avLst/>
          </a:prstGeom>
        </p:spPr>
      </p:pic>
      <p:grpSp>
        <p:nvGrpSpPr>
          <p:cNvPr id="10" name="组合 9"/>
          <p:cNvGrpSpPr/>
          <p:nvPr/>
        </p:nvGrpSpPr>
        <p:grpSpPr>
          <a:xfrm>
            <a:off x="2809875" y="1192530"/>
            <a:ext cx="6607877" cy="3104515"/>
            <a:chOff x="4518" y="2392"/>
            <a:chExt cx="9413" cy="4889"/>
          </a:xfrm>
        </p:grpSpPr>
        <p:sp>
          <p:nvSpPr>
            <p:cNvPr id="7" name="文本框 6"/>
            <p:cNvSpPr txBox="1"/>
            <p:nvPr/>
          </p:nvSpPr>
          <p:spPr>
            <a:xfrm>
              <a:off x="4518" y="2392"/>
              <a:ext cx="8663" cy="24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1500" dirty="0">
                  <a:gradFill>
                    <a:gsLst>
                      <a:gs pos="0">
                        <a:srgbClr val="FEF8EA"/>
                      </a:gs>
                      <a:gs pos="54000">
                        <a:srgbClr val="FED2A1"/>
                      </a:gs>
                    </a:gsLst>
                    <a:lin ang="5100000" scaled="0"/>
                  </a:gradFill>
                  <a:latin typeface="汉仪尚巍手书简" panose="00020600040101010101" charset="-122"/>
                  <a:ea typeface="汉仪尚巍手书简" panose="00020600040101010101" charset="-122"/>
                </a:rPr>
                <a:t>津门红忆</a:t>
              </a:r>
            </a:p>
          </p:txBody>
        </p:sp>
        <p:sp>
          <p:nvSpPr>
            <p:cNvPr id="8" name="文本框 7"/>
            <p:cNvSpPr txBox="1"/>
            <p:nvPr/>
          </p:nvSpPr>
          <p:spPr>
            <a:xfrm>
              <a:off x="5268" y="4790"/>
              <a:ext cx="8663" cy="2491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r>
                <a:rPr lang="zh-CN" altLang="en-US" sz="11500" dirty="0">
                  <a:gradFill>
                    <a:gsLst>
                      <a:gs pos="0">
                        <a:srgbClr val="FEF8EA"/>
                      </a:gs>
                      <a:gs pos="54000">
                        <a:srgbClr val="FED2A1"/>
                      </a:gs>
                    </a:gsLst>
                    <a:lin ang="5100000" scaled="0"/>
                  </a:gradFill>
                  <a:latin typeface="汉仪尚巍手书简" panose="00020600040101010101" charset="-122"/>
                  <a:ea typeface="汉仪尚巍手书简" panose="00020600040101010101" charset="-122"/>
                </a:rPr>
                <a:t>北国寻迹</a:t>
              </a:r>
            </a:p>
          </p:txBody>
        </p:sp>
      </p:grpSp>
      <p:pic>
        <p:nvPicPr>
          <p:cNvPr id="450" name="图片 449" descr="OSV9E01"/>
          <p:cNvPicPr>
            <a:picLocks noChangeAspect="1"/>
          </p:cNvPicPr>
          <p:nvPr/>
        </p:nvPicPr>
        <p:blipFill>
          <a:blip r:embed="rId5"/>
          <a:srcRect r="30184" b="48677"/>
          <a:stretch>
            <a:fillRect/>
          </a:stretch>
        </p:blipFill>
        <p:spPr>
          <a:xfrm>
            <a:off x="8473440" y="-793750"/>
            <a:ext cx="4406265" cy="3239135"/>
          </a:xfrm>
          <a:prstGeom prst="rect">
            <a:avLst/>
          </a:prstGeom>
        </p:spPr>
      </p:pic>
      <p:grpSp>
        <p:nvGrpSpPr>
          <p:cNvPr id="453" name="组合 452"/>
          <p:cNvGrpSpPr/>
          <p:nvPr/>
        </p:nvGrpSpPr>
        <p:grpSpPr>
          <a:xfrm>
            <a:off x="2244725" y="742950"/>
            <a:ext cx="2545080" cy="2556510"/>
            <a:chOff x="6409" y="384"/>
            <a:chExt cx="3450" cy="3464"/>
          </a:xfrm>
        </p:grpSpPr>
        <p:pic>
          <p:nvPicPr>
            <p:cNvPr id="454" name="图片 4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9" y="384"/>
              <a:ext cx="3450" cy="3465"/>
            </a:xfrm>
            <a:prstGeom prst="rect">
              <a:avLst/>
            </a:prstGeom>
          </p:spPr>
        </p:pic>
        <p:pic>
          <p:nvPicPr>
            <p:cNvPr id="455" name="图片 4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9" y="384"/>
              <a:ext cx="3450" cy="3465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1905000" y="5537835"/>
            <a:ext cx="23926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3" name="文本框 2"/>
          <p:cNvSpPr txBox="1"/>
          <p:nvPr/>
        </p:nvSpPr>
        <p:spPr>
          <a:xfrm>
            <a:off x="2471420" y="5282565"/>
            <a:ext cx="27654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solidFill>
                  <a:srgbClr val="E89D1B"/>
                </a:solidFill>
              </a:rPr>
              <a:t>答辩人：梁耀欣</a:t>
            </a:r>
            <a:r>
              <a:rPr lang="en-US" altLang="zh-CN">
                <a:solidFill>
                  <a:srgbClr val="E89D1B"/>
                </a:solidFill>
              </a:rPr>
              <a:t>      </a:t>
            </a:r>
            <a:r>
              <a:rPr lang="zh-CN" altLang="en-US">
                <a:solidFill>
                  <a:srgbClr val="E89D1B"/>
                </a:solidFill>
              </a:rPr>
              <a:t>刘鑫</a:t>
            </a:r>
          </a:p>
          <a:p>
            <a:r>
              <a:rPr lang="en-US" altLang="zh-CN">
                <a:solidFill>
                  <a:srgbClr val="E89D1B"/>
                </a:solidFill>
              </a:rPr>
              <a:t>                  </a:t>
            </a:r>
            <a:r>
              <a:rPr lang="zh-CN" altLang="en-US">
                <a:solidFill>
                  <a:srgbClr val="E89D1B"/>
                </a:solidFill>
              </a:rPr>
              <a:t>张树琪</a:t>
            </a:r>
            <a:r>
              <a:rPr lang="en-US" altLang="zh-CN">
                <a:solidFill>
                  <a:srgbClr val="E89D1B"/>
                </a:solidFill>
              </a:rPr>
              <a:t>      </a:t>
            </a:r>
            <a:r>
              <a:rPr lang="zh-CN" altLang="en-US">
                <a:solidFill>
                  <a:srgbClr val="E89D1B"/>
                </a:solidFill>
              </a:rPr>
              <a:t>高泽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6978015" y="5282565"/>
            <a:ext cx="290576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rgbClr val="E89D1B"/>
                </a:solidFill>
              </a:rPr>
              <a:t>指导老师：韩露萱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34158" y="0"/>
            <a:ext cx="3057525" cy="58197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5" name="组合 4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实践过程</a:t>
              </a:r>
            </a:p>
          </p:txBody>
        </p:sp>
      </p:grpSp>
      <p:pic>
        <p:nvPicPr>
          <p:cNvPr id="30" name="图片 29" descr="A0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9370" y="5621655"/>
            <a:ext cx="12231370" cy="1266825"/>
          </a:xfrm>
          <a:prstGeom prst="rect">
            <a:avLst/>
          </a:prstGeom>
        </p:spPr>
      </p:pic>
      <p:grpSp>
        <p:nvGrpSpPr>
          <p:cNvPr id="6" name="组合 5"/>
          <p:cNvGrpSpPr/>
          <p:nvPr/>
        </p:nvGrpSpPr>
        <p:grpSpPr>
          <a:xfrm>
            <a:off x="853440" y="1953260"/>
            <a:ext cx="2522220" cy="1977390"/>
            <a:chOff x="1505" y="4909"/>
            <a:chExt cx="3972" cy="3114"/>
          </a:xfrm>
        </p:grpSpPr>
        <p:sp>
          <p:nvSpPr>
            <p:cNvPr id="2" name="矩形 1"/>
            <p:cNvSpPr/>
            <p:nvPr/>
          </p:nvSpPr>
          <p:spPr>
            <a:xfrm>
              <a:off x="1505" y="5302"/>
              <a:ext cx="3972" cy="2667"/>
            </a:xfrm>
            <a:prstGeom prst="rect">
              <a:avLst/>
            </a:prstGeom>
            <a:solidFill>
              <a:srgbClr val="C11D1E">
                <a:alpha val="1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2010" y="5996"/>
              <a:ext cx="3220" cy="2027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000" b="1" dirty="0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实地、线上学习、撰写观后感</a:t>
              </a:r>
            </a:p>
          </p:txBody>
        </p:sp>
        <p:grpSp>
          <p:nvGrpSpPr>
            <p:cNvPr id="7" name="组合 6"/>
            <p:cNvGrpSpPr/>
            <p:nvPr/>
          </p:nvGrpSpPr>
          <p:grpSpPr>
            <a:xfrm>
              <a:off x="3021" y="4909"/>
              <a:ext cx="942" cy="942"/>
              <a:chOff x="3021" y="4909"/>
              <a:chExt cx="942" cy="942"/>
            </a:xfrm>
          </p:grpSpPr>
          <p:sp>
            <p:nvSpPr>
              <p:cNvPr id="4" name="椭圆 3"/>
              <p:cNvSpPr/>
              <p:nvPr/>
            </p:nvSpPr>
            <p:spPr>
              <a:xfrm>
                <a:off x="3021" y="4909"/>
                <a:ext cx="942" cy="943"/>
              </a:xfrm>
              <a:prstGeom prst="ellipse">
                <a:avLst/>
              </a:prstGeom>
              <a:solidFill>
                <a:srgbClr val="C11D1E"/>
              </a:solidFill>
              <a:ln>
                <a:solidFill>
                  <a:srgbClr val="F8C6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86" name="Freeform 42"/>
              <p:cNvSpPr>
                <a:spLocks noEditPoints="1"/>
              </p:cNvSpPr>
              <p:nvPr/>
            </p:nvSpPr>
            <p:spPr bwMode="auto">
              <a:xfrm>
                <a:off x="3268" y="5140"/>
                <a:ext cx="448" cy="481"/>
              </a:xfrm>
              <a:custGeom>
                <a:avLst/>
                <a:gdLst>
                  <a:gd name="T0" fmla="*/ 169 w 185"/>
                  <a:gd name="T1" fmla="*/ 93 h 198"/>
                  <a:gd name="T2" fmla="*/ 147 w 185"/>
                  <a:gd name="T3" fmla="*/ 35 h 198"/>
                  <a:gd name="T4" fmla="*/ 93 w 185"/>
                  <a:gd name="T5" fmla="*/ 0 h 198"/>
                  <a:gd name="T6" fmla="*/ 39 w 185"/>
                  <a:gd name="T7" fmla="*/ 35 h 198"/>
                  <a:gd name="T8" fmla="*/ 22 w 185"/>
                  <a:gd name="T9" fmla="*/ 99 h 198"/>
                  <a:gd name="T10" fmla="*/ 39 w 185"/>
                  <a:gd name="T11" fmla="*/ 162 h 198"/>
                  <a:gd name="T12" fmla="*/ 93 w 185"/>
                  <a:gd name="T13" fmla="*/ 198 h 198"/>
                  <a:gd name="T14" fmla="*/ 147 w 185"/>
                  <a:gd name="T15" fmla="*/ 162 h 198"/>
                  <a:gd name="T16" fmla="*/ 169 w 185"/>
                  <a:gd name="T17" fmla="*/ 104 h 198"/>
                  <a:gd name="T18" fmla="*/ 147 w 185"/>
                  <a:gd name="T19" fmla="*/ 47 h 198"/>
                  <a:gd name="T20" fmla="*/ 159 w 185"/>
                  <a:gd name="T21" fmla="*/ 86 h 198"/>
                  <a:gd name="T22" fmla="*/ 137 w 185"/>
                  <a:gd name="T23" fmla="*/ 74 h 198"/>
                  <a:gd name="T24" fmla="*/ 147 w 185"/>
                  <a:gd name="T25" fmla="*/ 47 h 198"/>
                  <a:gd name="T26" fmla="*/ 93 w 185"/>
                  <a:gd name="T27" fmla="*/ 136 h 198"/>
                  <a:gd name="T28" fmla="*/ 61 w 185"/>
                  <a:gd name="T29" fmla="*/ 117 h 198"/>
                  <a:gd name="T30" fmla="*/ 61 w 185"/>
                  <a:gd name="T31" fmla="*/ 80 h 198"/>
                  <a:gd name="T32" fmla="*/ 93 w 185"/>
                  <a:gd name="T33" fmla="*/ 61 h 198"/>
                  <a:gd name="T34" fmla="*/ 125 w 185"/>
                  <a:gd name="T35" fmla="*/ 80 h 198"/>
                  <a:gd name="T36" fmla="*/ 125 w 185"/>
                  <a:gd name="T37" fmla="*/ 117 h 198"/>
                  <a:gd name="T38" fmla="*/ 123 w 185"/>
                  <a:gd name="T39" fmla="*/ 133 h 198"/>
                  <a:gd name="T40" fmla="*/ 108 w 185"/>
                  <a:gd name="T41" fmla="*/ 142 h 198"/>
                  <a:gd name="T42" fmla="*/ 123 w 185"/>
                  <a:gd name="T43" fmla="*/ 133 h 198"/>
                  <a:gd name="T44" fmla="*/ 66 w 185"/>
                  <a:gd name="T45" fmla="*/ 146 h 198"/>
                  <a:gd name="T46" fmla="*/ 71 w 185"/>
                  <a:gd name="T47" fmla="*/ 138 h 198"/>
                  <a:gd name="T48" fmla="*/ 48 w 185"/>
                  <a:gd name="T49" fmla="*/ 108 h 198"/>
                  <a:gd name="T50" fmla="*/ 48 w 185"/>
                  <a:gd name="T51" fmla="*/ 90 h 198"/>
                  <a:gd name="T52" fmla="*/ 48 w 185"/>
                  <a:gd name="T53" fmla="*/ 108 h 198"/>
                  <a:gd name="T54" fmla="*/ 66 w 185"/>
                  <a:gd name="T55" fmla="*/ 51 h 198"/>
                  <a:gd name="T56" fmla="*/ 71 w 185"/>
                  <a:gd name="T57" fmla="*/ 60 h 198"/>
                  <a:gd name="T58" fmla="*/ 108 w 185"/>
                  <a:gd name="T59" fmla="*/ 55 h 198"/>
                  <a:gd name="T60" fmla="*/ 123 w 185"/>
                  <a:gd name="T61" fmla="*/ 64 h 198"/>
                  <a:gd name="T62" fmla="*/ 108 w 185"/>
                  <a:gd name="T63" fmla="*/ 55 h 198"/>
                  <a:gd name="T64" fmla="*/ 148 w 185"/>
                  <a:gd name="T65" fmla="*/ 99 h 198"/>
                  <a:gd name="T66" fmla="*/ 138 w 185"/>
                  <a:gd name="T67" fmla="*/ 99 h 198"/>
                  <a:gd name="T68" fmla="*/ 93 w 185"/>
                  <a:gd name="T69" fmla="*/ 12 h 198"/>
                  <a:gd name="T70" fmla="*/ 93 w 185"/>
                  <a:gd name="T71" fmla="*/ 48 h 198"/>
                  <a:gd name="T72" fmla="*/ 93 w 185"/>
                  <a:gd name="T73" fmla="*/ 12 h 198"/>
                  <a:gd name="T74" fmla="*/ 39 w 185"/>
                  <a:gd name="T75" fmla="*/ 47 h 198"/>
                  <a:gd name="T76" fmla="*/ 49 w 185"/>
                  <a:gd name="T77" fmla="*/ 73 h 198"/>
                  <a:gd name="T78" fmla="*/ 18 w 185"/>
                  <a:gd name="T79" fmla="*/ 55 h 198"/>
                  <a:gd name="T80" fmla="*/ 18 w 185"/>
                  <a:gd name="T81" fmla="*/ 142 h 198"/>
                  <a:gd name="T82" fmla="*/ 49 w 185"/>
                  <a:gd name="T83" fmla="*/ 124 h 198"/>
                  <a:gd name="T84" fmla="*/ 39 w 185"/>
                  <a:gd name="T85" fmla="*/ 150 h 198"/>
                  <a:gd name="T86" fmla="*/ 69 w 185"/>
                  <a:gd name="T87" fmla="*/ 158 h 198"/>
                  <a:gd name="T88" fmla="*/ 117 w 185"/>
                  <a:gd name="T89" fmla="*/ 158 h 198"/>
                  <a:gd name="T90" fmla="*/ 168 w 185"/>
                  <a:gd name="T91" fmla="*/ 142 h 198"/>
                  <a:gd name="T92" fmla="*/ 132 w 185"/>
                  <a:gd name="T93" fmla="*/ 149 h 198"/>
                  <a:gd name="T94" fmla="*/ 156 w 185"/>
                  <a:gd name="T95" fmla="*/ 107 h 198"/>
                  <a:gd name="T96" fmla="*/ 168 w 185"/>
                  <a:gd name="T97" fmla="*/ 14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198">
                    <a:moveTo>
                      <a:pt x="164" y="99"/>
                    </a:moveTo>
                    <a:cubicBezTo>
                      <a:pt x="166" y="97"/>
                      <a:pt x="167" y="95"/>
                      <a:pt x="169" y="93"/>
                    </a:cubicBezTo>
                    <a:cubicBezTo>
                      <a:pt x="182" y="76"/>
                      <a:pt x="185" y="60"/>
                      <a:pt x="179" y="49"/>
                    </a:cubicBezTo>
                    <a:cubicBezTo>
                      <a:pt x="175" y="43"/>
                      <a:pt x="167" y="35"/>
                      <a:pt x="147" y="35"/>
                    </a:cubicBezTo>
                    <a:cubicBezTo>
                      <a:pt x="141" y="35"/>
                      <a:pt x="135" y="36"/>
                      <a:pt x="129" y="37"/>
                    </a:cubicBezTo>
                    <a:cubicBezTo>
                      <a:pt x="121" y="14"/>
                      <a:pt x="108" y="0"/>
                      <a:pt x="93" y="0"/>
                    </a:cubicBezTo>
                    <a:cubicBezTo>
                      <a:pt x="78" y="0"/>
                      <a:pt x="65" y="14"/>
                      <a:pt x="57" y="37"/>
                    </a:cubicBezTo>
                    <a:cubicBezTo>
                      <a:pt x="51" y="36"/>
                      <a:pt x="45" y="35"/>
                      <a:pt x="39" y="35"/>
                    </a:cubicBezTo>
                    <a:cubicBezTo>
                      <a:pt x="20" y="35"/>
                      <a:pt x="11" y="43"/>
                      <a:pt x="7" y="49"/>
                    </a:cubicBezTo>
                    <a:cubicBezTo>
                      <a:pt x="0" y="62"/>
                      <a:pt x="6" y="80"/>
                      <a:pt x="22" y="99"/>
                    </a:cubicBezTo>
                    <a:cubicBezTo>
                      <a:pt x="6" y="117"/>
                      <a:pt x="0" y="135"/>
                      <a:pt x="7" y="148"/>
                    </a:cubicBezTo>
                    <a:cubicBezTo>
                      <a:pt x="11" y="155"/>
                      <a:pt x="20" y="162"/>
                      <a:pt x="39" y="162"/>
                    </a:cubicBezTo>
                    <a:cubicBezTo>
                      <a:pt x="45" y="162"/>
                      <a:pt x="51" y="162"/>
                      <a:pt x="57" y="160"/>
                    </a:cubicBezTo>
                    <a:cubicBezTo>
                      <a:pt x="65" y="183"/>
                      <a:pt x="78" y="198"/>
                      <a:pt x="93" y="198"/>
                    </a:cubicBezTo>
                    <a:cubicBezTo>
                      <a:pt x="108" y="198"/>
                      <a:pt x="121" y="183"/>
                      <a:pt x="129" y="160"/>
                    </a:cubicBezTo>
                    <a:cubicBezTo>
                      <a:pt x="135" y="162"/>
                      <a:pt x="141" y="162"/>
                      <a:pt x="147" y="162"/>
                    </a:cubicBezTo>
                    <a:cubicBezTo>
                      <a:pt x="167" y="162"/>
                      <a:pt x="175" y="155"/>
                      <a:pt x="179" y="148"/>
                    </a:cubicBezTo>
                    <a:cubicBezTo>
                      <a:pt x="185" y="137"/>
                      <a:pt x="182" y="121"/>
                      <a:pt x="169" y="104"/>
                    </a:cubicBezTo>
                    <a:cubicBezTo>
                      <a:pt x="167" y="102"/>
                      <a:pt x="166" y="100"/>
                      <a:pt x="164" y="99"/>
                    </a:cubicBezTo>
                    <a:close/>
                    <a:moveTo>
                      <a:pt x="147" y="47"/>
                    </a:moveTo>
                    <a:cubicBezTo>
                      <a:pt x="158" y="47"/>
                      <a:pt x="165" y="50"/>
                      <a:pt x="168" y="55"/>
                    </a:cubicBezTo>
                    <a:cubicBezTo>
                      <a:pt x="172" y="62"/>
                      <a:pt x="169" y="73"/>
                      <a:pt x="159" y="86"/>
                    </a:cubicBezTo>
                    <a:cubicBezTo>
                      <a:pt x="158" y="87"/>
                      <a:pt x="157" y="89"/>
                      <a:pt x="156" y="90"/>
                    </a:cubicBezTo>
                    <a:cubicBezTo>
                      <a:pt x="150" y="84"/>
                      <a:pt x="144" y="79"/>
                      <a:pt x="137" y="74"/>
                    </a:cubicBezTo>
                    <a:cubicBezTo>
                      <a:pt x="136" y="65"/>
                      <a:pt x="134" y="56"/>
                      <a:pt x="132" y="49"/>
                    </a:cubicBezTo>
                    <a:cubicBezTo>
                      <a:pt x="137" y="48"/>
                      <a:pt x="142" y="47"/>
                      <a:pt x="147" y="47"/>
                    </a:cubicBezTo>
                    <a:close/>
                    <a:moveTo>
                      <a:pt x="110" y="127"/>
                    </a:moveTo>
                    <a:cubicBezTo>
                      <a:pt x="104" y="130"/>
                      <a:pt x="99" y="133"/>
                      <a:pt x="93" y="136"/>
                    </a:cubicBezTo>
                    <a:cubicBezTo>
                      <a:pt x="88" y="133"/>
                      <a:pt x="82" y="130"/>
                      <a:pt x="77" y="127"/>
                    </a:cubicBezTo>
                    <a:cubicBezTo>
                      <a:pt x="71" y="124"/>
                      <a:pt x="66" y="121"/>
                      <a:pt x="61" y="117"/>
                    </a:cubicBezTo>
                    <a:cubicBezTo>
                      <a:pt x="60" y="111"/>
                      <a:pt x="60" y="105"/>
                      <a:pt x="60" y="99"/>
                    </a:cubicBezTo>
                    <a:cubicBezTo>
                      <a:pt x="60" y="92"/>
                      <a:pt x="60" y="86"/>
                      <a:pt x="61" y="80"/>
                    </a:cubicBezTo>
                    <a:cubicBezTo>
                      <a:pt x="66" y="77"/>
                      <a:pt x="71" y="73"/>
                      <a:pt x="77" y="70"/>
                    </a:cubicBezTo>
                    <a:cubicBezTo>
                      <a:pt x="82" y="67"/>
                      <a:pt x="88" y="64"/>
                      <a:pt x="93" y="61"/>
                    </a:cubicBezTo>
                    <a:cubicBezTo>
                      <a:pt x="99" y="64"/>
                      <a:pt x="104" y="67"/>
                      <a:pt x="110" y="70"/>
                    </a:cubicBezTo>
                    <a:cubicBezTo>
                      <a:pt x="115" y="73"/>
                      <a:pt x="120" y="77"/>
                      <a:pt x="125" y="80"/>
                    </a:cubicBezTo>
                    <a:cubicBezTo>
                      <a:pt x="126" y="86"/>
                      <a:pt x="126" y="92"/>
                      <a:pt x="126" y="99"/>
                    </a:cubicBezTo>
                    <a:cubicBezTo>
                      <a:pt x="126" y="105"/>
                      <a:pt x="126" y="111"/>
                      <a:pt x="125" y="117"/>
                    </a:cubicBezTo>
                    <a:cubicBezTo>
                      <a:pt x="120" y="121"/>
                      <a:pt x="115" y="124"/>
                      <a:pt x="110" y="127"/>
                    </a:cubicBezTo>
                    <a:close/>
                    <a:moveTo>
                      <a:pt x="123" y="133"/>
                    </a:moveTo>
                    <a:cubicBezTo>
                      <a:pt x="122" y="138"/>
                      <a:pt x="122" y="142"/>
                      <a:pt x="120" y="146"/>
                    </a:cubicBezTo>
                    <a:cubicBezTo>
                      <a:pt x="116" y="145"/>
                      <a:pt x="112" y="144"/>
                      <a:pt x="108" y="142"/>
                    </a:cubicBezTo>
                    <a:cubicBezTo>
                      <a:pt x="110" y="141"/>
                      <a:pt x="113" y="139"/>
                      <a:pt x="116" y="138"/>
                    </a:cubicBezTo>
                    <a:cubicBezTo>
                      <a:pt x="118" y="136"/>
                      <a:pt x="121" y="135"/>
                      <a:pt x="123" y="133"/>
                    </a:cubicBezTo>
                    <a:close/>
                    <a:moveTo>
                      <a:pt x="78" y="142"/>
                    </a:moveTo>
                    <a:cubicBezTo>
                      <a:pt x="74" y="144"/>
                      <a:pt x="70" y="145"/>
                      <a:pt x="66" y="146"/>
                    </a:cubicBezTo>
                    <a:cubicBezTo>
                      <a:pt x="65" y="142"/>
                      <a:pt x="64" y="138"/>
                      <a:pt x="63" y="133"/>
                    </a:cubicBezTo>
                    <a:cubicBezTo>
                      <a:pt x="65" y="135"/>
                      <a:pt x="68" y="136"/>
                      <a:pt x="71" y="138"/>
                    </a:cubicBezTo>
                    <a:cubicBezTo>
                      <a:pt x="73" y="139"/>
                      <a:pt x="76" y="141"/>
                      <a:pt x="78" y="142"/>
                    </a:cubicBezTo>
                    <a:close/>
                    <a:moveTo>
                      <a:pt x="48" y="108"/>
                    </a:moveTo>
                    <a:cubicBezTo>
                      <a:pt x="45" y="105"/>
                      <a:pt x="41" y="102"/>
                      <a:pt x="38" y="99"/>
                    </a:cubicBezTo>
                    <a:cubicBezTo>
                      <a:pt x="41" y="96"/>
                      <a:pt x="45" y="93"/>
                      <a:pt x="48" y="90"/>
                    </a:cubicBezTo>
                    <a:cubicBezTo>
                      <a:pt x="48" y="93"/>
                      <a:pt x="48" y="96"/>
                      <a:pt x="48" y="99"/>
                    </a:cubicBezTo>
                    <a:cubicBezTo>
                      <a:pt x="48" y="102"/>
                      <a:pt x="48" y="105"/>
                      <a:pt x="48" y="108"/>
                    </a:cubicBezTo>
                    <a:close/>
                    <a:moveTo>
                      <a:pt x="63" y="64"/>
                    </a:moveTo>
                    <a:cubicBezTo>
                      <a:pt x="64" y="60"/>
                      <a:pt x="65" y="55"/>
                      <a:pt x="66" y="51"/>
                    </a:cubicBezTo>
                    <a:cubicBezTo>
                      <a:pt x="70" y="52"/>
                      <a:pt x="74" y="54"/>
                      <a:pt x="78" y="55"/>
                    </a:cubicBezTo>
                    <a:cubicBezTo>
                      <a:pt x="76" y="57"/>
                      <a:pt x="73" y="58"/>
                      <a:pt x="71" y="60"/>
                    </a:cubicBezTo>
                    <a:cubicBezTo>
                      <a:pt x="68" y="61"/>
                      <a:pt x="65" y="63"/>
                      <a:pt x="63" y="64"/>
                    </a:cubicBezTo>
                    <a:close/>
                    <a:moveTo>
                      <a:pt x="108" y="55"/>
                    </a:moveTo>
                    <a:cubicBezTo>
                      <a:pt x="112" y="54"/>
                      <a:pt x="116" y="52"/>
                      <a:pt x="120" y="51"/>
                    </a:cubicBezTo>
                    <a:cubicBezTo>
                      <a:pt x="122" y="55"/>
                      <a:pt x="122" y="60"/>
                      <a:pt x="123" y="64"/>
                    </a:cubicBezTo>
                    <a:cubicBezTo>
                      <a:pt x="121" y="63"/>
                      <a:pt x="118" y="61"/>
                      <a:pt x="116" y="60"/>
                    </a:cubicBezTo>
                    <a:cubicBezTo>
                      <a:pt x="113" y="58"/>
                      <a:pt x="110" y="57"/>
                      <a:pt x="108" y="55"/>
                    </a:cubicBezTo>
                    <a:close/>
                    <a:moveTo>
                      <a:pt x="138" y="90"/>
                    </a:moveTo>
                    <a:cubicBezTo>
                      <a:pt x="141" y="93"/>
                      <a:pt x="145" y="96"/>
                      <a:pt x="148" y="99"/>
                    </a:cubicBezTo>
                    <a:cubicBezTo>
                      <a:pt x="145" y="102"/>
                      <a:pt x="141" y="105"/>
                      <a:pt x="138" y="108"/>
                    </a:cubicBezTo>
                    <a:cubicBezTo>
                      <a:pt x="138" y="105"/>
                      <a:pt x="138" y="102"/>
                      <a:pt x="138" y="99"/>
                    </a:cubicBezTo>
                    <a:cubicBezTo>
                      <a:pt x="138" y="96"/>
                      <a:pt x="138" y="93"/>
                      <a:pt x="138" y="90"/>
                    </a:cubicBezTo>
                    <a:close/>
                    <a:moveTo>
                      <a:pt x="93" y="12"/>
                    </a:moveTo>
                    <a:cubicBezTo>
                      <a:pt x="102" y="12"/>
                      <a:pt x="110" y="22"/>
                      <a:pt x="117" y="40"/>
                    </a:cubicBezTo>
                    <a:cubicBezTo>
                      <a:pt x="109" y="42"/>
                      <a:pt x="101" y="45"/>
                      <a:pt x="93" y="48"/>
                    </a:cubicBezTo>
                    <a:cubicBezTo>
                      <a:pt x="85" y="45"/>
                      <a:pt x="77" y="42"/>
                      <a:pt x="69" y="40"/>
                    </a:cubicBezTo>
                    <a:cubicBezTo>
                      <a:pt x="76" y="22"/>
                      <a:pt x="85" y="12"/>
                      <a:pt x="93" y="12"/>
                    </a:cubicBezTo>
                    <a:close/>
                    <a:moveTo>
                      <a:pt x="18" y="55"/>
                    </a:moveTo>
                    <a:cubicBezTo>
                      <a:pt x="21" y="50"/>
                      <a:pt x="28" y="47"/>
                      <a:pt x="39" y="47"/>
                    </a:cubicBezTo>
                    <a:cubicBezTo>
                      <a:pt x="44" y="47"/>
                      <a:pt x="49" y="48"/>
                      <a:pt x="54" y="49"/>
                    </a:cubicBezTo>
                    <a:cubicBezTo>
                      <a:pt x="52" y="56"/>
                      <a:pt x="50" y="65"/>
                      <a:pt x="49" y="73"/>
                    </a:cubicBezTo>
                    <a:cubicBezTo>
                      <a:pt x="42" y="79"/>
                      <a:pt x="36" y="84"/>
                      <a:pt x="30" y="90"/>
                    </a:cubicBezTo>
                    <a:cubicBezTo>
                      <a:pt x="18" y="75"/>
                      <a:pt x="14" y="62"/>
                      <a:pt x="18" y="55"/>
                    </a:cubicBezTo>
                    <a:close/>
                    <a:moveTo>
                      <a:pt x="39" y="150"/>
                    </a:moveTo>
                    <a:cubicBezTo>
                      <a:pt x="28" y="150"/>
                      <a:pt x="21" y="147"/>
                      <a:pt x="18" y="142"/>
                    </a:cubicBezTo>
                    <a:cubicBezTo>
                      <a:pt x="14" y="135"/>
                      <a:pt x="18" y="122"/>
                      <a:pt x="30" y="108"/>
                    </a:cubicBezTo>
                    <a:cubicBezTo>
                      <a:pt x="36" y="113"/>
                      <a:pt x="42" y="119"/>
                      <a:pt x="49" y="124"/>
                    </a:cubicBezTo>
                    <a:cubicBezTo>
                      <a:pt x="50" y="133"/>
                      <a:pt x="52" y="141"/>
                      <a:pt x="54" y="149"/>
                    </a:cubicBezTo>
                    <a:cubicBezTo>
                      <a:pt x="49" y="150"/>
                      <a:pt x="44" y="150"/>
                      <a:pt x="39" y="150"/>
                    </a:cubicBezTo>
                    <a:close/>
                    <a:moveTo>
                      <a:pt x="93" y="186"/>
                    </a:moveTo>
                    <a:cubicBezTo>
                      <a:pt x="85" y="186"/>
                      <a:pt x="76" y="175"/>
                      <a:pt x="69" y="158"/>
                    </a:cubicBezTo>
                    <a:cubicBezTo>
                      <a:pt x="77" y="155"/>
                      <a:pt x="85" y="153"/>
                      <a:pt x="93" y="149"/>
                    </a:cubicBezTo>
                    <a:cubicBezTo>
                      <a:pt x="101" y="153"/>
                      <a:pt x="109" y="155"/>
                      <a:pt x="117" y="158"/>
                    </a:cubicBezTo>
                    <a:cubicBezTo>
                      <a:pt x="110" y="175"/>
                      <a:pt x="102" y="186"/>
                      <a:pt x="93" y="186"/>
                    </a:cubicBezTo>
                    <a:close/>
                    <a:moveTo>
                      <a:pt x="168" y="142"/>
                    </a:moveTo>
                    <a:cubicBezTo>
                      <a:pt x="165" y="147"/>
                      <a:pt x="158" y="150"/>
                      <a:pt x="147" y="150"/>
                    </a:cubicBezTo>
                    <a:cubicBezTo>
                      <a:pt x="142" y="150"/>
                      <a:pt x="137" y="150"/>
                      <a:pt x="132" y="149"/>
                    </a:cubicBezTo>
                    <a:cubicBezTo>
                      <a:pt x="134" y="141"/>
                      <a:pt x="136" y="133"/>
                      <a:pt x="137" y="124"/>
                    </a:cubicBezTo>
                    <a:cubicBezTo>
                      <a:pt x="144" y="119"/>
                      <a:pt x="150" y="113"/>
                      <a:pt x="156" y="107"/>
                    </a:cubicBezTo>
                    <a:cubicBezTo>
                      <a:pt x="157" y="109"/>
                      <a:pt x="158" y="110"/>
                      <a:pt x="159" y="111"/>
                    </a:cubicBezTo>
                    <a:cubicBezTo>
                      <a:pt x="169" y="124"/>
                      <a:pt x="172" y="135"/>
                      <a:pt x="168" y="142"/>
                    </a:cubicBezTo>
                    <a:close/>
                  </a:path>
                </a:pathLst>
              </a:custGeom>
              <a:gradFill>
                <a:gsLst>
                  <a:gs pos="0">
                    <a:srgbClr val="F9D19F"/>
                  </a:gs>
                  <a:gs pos="100000">
                    <a:schemeClr val="bg1"/>
                  </a:gs>
                </a:gsLst>
                <a:lin ang="16140000" scaled="0"/>
              </a:gra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8" name="组合 7"/>
          <p:cNvGrpSpPr/>
          <p:nvPr/>
        </p:nvGrpSpPr>
        <p:grpSpPr>
          <a:xfrm>
            <a:off x="4255135" y="1953260"/>
            <a:ext cx="2522220" cy="1943100"/>
            <a:chOff x="6089" y="4909"/>
            <a:chExt cx="3972" cy="3060"/>
          </a:xfrm>
        </p:grpSpPr>
        <p:sp>
          <p:nvSpPr>
            <p:cNvPr id="10" name="矩形 9"/>
            <p:cNvSpPr/>
            <p:nvPr/>
          </p:nvSpPr>
          <p:spPr>
            <a:xfrm>
              <a:off x="6089" y="5302"/>
              <a:ext cx="3972" cy="2667"/>
            </a:xfrm>
            <a:prstGeom prst="rect">
              <a:avLst/>
            </a:prstGeom>
            <a:solidFill>
              <a:srgbClr val="FEF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838" y="5986"/>
              <a:ext cx="2600" cy="1748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CN" altLang="en-US" sz="2000" b="1" dirty="0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调查问卷</a:t>
              </a:r>
              <a:endParaRPr lang="en-US" altLang="zh-CN" sz="2000" b="1" dirty="0">
                <a:solidFill>
                  <a:srgbClr val="C11D1E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中宋简" panose="02010600000101010101" charset="-128"/>
                <a:sym typeface="+mn-ea"/>
              </a:endParaRPr>
            </a:p>
            <a:p>
              <a:pPr lvl="0" algn="ctr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000" b="1" dirty="0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人物访谈</a:t>
              </a: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7605" y="4909"/>
              <a:ext cx="942" cy="942"/>
              <a:chOff x="7605" y="4909"/>
              <a:chExt cx="942" cy="942"/>
            </a:xfrm>
          </p:grpSpPr>
          <p:sp>
            <p:nvSpPr>
              <p:cNvPr id="11" name="椭圆 10"/>
              <p:cNvSpPr/>
              <p:nvPr/>
            </p:nvSpPr>
            <p:spPr>
              <a:xfrm>
                <a:off x="7605" y="4909"/>
                <a:ext cx="942" cy="943"/>
              </a:xfrm>
              <a:prstGeom prst="ellipse">
                <a:avLst/>
              </a:prstGeom>
              <a:solidFill>
                <a:srgbClr val="FEF8EA"/>
              </a:solidFill>
              <a:ln>
                <a:solidFill>
                  <a:srgbClr val="F8C6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28" name="Freeform 42"/>
              <p:cNvSpPr>
                <a:spLocks noEditPoints="1"/>
              </p:cNvSpPr>
              <p:nvPr/>
            </p:nvSpPr>
            <p:spPr bwMode="auto">
              <a:xfrm>
                <a:off x="7852" y="5140"/>
                <a:ext cx="448" cy="481"/>
              </a:xfrm>
              <a:custGeom>
                <a:avLst/>
                <a:gdLst>
                  <a:gd name="T0" fmla="*/ 169 w 185"/>
                  <a:gd name="T1" fmla="*/ 93 h 198"/>
                  <a:gd name="T2" fmla="*/ 147 w 185"/>
                  <a:gd name="T3" fmla="*/ 35 h 198"/>
                  <a:gd name="T4" fmla="*/ 93 w 185"/>
                  <a:gd name="T5" fmla="*/ 0 h 198"/>
                  <a:gd name="T6" fmla="*/ 39 w 185"/>
                  <a:gd name="T7" fmla="*/ 35 h 198"/>
                  <a:gd name="T8" fmla="*/ 22 w 185"/>
                  <a:gd name="T9" fmla="*/ 99 h 198"/>
                  <a:gd name="T10" fmla="*/ 39 w 185"/>
                  <a:gd name="T11" fmla="*/ 162 h 198"/>
                  <a:gd name="T12" fmla="*/ 93 w 185"/>
                  <a:gd name="T13" fmla="*/ 198 h 198"/>
                  <a:gd name="T14" fmla="*/ 147 w 185"/>
                  <a:gd name="T15" fmla="*/ 162 h 198"/>
                  <a:gd name="T16" fmla="*/ 169 w 185"/>
                  <a:gd name="T17" fmla="*/ 104 h 198"/>
                  <a:gd name="T18" fmla="*/ 147 w 185"/>
                  <a:gd name="T19" fmla="*/ 47 h 198"/>
                  <a:gd name="T20" fmla="*/ 159 w 185"/>
                  <a:gd name="T21" fmla="*/ 86 h 198"/>
                  <a:gd name="T22" fmla="*/ 137 w 185"/>
                  <a:gd name="T23" fmla="*/ 74 h 198"/>
                  <a:gd name="T24" fmla="*/ 147 w 185"/>
                  <a:gd name="T25" fmla="*/ 47 h 198"/>
                  <a:gd name="T26" fmla="*/ 93 w 185"/>
                  <a:gd name="T27" fmla="*/ 136 h 198"/>
                  <a:gd name="T28" fmla="*/ 61 w 185"/>
                  <a:gd name="T29" fmla="*/ 117 h 198"/>
                  <a:gd name="T30" fmla="*/ 61 w 185"/>
                  <a:gd name="T31" fmla="*/ 80 h 198"/>
                  <a:gd name="T32" fmla="*/ 93 w 185"/>
                  <a:gd name="T33" fmla="*/ 61 h 198"/>
                  <a:gd name="T34" fmla="*/ 125 w 185"/>
                  <a:gd name="T35" fmla="*/ 80 h 198"/>
                  <a:gd name="T36" fmla="*/ 125 w 185"/>
                  <a:gd name="T37" fmla="*/ 117 h 198"/>
                  <a:gd name="T38" fmla="*/ 123 w 185"/>
                  <a:gd name="T39" fmla="*/ 133 h 198"/>
                  <a:gd name="T40" fmla="*/ 108 w 185"/>
                  <a:gd name="T41" fmla="*/ 142 h 198"/>
                  <a:gd name="T42" fmla="*/ 123 w 185"/>
                  <a:gd name="T43" fmla="*/ 133 h 198"/>
                  <a:gd name="T44" fmla="*/ 66 w 185"/>
                  <a:gd name="T45" fmla="*/ 146 h 198"/>
                  <a:gd name="T46" fmla="*/ 71 w 185"/>
                  <a:gd name="T47" fmla="*/ 138 h 198"/>
                  <a:gd name="T48" fmla="*/ 48 w 185"/>
                  <a:gd name="T49" fmla="*/ 108 h 198"/>
                  <a:gd name="T50" fmla="*/ 48 w 185"/>
                  <a:gd name="T51" fmla="*/ 90 h 198"/>
                  <a:gd name="T52" fmla="*/ 48 w 185"/>
                  <a:gd name="T53" fmla="*/ 108 h 198"/>
                  <a:gd name="T54" fmla="*/ 66 w 185"/>
                  <a:gd name="T55" fmla="*/ 51 h 198"/>
                  <a:gd name="T56" fmla="*/ 71 w 185"/>
                  <a:gd name="T57" fmla="*/ 60 h 198"/>
                  <a:gd name="T58" fmla="*/ 108 w 185"/>
                  <a:gd name="T59" fmla="*/ 55 h 198"/>
                  <a:gd name="T60" fmla="*/ 123 w 185"/>
                  <a:gd name="T61" fmla="*/ 64 h 198"/>
                  <a:gd name="T62" fmla="*/ 108 w 185"/>
                  <a:gd name="T63" fmla="*/ 55 h 198"/>
                  <a:gd name="T64" fmla="*/ 148 w 185"/>
                  <a:gd name="T65" fmla="*/ 99 h 198"/>
                  <a:gd name="T66" fmla="*/ 138 w 185"/>
                  <a:gd name="T67" fmla="*/ 99 h 198"/>
                  <a:gd name="T68" fmla="*/ 93 w 185"/>
                  <a:gd name="T69" fmla="*/ 12 h 198"/>
                  <a:gd name="T70" fmla="*/ 93 w 185"/>
                  <a:gd name="T71" fmla="*/ 48 h 198"/>
                  <a:gd name="T72" fmla="*/ 93 w 185"/>
                  <a:gd name="T73" fmla="*/ 12 h 198"/>
                  <a:gd name="T74" fmla="*/ 39 w 185"/>
                  <a:gd name="T75" fmla="*/ 47 h 198"/>
                  <a:gd name="T76" fmla="*/ 49 w 185"/>
                  <a:gd name="T77" fmla="*/ 73 h 198"/>
                  <a:gd name="T78" fmla="*/ 18 w 185"/>
                  <a:gd name="T79" fmla="*/ 55 h 198"/>
                  <a:gd name="T80" fmla="*/ 18 w 185"/>
                  <a:gd name="T81" fmla="*/ 142 h 198"/>
                  <a:gd name="T82" fmla="*/ 49 w 185"/>
                  <a:gd name="T83" fmla="*/ 124 h 198"/>
                  <a:gd name="T84" fmla="*/ 39 w 185"/>
                  <a:gd name="T85" fmla="*/ 150 h 198"/>
                  <a:gd name="T86" fmla="*/ 69 w 185"/>
                  <a:gd name="T87" fmla="*/ 158 h 198"/>
                  <a:gd name="T88" fmla="*/ 117 w 185"/>
                  <a:gd name="T89" fmla="*/ 158 h 198"/>
                  <a:gd name="T90" fmla="*/ 168 w 185"/>
                  <a:gd name="T91" fmla="*/ 142 h 198"/>
                  <a:gd name="T92" fmla="*/ 132 w 185"/>
                  <a:gd name="T93" fmla="*/ 149 h 198"/>
                  <a:gd name="T94" fmla="*/ 156 w 185"/>
                  <a:gd name="T95" fmla="*/ 107 h 198"/>
                  <a:gd name="T96" fmla="*/ 168 w 185"/>
                  <a:gd name="T97" fmla="*/ 14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198">
                    <a:moveTo>
                      <a:pt x="164" y="99"/>
                    </a:moveTo>
                    <a:cubicBezTo>
                      <a:pt x="166" y="97"/>
                      <a:pt x="167" y="95"/>
                      <a:pt x="169" y="93"/>
                    </a:cubicBezTo>
                    <a:cubicBezTo>
                      <a:pt x="182" y="76"/>
                      <a:pt x="185" y="60"/>
                      <a:pt x="179" y="49"/>
                    </a:cubicBezTo>
                    <a:cubicBezTo>
                      <a:pt x="175" y="43"/>
                      <a:pt x="167" y="35"/>
                      <a:pt x="147" y="35"/>
                    </a:cubicBezTo>
                    <a:cubicBezTo>
                      <a:pt x="141" y="35"/>
                      <a:pt x="135" y="36"/>
                      <a:pt x="129" y="37"/>
                    </a:cubicBezTo>
                    <a:cubicBezTo>
                      <a:pt x="121" y="14"/>
                      <a:pt x="108" y="0"/>
                      <a:pt x="93" y="0"/>
                    </a:cubicBezTo>
                    <a:cubicBezTo>
                      <a:pt x="78" y="0"/>
                      <a:pt x="65" y="14"/>
                      <a:pt x="57" y="37"/>
                    </a:cubicBezTo>
                    <a:cubicBezTo>
                      <a:pt x="51" y="36"/>
                      <a:pt x="45" y="35"/>
                      <a:pt x="39" y="35"/>
                    </a:cubicBezTo>
                    <a:cubicBezTo>
                      <a:pt x="20" y="35"/>
                      <a:pt x="11" y="43"/>
                      <a:pt x="7" y="49"/>
                    </a:cubicBezTo>
                    <a:cubicBezTo>
                      <a:pt x="0" y="62"/>
                      <a:pt x="6" y="80"/>
                      <a:pt x="22" y="99"/>
                    </a:cubicBezTo>
                    <a:cubicBezTo>
                      <a:pt x="6" y="117"/>
                      <a:pt x="0" y="135"/>
                      <a:pt x="7" y="148"/>
                    </a:cubicBezTo>
                    <a:cubicBezTo>
                      <a:pt x="11" y="155"/>
                      <a:pt x="20" y="162"/>
                      <a:pt x="39" y="162"/>
                    </a:cubicBezTo>
                    <a:cubicBezTo>
                      <a:pt x="45" y="162"/>
                      <a:pt x="51" y="162"/>
                      <a:pt x="57" y="160"/>
                    </a:cubicBezTo>
                    <a:cubicBezTo>
                      <a:pt x="65" y="183"/>
                      <a:pt x="78" y="198"/>
                      <a:pt x="93" y="198"/>
                    </a:cubicBezTo>
                    <a:cubicBezTo>
                      <a:pt x="108" y="198"/>
                      <a:pt x="121" y="183"/>
                      <a:pt x="129" y="160"/>
                    </a:cubicBezTo>
                    <a:cubicBezTo>
                      <a:pt x="135" y="162"/>
                      <a:pt x="141" y="162"/>
                      <a:pt x="147" y="162"/>
                    </a:cubicBezTo>
                    <a:cubicBezTo>
                      <a:pt x="167" y="162"/>
                      <a:pt x="175" y="155"/>
                      <a:pt x="179" y="148"/>
                    </a:cubicBezTo>
                    <a:cubicBezTo>
                      <a:pt x="185" y="137"/>
                      <a:pt x="182" y="121"/>
                      <a:pt x="169" y="104"/>
                    </a:cubicBezTo>
                    <a:cubicBezTo>
                      <a:pt x="167" y="102"/>
                      <a:pt x="166" y="100"/>
                      <a:pt x="164" y="99"/>
                    </a:cubicBezTo>
                    <a:close/>
                    <a:moveTo>
                      <a:pt x="147" y="47"/>
                    </a:moveTo>
                    <a:cubicBezTo>
                      <a:pt x="158" y="47"/>
                      <a:pt x="165" y="50"/>
                      <a:pt x="168" y="55"/>
                    </a:cubicBezTo>
                    <a:cubicBezTo>
                      <a:pt x="172" y="62"/>
                      <a:pt x="169" y="73"/>
                      <a:pt x="159" y="86"/>
                    </a:cubicBezTo>
                    <a:cubicBezTo>
                      <a:pt x="158" y="87"/>
                      <a:pt x="157" y="89"/>
                      <a:pt x="156" y="90"/>
                    </a:cubicBezTo>
                    <a:cubicBezTo>
                      <a:pt x="150" y="84"/>
                      <a:pt x="144" y="79"/>
                      <a:pt x="137" y="74"/>
                    </a:cubicBezTo>
                    <a:cubicBezTo>
                      <a:pt x="136" y="65"/>
                      <a:pt x="134" y="56"/>
                      <a:pt x="132" y="49"/>
                    </a:cubicBezTo>
                    <a:cubicBezTo>
                      <a:pt x="137" y="48"/>
                      <a:pt x="142" y="47"/>
                      <a:pt x="147" y="47"/>
                    </a:cubicBezTo>
                    <a:close/>
                    <a:moveTo>
                      <a:pt x="110" y="127"/>
                    </a:moveTo>
                    <a:cubicBezTo>
                      <a:pt x="104" y="130"/>
                      <a:pt x="99" y="133"/>
                      <a:pt x="93" y="136"/>
                    </a:cubicBezTo>
                    <a:cubicBezTo>
                      <a:pt x="88" y="133"/>
                      <a:pt x="82" y="130"/>
                      <a:pt x="77" y="127"/>
                    </a:cubicBezTo>
                    <a:cubicBezTo>
                      <a:pt x="71" y="124"/>
                      <a:pt x="66" y="121"/>
                      <a:pt x="61" y="117"/>
                    </a:cubicBezTo>
                    <a:cubicBezTo>
                      <a:pt x="60" y="111"/>
                      <a:pt x="60" y="105"/>
                      <a:pt x="60" y="99"/>
                    </a:cubicBezTo>
                    <a:cubicBezTo>
                      <a:pt x="60" y="92"/>
                      <a:pt x="60" y="86"/>
                      <a:pt x="61" y="80"/>
                    </a:cubicBezTo>
                    <a:cubicBezTo>
                      <a:pt x="66" y="77"/>
                      <a:pt x="71" y="73"/>
                      <a:pt x="77" y="70"/>
                    </a:cubicBezTo>
                    <a:cubicBezTo>
                      <a:pt x="82" y="67"/>
                      <a:pt x="88" y="64"/>
                      <a:pt x="93" y="61"/>
                    </a:cubicBezTo>
                    <a:cubicBezTo>
                      <a:pt x="99" y="64"/>
                      <a:pt x="104" y="67"/>
                      <a:pt x="110" y="70"/>
                    </a:cubicBezTo>
                    <a:cubicBezTo>
                      <a:pt x="115" y="73"/>
                      <a:pt x="120" y="77"/>
                      <a:pt x="125" y="80"/>
                    </a:cubicBezTo>
                    <a:cubicBezTo>
                      <a:pt x="126" y="86"/>
                      <a:pt x="126" y="92"/>
                      <a:pt x="126" y="99"/>
                    </a:cubicBezTo>
                    <a:cubicBezTo>
                      <a:pt x="126" y="105"/>
                      <a:pt x="126" y="111"/>
                      <a:pt x="125" y="117"/>
                    </a:cubicBezTo>
                    <a:cubicBezTo>
                      <a:pt x="120" y="121"/>
                      <a:pt x="115" y="124"/>
                      <a:pt x="110" y="127"/>
                    </a:cubicBezTo>
                    <a:close/>
                    <a:moveTo>
                      <a:pt x="123" y="133"/>
                    </a:moveTo>
                    <a:cubicBezTo>
                      <a:pt x="122" y="138"/>
                      <a:pt x="122" y="142"/>
                      <a:pt x="120" y="146"/>
                    </a:cubicBezTo>
                    <a:cubicBezTo>
                      <a:pt x="116" y="145"/>
                      <a:pt x="112" y="144"/>
                      <a:pt x="108" y="142"/>
                    </a:cubicBezTo>
                    <a:cubicBezTo>
                      <a:pt x="110" y="141"/>
                      <a:pt x="113" y="139"/>
                      <a:pt x="116" y="138"/>
                    </a:cubicBezTo>
                    <a:cubicBezTo>
                      <a:pt x="118" y="136"/>
                      <a:pt x="121" y="135"/>
                      <a:pt x="123" y="133"/>
                    </a:cubicBezTo>
                    <a:close/>
                    <a:moveTo>
                      <a:pt x="78" y="142"/>
                    </a:moveTo>
                    <a:cubicBezTo>
                      <a:pt x="74" y="144"/>
                      <a:pt x="70" y="145"/>
                      <a:pt x="66" y="146"/>
                    </a:cubicBezTo>
                    <a:cubicBezTo>
                      <a:pt x="65" y="142"/>
                      <a:pt x="64" y="138"/>
                      <a:pt x="63" y="133"/>
                    </a:cubicBezTo>
                    <a:cubicBezTo>
                      <a:pt x="65" y="135"/>
                      <a:pt x="68" y="136"/>
                      <a:pt x="71" y="138"/>
                    </a:cubicBezTo>
                    <a:cubicBezTo>
                      <a:pt x="73" y="139"/>
                      <a:pt x="76" y="141"/>
                      <a:pt x="78" y="142"/>
                    </a:cubicBezTo>
                    <a:close/>
                    <a:moveTo>
                      <a:pt x="48" y="108"/>
                    </a:moveTo>
                    <a:cubicBezTo>
                      <a:pt x="45" y="105"/>
                      <a:pt x="41" y="102"/>
                      <a:pt x="38" y="99"/>
                    </a:cubicBezTo>
                    <a:cubicBezTo>
                      <a:pt x="41" y="96"/>
                      <a:pt x="45" y="93"/>
                      <a:pt x="48" y="90"/>
                    </a:cubicBezTo>
                    <a:cubicBezTo>
                      <a:pt x="48" y="93"/>
                      <a:pt x="48" y="96"/>
                      <a:pt x="48" y="99"/>
                    </a:cubicBezTo>
                    <a:cubicBezTo>
                      <a:pt x="48" y="102"/>
                      <a:pt x="48" y="105"/>
                      <a:pt x="48" y="108"/>
                    </a:cubicBezTo>
                    <a:close/>
                    <a:moveTo>
                      <a:pt x="63" y="64"/>
                    </a:moveTo>
                    <a:cubicBezTo>
                      <a:pt x="64" y="60"/>
                      <a:pt x="65" y="55"/>
                      <a:pt x="66" y="51"/>
                    </a:cubicBezTo>
                    <a:cubicBezTo>
                      <a:pt x="70" y="52"/>
                      <a:pt x="74" y="54"/>
                      <a:pt x="78" y="55"/>
                    </a:cubicBezTo>
                    <a:cubicBezTo>
                      <a:pt x="76" y="57"/>
                      <a:pt x="73" y="58"/>
                      <a:pt x="71" y="60"/>
                    </a:cubicBezTo>
                    <a:cubicBezTo>
                      <a:pt x="68" y="61"/>
                      <a:pt x="65" y="63"/>
                      <a:pt x="63" y="64"/>
                    </a:cubicBezTo>
                    <a:close/>
                    <a:moveTo>
                      <a:pt x="108" y="55"/>
                    </a:moveTo>
                    <a:cubicBezTo>
                      <a:pt x="112" y="54"/>
                      <a:pt x="116" y="52"/>
                      <a:pt x="120" y="51"/>
                    </a:cubicBezTo>
                    <a:cubicBezTo>
                      <a:pt x="122" y="55"/>
                      <a:pt x="122" y="60"/>
                      <a:pt x="123" y="64"/>
                    </a:cubicBezTo>
                    <a:cubicBezTo>
                      <a:pt x="121" y="63"/>
                      <a:pt x="118" y="61"/>
                      <a:pt x="116" y="60"/>
                    </a:cubicBezTo>
                    <a:cubicBezTo>
                      <a:pt x="113" y="58"/>
                      <a:pt x="110" y="57"/>
                      <a:pt x="108" y="55"/>
                    </a:cubicBezTo>
                    <a:close/>
                    <a:moveTo>
                      <a:pt x="138" y="90"/>
                    </a:moveTo>
                    <a:cubicBezTo>
                      <a:pt x="141" y="93"/>
                      <a:pt x="145" y="96"/>
                      <a:pt x="148" y="99"/>
                    </a:cubicBezTo>
                    <a:cubicBezTo>
                      <a:pt x="145" y="102"/>
                      <a:pt x="141" y="105"/>
                      <a:pt x="138" y="108"/>
                    </a:cubicBezTo>
                    <a:cubicBezTo>
                      <a:pt x="138" y="105"/>
                      <a:pt x="138" y="102"/>
                      <a:pt x="138" y="99"/>
                    </a:cubicBezTo>
                    <a:cubicBezTo>
                      <a:pt x="138" y="96"/>
                      <a:pt x="138" y="93"/>
                      <a:pt x="138" y="90"/>
                    </a:cubicBezTo>
                    <a:close/>
                    <a:moveTo>
                      <a:pt x="93" y="12"/>
                    </a:moveTo>
                    <a:cubicBezTo>
                      <a:pt x="102" y="12"/>
                      <a:pt x="110" y="22"/>
                      <a:pt x="117" y="40"/>
                    </a:cubicBezTo>
                    <a:cubicBezTo>
                      <a:pt x="109" y="42"/>
                      <a:pt x="101" y="45"/>
                      <a:pt x="93" y="48"/>
                    </a:cubicBezTo>
                    <a:cubicBezTo>
                      <a:pt x="85" y="45"/>
                      <a:pt x="77" y="42"/>
                      <a:pt x="69" y="40"/>
                    </a:cubicBezTo>
                    <a:cubicBezTo>
                      <a:pt x="76" y="22"/>
                      <a:pt x="85" y="12"/>
                      <a:pt x="93" y="12"/>
                    </a:cubicBezTo>
                    <a:close/>
                    <a:moveTo>
                      <a:pt x="18" y="55"/>
                    </a:moveTo>
                    <a:cubicBezTo>
                      <a:pt x="21" y="50"/>
                      <a:pt x="28" y="47"/>
                      <a:pt x="39" y="47"/>
                    </a:cubicBezTo>
                    <a:cubicBezTo>
                      <a:pt x="44" y="47"/>
                      <a:pt x="49" y="48"/>
                      <a:pt x="54" y="49"/>
                    </a:cubicBezTo>
                    <a:cubicBezTo>
                      <a:pt x="52" y="56"/>
                      <a:pt x="50" y="65"/>
                      <a:pt x="49" y="73"/>
                    </a:cubicBezTo>
                    <a:cubicBezTo>
                      <a:pt x="42" y="79"/>
                      <a:pt x="36" y="84"/>
                      <a:pt x="30" y="90"/>
                    </a:cubicBezTo>
                    <a:cubicBezTo>
                      <a:pt x="18" y="75"/>
                      <a:pt x="14" y="62"/>
                      <a:pt x="18" y="55"/>
                    </a:cubicBezTo>
                    <a:close/>
                    <a:moveTo>
                      <a:pt x="39" y="150"/>
                    </a:moveTo>
                    <a:cubicBezTo>
                      <a:pt x="28" y="150"/>
                      <a:pt x="21" y="147"/>
                      <a:pt x="18" y="142"/>
                    </a:cubicBezTo>
                    <a:cubicBezTo>
                      <a:pt x="14" y="135"/>
                      <a:pt x="18" y="122"/>
                      <a:pt x="30" y="108"/>
                    </a:cubicBezTo>
                    <a:cubicBezTo>
                      <a:pt x="36" y="113"/>
                      <a:pt x="42" y="119"/>
                      <a:pt x="49" y="124"/>
                    </a:cubicBezTo>
                    <a:cubicBezTo>
                      <a:pt x="50" y="133"/>
                      <a:pt x="52" y="141"/>
                      <a:pt x="54" y="149"/>
                    </a:cubicBezTo>
                    <a:cubicBezTo>
                      <a:pt x="49" y="150"/>
                      <a:pt x="44" y="150"/>
                      <a:pt x="39" y="150"/>
                    </a:cubicBezTo>
                    <a:close/>
                    <a:moveTo>
                      <a:pt x="93" y="186"/>
                    </a:moveTo>
                    <a:cubicBezTo>
                      <a:pt x="85" y="186"/>
                      <a:pt x="76" y="175"/>
                      <a:pt x="69" y="158"/>
                    </a:cubicBezTo>
                    <a:cubicBezTo>
                      <a:pt x="77" y="155"/>
                      <a:pt x="85" y="153"/>
                      <a:pt x="93" y="149"/>
                    </a:cubicBezTo>
                    <a:cubicBezTo>
                      <a:pt x="101" y="153"/>
                      <a:pt x="109" y="155"/>
                      <a:pt x="117" y="158"/>
                    </a:cubicBezTo>
                    <a:cubicBezTo>
                      <a:pt x="110" y="175"/>
                      <a:pt x="102" y="186"/>
                      <a:pt x="93" y="186"/>
                    </a:cubicBezTo>
                    <a:close/>
                    <a:moveTo>
                      <a:pt x="168" y="142"/>
                    </a:moveTo>
                    <a:cubicBezTo>
                      <a:pt x="165" y="147"/>
                      <a:pt x="158" y="150"/>
                      <a:pt x="147" y="150"/>
                    </a:cubicBezTo>
                    <a:cubicBezTo>
                      <a:pt x="142" y="150"/>
                      <a:pt x="137" y="150"/>
                      <a:pt x="132" y="149"/>
                    </a:cubicBezTo>
                    <a:cubicBezTo>
                      <a:pt x="134" y="141"/>
                      <a:pt x="136" y="133"/>
                      <a:pt x="137" y="124"/>
                    </a:cubicBezTo>
                    <a:cubicBezTo>
                      <a:pt x="144" y="119"/>
                      <a:pt x="150" y="113"/>
                      <a:pt x="156" y="107"/>
                    </a:cubicBezTo>
                    <a:cubicBezTo>
                      <a:pt x="157" y="109"/>
                      <a:pt x="158" y="110"/>
                      <a:pt x="159" y="111"/>
                    </a:cubicBezTo>
                    <a:cubicBezTo>
                      <a:pt x="169" y="124"/>
                      <a:pt x="172" y="135"/>
                      <a:pt x="168" y="142"/>
                    </a:cubicBezTo>
                    <a:close/>
                  </a:path>
                </a:pathLst>
              </a:custGeom>
              <a:solidFill>
                <a:srgbClr val="C11D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grpSp>
        <p:nvGrpSpPr>
          <p:cNvPr id="9" name="组合 8"/>
          <p:cNvGrpSpPr/>
          <p:nvPr/>
        </p:nvGrpSpPr>
        <p:grpSpPr>
          <a:xfrm>
            <a:off x="7656195" y="1953260"/>
            <a:ext cx="2522220" cy="1943100"/>
            <a:chOff x="10673" y="4909"/>
            <a:chExt cx="3972" cy="3060"/>
          </a:xfrm>
        </p:grpSpPr>
        <p:sp>
          <p:nvSpPr>
            <p:cNvPr id="21" name="矩形 20"/>
            <p:cNvSpPr/>
            <p:nvPr/>
          </p:nvSpPr>
          <p:spPr>
            <a:xfrm>
              <a:off x="10673" y="5302"/>
              <a:ext cx="3972" cy="2667"/>
            </a:xfrm>
            <a:prstGeom prst="rect">
              <a:avLst/>
            </a:prstGeom>
            <a:solidFill>
              <a:srgbClr val="FEF8E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10834" y="5621"/>
              <a:ext cx="3650" cy="1522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ctr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000" b="1" dirty="0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社区宣讲、听讲座</a:t>
              </a:r>
            </a:p>
            <a:p>
              <a:pPr lvl="0" algn="ctr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000" b="1" dirty="0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发表推送</a:t>
              </a:r>
              <a:endParaRPr lang="en-US" altLang="zh-CN" sz="2000" b="1" dirty="0">
                <a:solidFill>
                  <a:srgbClr val="C11D1E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中宋简" panose="02010600000101010101" charset="-128"/>
                <a:sym typeface="+mn-ea"/>
              </a:endParaRPr>
            </a:p>
            <a:p>
              <a:pPr lvl="0" algn="ctr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000" b="1" dirty="0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视频宣传、总结</a:t>
              </a:r>
            </a:p>
          </p:txBody>
        </p:sp>
        <p:grpSp>
          <p:nvGrpSpPr>
            <p:cNvPr id="33" name="组合 32"/>
            <p:cNvGrpSpPr/>
            <p:nvPr/>
          </p:nvGrpSpPr>
          <p:grpSpPr>
            <a:xfrm>
              <a:off x="12189" y="4909"/>
              <a:ext cx="942" cy="942"/>
              <a:chOff x="12189" y="4909"/>
              <a:chExt cx="942" cy="942"/>
            </a:xfrm>
          </p:grpSpPr>
          <p:sp>
            <p:nvSpPr>
              <p:cNvPr id="22" name="椭圆 21"/>
              <p:cNvSpPr/>
              <p:nvPr/>
            </p:nvSpPr>
            <p:spPr>
              <a:xfrm>
                <a:off x="12189" y="4909"/>
                <a:ext cx="942" cy="943"/>
              </a:xfrm>
              <a:prstGeom prst="ellipse">
                <a:avLst/>
              </a:prstGeom>
              <a:solidFill>
                <a:srgbClr val="FEF8EA"/>
              </a:solidFill>
              <a:ln>
                <a:solidFill>
                  <a:srgbClr val="F8C68A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32" name="Freeform 42"/>
              <p:cNvSpPr>
                <a:spLocks noEditPoints="1"/>
              </p:cNvSpPr>
              <p:nvPr/>
            </p:nvSpPr>
            <p:spPr bwMode="auto">
              <a:xfrm>
                <a:off x="12436" y="5140"/>
                <a:ext cx="448" cy="481"/>
              </a:xfrm>
              <a:custGeom>
                <a:avLst/>
                <a:gdLst>
                  <a:gd name="T0" fmla="*/ 169 w 185"/>
                  <a:gd name="T1" fmla="*/ 93 h 198"/>
                  <a:gd name="T2" fmla="*/ 147 w 185"/>
                  <a:gd name="T3" fmla="*/ 35 h 198"/>
                  <a:gd name="T4" fmla="*/ 93 w 185"/>
                  <a:gd name="T5" fmla="*/ 0 h 198"/>
                  <a:gd name="T6" fmla="*/ 39 w 185"/>
                  <a:gd name="T7" fmla="*/ 35 h 198"/>
                  <a:gd name="T8" fmla="*/ 22 w 185"/>
                  <a:gd name="T9" fmla="*/ 99 h 198"/>
                  <a:gd name="T10" fmla="*/ 39 w 185"/>
                  <a:gd name="T11" fmla="*/ 162 h 198"/>
                  <a:gd name="T12" fmla="*/ 93 w 185"/>
                  <a:gd name="T13" fmla="*/ 198 h 198"/>
                  <a:gd name="T14" fmla="*/ 147 w 185"/>
                  <a:gd name="T15" fmla="*/ 162 h 198"/>
                  <a:gd name="T16" fmla="*/ 169 w 185"/>
                  <a:gd name="T17" fmla="*/ 104 h 198"/>
                  <a:gd name="T18" fmla="*/ 147 w 185"/>
                  <a:gd name="T19" fmla="*/ 47 h 198"/>
                  <a:gd name="T20" fmla="*/ 159 w 185"/>
                  <a:gd name="T21" fmla="*/ 86 h 198"/>
                  <a:gd name="T22" fmla="*/ 137 w 185"/>
                  <a:gd name="T23" fmla="*/ 74 h 198"/>
                  <a:gd name="T24" fmla="*/ 147 w 185"/>
                  <a:gd name="T25" fmla="*/ 47 h 198"/>
                  <a:gd name="T26" fmla="*/ 93 w 185"/>
                  <a:gd name="T27" fmla="*/ 136 h 198"/>
                  <a:gd name="T28" fmla="*/ 61 w 185"/>
                  <a:gd name="T29" fmla="*/ 117 h 198"/>
                  <a:gd name="T30" fmla="*/ 61 w 185"/>
                  <a:gd name="T31" fmla="*/ 80 h 198"/>
                  <a:gd name="T32" fmla="*/ 93 w 185"/>
                  <a:gd name="T33" fmla="*/ 61 h 198"/>
                  <a:gd name="T34" fmla="*/ 125 w 185"/>
                  <a:gd name="T35" fmla="*/ 80 h 198"/>
                  <a:gd name="T36" fmla="*/ 125 w 185"/>
                  <a:gd name="T37" fmla="*/ 117 h 198"/>
                  <a:gd name="T38" fmla="*/ 123 w 185"/>
                  <a:gd name="T39" fmla="*/ 133 h 198"/>
                  <a:gd name="T40" fmla="*/ 108 w 185"/>
                  <a:gd name="T41" fmla="*/ 142 h 198"/>
                  <a:gd name="T42" fmla="*/ 123 w 185"/>
                  <a:gd name="T43" fmla="*/ 133 h 198"/>
                  <a:gd name="T44" fmla="*/ 66 w 185"/>
                  <a:gd name="T45" fmla="*/ 146 h 198"/>
                  <a:gd name="T46" fmla="*/ 71 w 185"/>
                  <a:gd name="T47" fmla="*/ 138 h 198"/>
                  <a:gd name="T48" fmla="*/ 48 w 185"/>
                  <a:gd name="T49" fmla="*/ 108 h 198"/>
                  <a:gd name="T50" fmla="*/ 48 w 185"/>
                  <a:gd name="T51" fmla="*/ 90 h 198"/>
                  <a:gd name="T52" fmla="*/ 48 w 185"/>
                  <a:gd name="T53" fmla="*/ 108 h 198"/>
                  <a:gd name="T54" fmla="*/ 66 w 185"/>
                  <a:gd name="T55" fmla="*/ 51 h 198"/>
                  <a:gd name="T56" fmla="*/ 71 w 185"/>
                  <a:gd name="T57" fmla="*/ 60 h 198"/>
                  <a:gd name="T58" fmla="*/ 108 w 185"/>
                  <a:gd name="T59" fmla="*/ 55 h 198"/>
                  <a:gd name="T60" fmla="*/ 123 w 185"/>
                  <a:gd name="T61" fmla="*/ 64 h 198"/>
                  <a:gd name="T62" fmla="*/ 108 w 185"/>
                  <a:gd name="T63" fmla="*/ 55 h 198"/>
                  <a:gd name="T64" fmla="*/ 148 w 185"/>
                  <a:gd name="T65" fmla="*/ 99 h 198"/>
                  <a:gd name="T66" fmla="*/ 138 w 185"/>
                  <a:gd name="T67" fmla="*/ 99 h 198"/>
                  <a:gd name="T68" fmla="*/ 93 w 185"/>
                  <a:gd name="T69" fmla="*/ 12 h 198"/>
                  <a:gd name="T70" fmla="*/ 93 w 185"/>
                  <a:gd name="T71" fmla="*/ 48 h 198"/>
                  <a:gd name="T72" fmla="*/ 93 w 185"/>
                  <a:gd name="T73" fmla="*/ 12 h 198"/>
                  <a:gd name="T74" fmla="*/ 39 w 185"/>
                  <a:gd name="T75" fmla="*/ 47 h 198"/>
                  <a:gd name="T76" fmla="*/ 49 w 185"/>
                  <a:gd name="T77" fmla="*/ 73 h 198"/>
                  <a:gd name="T78" fmla="*/ 18 w 185"/>
                  <a:gd name="T79" fmla="*/ 55 h 198"/>
                  <a:gd name="T80" fmla="*/ 18 w 185"/>
                  <a:gd name="T81" fmla="*/ 142 h 198"/>
                  <a:gd name="T82" fmla="*/ 49 w 185"/>
                  <a:gd name="T83" fmla="*/ 124 h 198"/>
                  <a:gd name="T84" fmla="*/ 39 w 185"/>
                  <a:gd name="T85" fmla="*/ 150 h 198"/>
                  <a:gd name="T86" fmla="*/ 69 w 185"/>
                  <a:gd name="T87" fmla="*/ 158 h 198"/>
                  <a:gd name="T88" fmla="*/ 117 w 185"/>
                  <a:gd name="T89" fmla="*/ 158 h 198"/>
                  <a:gd name="T90" fmla="*/ 168 w 185"/>
                  <a:gd name="T91" fmla="*/ 142 h 198"/>
                  <a:gd name="T92" fmla="*/ 132 w 185"/>
                  <a:gd name="T93" fmla="*/ 149 h 198"/>
                  <a:gd name="T94" fmla="*/ 156 w 185"/>
                  <a:gd name="T95" fmla="*/ 107 h 198"/>
                  <a:gd name="T96" fmla="*/ 168 w 185"/>
                  <a:gd name="T97" fmla="*/ 142 h 19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</a:cxnLst>
                <a:rect l="0" t="0" r="r" b="b"/>
                <a:pathLst>
                  <a:path w="185" h="198">
                    <a:moveTo>
                      <a:pt x="164" y="99"/>
                    </a:moveTo>
                    <a:cubicBezTo>
                      <a:pt x="166" y="97"/>
                      <a:pt x="167" y="95"/>
                      <a:pt x="169" y="93"/>
                    </a:cubicBezTo>
                    <a:cubicBezTo>
                      <a:pt x="182" y="76"/>
                      <a:pt x="185" y="60"/>
                      <a:pt x="179" y="49"/>
                    </a:cubicBezTo>
                    <a:cubicBezTo>
                      <a:pt x="175" y="43"/>
                      <a:pt x="167" y="35"/>
                      <a:pt x="147" y="35"/>
                    </a:cubicBezTo>
                    <a:cubicBezTo>
                      <a:pt x="141" y="35"/>
                      <a:pt x="135" y="36"/>
                      <a:pt x="129" y="37"/>
                    </a:cubicBezTo>
                    <a:cubicBezTo>
                      <a:pt x="121" y="14"/>
                      <a:pt x="108" y="0"/>
                      <a:pt x="93" y="0"/>
                    </a:cubicBezTo>
                    <a:cubicBezTo>
                      <a:pt x="78" y="0"/>
                      <a:pt x="65" y="14"/>
                      <a:pt x="57" y="37"/>
                    </a:cubicBezTo>
                    <a:cubicBezTo>
                      <a:pt x="51" y="36"/>
                      <a:pt x="45" y="35"/>
                      <a:pt x="39" y="35"/>
                    </a:cubicBezTo>
                    <a:cubicBezTo>
                      <a:pt x="20" y="35"/>
                      <a:pt x="11" y="43"/>
                      <a:pt x="7" y="49"/>
                    </a:cubicBezTo>
                    <a:cubicBezTo>
                      <a:pt x="0" y="62"/>
                      <a:pt x="6" y="80"/>
                      <a:pt x="22" y="99"/>
                    </a:cubicBezTo>
                    <a:cubicBezTo>
                      <a:pt x="6" y="117"/>
                      <a:pt x="0" y="135"/>
                      <a:pt x="7" y="148"/>
                    </a:cubicBezTo>
                    <a:cubicBezTo>
                      <a:pt x="11" y="155"/>
                      <a:pt x="20" y="162"/>
                      <a:pt x="39" y="162"/>
                    </a:cubicBezTo>
                    <a:cubicBezTo>
                      <a:pt x="45" y="162"/>
                      <a:pt x="51" y="162"/>
                      <a:pt x="57" y="160"/>
                    </a:cubicBezTo>
                    <a:cubicBezTo>
                      <a:pt x="65" y="183"/>
                      <a:pt x="78" y="198"/>
                      <a:pt x="93" y="198"/>
                    </a:cubicBezTo>
                    <a:cubicBezTo>
                      <a:pt x="108" y="198"/>
                      <a:pt x="121" y="183"/>
                      <a:pt x="129" y="160"/>
                    </a:cubicBezTo>
                    <a:cubicBezTo>
                      <a:pt x="135" y="162"/>
                      <a:pt x="141" y="162"/>
                      <a:pt x="147" y="162"/>
                    </a:cubicBezTo>
                    <a:cubicBezTo>
                      <a:pt x="167" y="162"/>
                      <a:pt x="175" y="155"/>
                      <a:pt x="179" y="148"/>
                    </a:cubicBezTo>
                    <a:cubicBezTo>
                      <a:pt x="185" y="137"/>
                      <a:pt x="182" y="121"/>
                      <a:pt x="169" y="104"/>
                    </a:cubicBezTo>
                    <a:cubicBezTo>
                      <a:pt x="167" y="102"/>
                      <a:pt x="166" y="100"/>
                      <a:pt x="164" y="99"/>
                    </a:cubicBezTo>
                    <a:close/>
                    <a:moveTo>
                      <a:pt x="147" y="47"/>
                    </a:moveTo>
                    <a:cubicBezTo>
                      <a:pt x="158" y="47"/>
                      <a:pt x="165" y="50"/>
                      <a:pt x="168" y="55"/>
                    </a:cubicBezTo>
                    <a:cubicBezTo>
                      <a:pt x="172" y="62"/>
                      <a:pt x="169" y="73"/>
                      <a:pt x="159" y="86"/>
                    </a:cubicBezTo>
                    <a:cubicBezTo>
                      <a:pt x="158" y="87"/>
                      <a:pt x="157" y="89"/>
                      <a:pt x="156" y="90"/>
                    </a:cubicBezTo>
                    <a:cubicBezTo>
                      <a:pt x="150" y="84"/>
                      <a:pt x="144" y="79"/>
                      <a:pt x="137" y="74"/>
                    </a:cubicBezTo>
                    <a:cubicBezTo>
                      <a:pt x="136" y="65"/>
                      <a:pt x="134" y="56"/>
                      <a:pt x="132" y="49"/>
                    </a:cubicBezTo>
                    <a:cubicBezTo>
                      <a:pt x="137" y="48"/>
                      <a:pt x="142" y="47"/>
                      <a:pt x="147" y="47"/>
                    </a:cubicBezTo>
                    <a:close/>
                    <a:moveTo>
                      <a:pt x="110" y="127"/>
                    </a:moveTo>
                    <a:cubicBezTo>
                      <a:pt x="104" y="130"/>
                      <a:pt x="99" y="133"/>
                      <a:pt x="93" y="136"/>
                    </a:cubicBezTo>
                    <a:cubicBezTo>
                      <a:pt x="88" y="133"/>
                      <a:pt x="82" y="130"/>
                      <a:pt x="77" y="127"/>
                    </a:cubicBezTo>
                    <a:cubicBezTo>
                      <a:pt x="71" y="124"/>
                      <a:pt x="66" y="121"/>
                      <a:pt x="61" y="117"/>
                    </a:cubicBezTo>
                    <a:cubicBezTo>
                      <a:pt x="60" y="111"/>
                      <a:pt x="60" y="105"/>
                      <a:pt x="60" y="99"/>
                    </a:cubicBezTo>
                    <a:cubicBezTo>
                      <a:pt x="60" y="92"/>
                      <a:pt x="60" y="86"/>
                      <a:pt x="61" y="80"/>
                    </a:cubicBezTo>
                    <a:cubicBezTo>
                      <a:pt x="66" y="77"/>
                      <a:pt x="71" y="73"/>
                      <a:pt x="77" y="70"/>
                    </a:cubicBezTo>
                    <a:cubicBezTo>
                      <a:pt x="82" y="67"/>
                      <a:pt x="88" y="64"/>
                      <a:pt x="93" y="61"/>
                    </a:cubicBezTo>
                    <a:cubicBezTo>
                      <a:pt x="99" y="64"/>
                      <a:pt x="104" y="67"/>
                      <a:pt x="110" y="70"/>
                    </a:cubicBezTo>
                    <a:cubicBezTo>
                      <a:pt x="115" y="73"/>
                      <a:pt x="120" y="77"/>
                      <a:pt x="125" y="80"/>
                    </a:cubicBezTo>
                    <a:cubicBezTo>
                      <a:pt x="126" y="86"/>
                      <a:pt x="126" y="92"/>
                      <a:pt x="126" y="99"/>
                    </a:cubicBezTo>
                    <a:cubicBezTo>
                      <a:pt x="126" y="105"/>
                      <a:pt x="126" y="111"/>
                      <a:pt x="125" y="117"/>
                    </a:cubicBezTo>
                    <a:cubicBezTo>
                      <a:pt x="120" y="121"/>
                      <a:pt x="115" y="124"/>
                      <a:pt x="110" y="127"/>
                    </a:cubicBezTo>
                    <a:close/>
                    <a:moveTo>
                      <a:pt x="123" y="133"/>
                    </a:moveTo>
                    <a:cubicBezTo>
                      <a:pt x="122" y="138"/>
                      <a:pt x="122" y="142"/>
                      <a:pt x="120" y="146"/>
                    </a:cubicBezTo>
                    <a:cubicBezTo>
                      <a:pt x="116" y="145"/>
                      <a:pt x="112" y="144"/>
                      <a:pt x="108" y="142"/>
                    </a:cubicBezTo>
                    <a:cubicBezTo>
                      <a:pt x="110" y="141"/>
                      <a:pt x="113" y="139"/>
                      <a:pt x="116" y="138"/>
                    </a:cubicBezTo>
                    <a:cubicBezTo>
                      <a:pt x="118" y="136"/>
                      <a:pt x="121" y="135"/>
                      <a:pt x="123" y="133"/>
                    </a:cubicBezTo>
                    <a:close/>
                    <a:moveTo>
                      <a:pt x="78" y="142"/>
                    </a:moveTo>
                    <a:cubicBezTo>
                      <a:pt x="74" y="144"/>
                      <a:pt x="70" y="145"/>
                      <a:pt x="66" y="146"/>
                    </a:cubicBezTo>
                    <a:cubicBezTo>
                      <a:pt x="65" y="142"/>
                      <a:pt x="64" y="138"/>
                      <a:pt x="63" y="133"/>
                    </a:cubicBezTo>
                    <a:cubicBezTo>
                      <a:pt x="65" y="135"/>
                      <a:pt x="68" y="136"/>
                      <a:pt x="71" y="138"/>
                    </a:cubicBezTo>
                    <a:cubicBezTo>
                      <a:pt x="73" y="139"/>
                      <a:pt x="76" y="141"/>
                      <a:pt x="78" y="142"/>
                    </a:cubicBezTo>
                    <a:close/>
                    <a:moveTo>
                      <a:pt x="48" y="108"/>
                    </a:moveTo>
                    <a:cubicBezTo>
                      <a:pt x="45" y="105"/>
                      <a:pt x="41" y="102"/>
                      <a:pt x="38" y="99"/>
                    </a:cubicBezTo>
                    <a:cubicBezTo>
                      <a:pt x="41" y="96"/>
                      <a:pt x="45" y="93"/>
                      <a:pt x="48" y="90"/>
                    </a:cubicBezTo>
                    <a:cubicBezTo>
                      <a:pt x="48" y="93"/>
                      <a:pt x="48" y="96"/>
                      <a:pt x="48" y="99"/>
                    </a:cubicBezTo>
                    <a:cubicBezTo>
                      <a:pt x="48" y="102"/>
                      <a:pt x="48" y="105"/>
                      <a:pt x="48" y="108"/>
                    </a:cubicBezTo>
                    <a:close/>
                    <a:moveTo>
                      <a:pt x="63" y="64"/>
                    </a:moveTo>
                    <a:cubicBezTo>
                      <a:pt x="64" y="60"/>
                      <a:pt x="65" y="55"/>
                      <a:pt x="66" y="51"/>
                    </a:cubicBezTo>
                    <a:cubicBezTo>
                      <a:pt x="70" y="52"/>
                      <a:pt x="74" y="54"/>
                      <a:pt x="78" y="55"/>
                    </a:cubicBezTo>
                    <a:cubicBezTo>
                      <a:pt x="76" y="57"/>
                      <a:pt x="73" y="58"/>
                      <a:pt x="71" y="60"/>
                    </a:cubicBezTo>
                    <a:cubicBezTo>
                      <a:pt x="68" y="61"/>
                      <a:pt x="65" y="63"/>
                      <a:pt x="63" y="64"/>
                    </a:cubicBezTo>
                    <a:close/>
                    <a:moveTo>
                      <a:pt x="108" y="55"/>
                    </a:moveTo>
                    <a:cubicBezTo>
                      <a:pt x="112" y="54"/>
                      <a:pt x="116" y="52"/>
                      <a:pt x="120" y="51"/>
                    </a:cubicBezTo>
                    <a:cubicBezTo>
                      <a:pt x="122" y="55"/>
                      <a:pt x="122" y="60"/>
                      <a:pt x="123" y="64"/>
                    </a:cubicBezTo>
                    <a:cubicBezTo>
                      <a:pt x="121" y="63"/>
                      <a:pt x="118" y="61"/>
                      <a:pt x="116" y="60"/>
                    </a:cubicBezTo>
                    <a:cubicBezTo>
                      <a:pt x="113" y="58"/>
                      <a:pt x="110" y="57"/>
                      <a:pt x="108" y="55"/>
                    </a:cubicBezTo>
                    <a:close/>
                    <a:moveTo>
                      <a:pt x="138" y="90"/>
                    </a:moveTo>
                    <a:cubicBezTo>
                      <a:pt x="141" y="93"/>
                      <a:pt x="145" y="96"/>
                      <a:pt x="148" y="99"/>
                    </a:cubicBezTo>
                    <a:cubicBezTo>
                      <a:pt x="145" y="102"/>
                      <a:pt x="141" y="105"/>
                      <a:pt x="138" y="108"/>
                    </a:cubicBezTo>
                    <a:cubicBezTo>
                      <a:pt x="138" y="105"/>
                      <a:pt x="138" y="102"/>
                      <a:pt x="138" y="99"/>
                    </a:cubicBezTo>
                    <a:cubicBezTo>
                      <a:pt x="138" y="96"/>
                      <a:pt x="138" y="93"/>
                      <a:pt x="138" y="90"/>
                    </a:cubicBezTo>
                    <a:close/>
                    <a:moveTo>
                      <a:pt x="93" y="12"/>
                    </a:moveTo>
                    <a:cubicBezTo>
                      <a:pt x="102" y="12"/>
                      <a:pt x="110" y="22"/>
                      <a:pt x="117" y="40"/>
                    </a:cubicBezTo>
                    <a:cubicBezTo>
                      <a:pt x="109" y="42"/>
                      <a:pt x="101" y="45"/>
                      <a:pt x="93" y="48"/>
                    </a:cubicBezTo>
                    <a:cubicBezTo>
                      <a:pt x="85" y="45"/>
                      <a:pt x="77" y="42"/>
                      <a:pt x="69" y="40"/>
                    </a:cubicBezTo>
                    <a:cubicBezTo>
                      <a:pt x="76" y="22"/>
                      <a:pt x="85" y="12"/>
                      <a:pt x="93" y="12"/>
                    </a:cubicBezTo>
                    <a:close/>
                    <a:moveTo>
                      <a:pt x="18" y="55"/>
                    </a:moveTo>
                    <a:cubicBezTo>
                      <a:pt x="21" y="50"/>
                      <a:pt x="28" y="47"/>
                      <a:pt x="39" y="47"/>
                    </a:cubicBezTo>
                    <a:cubicBezTo>
                      <a:pt x="44" y="47"/>
                      <a:pt x="49" y="48"/>
                      <a:pt x="54" y="49"/>
                    </a:cubicBezTo>
                    <a:cubicBezTo>
                      <a:pt x="52" y="56"/>
                      <a:pt x="50" y="65"/>
                      <a:pt x="49" y="73"/>
                    </a:cubicBezTo>
                    <a:cubicBezTo>
                      <a:pt x="42" y="79"/>
                      <a:pt x="36" y="84"/>
                      <a:pt x="30" y="90"/>
                    </a:cubicBezTo>
                    <a:cubicBezTo>
                      <a:pt x="18" y="75"/>
                      <a:pt x="14" y="62"/>
                      <a:pt x="18" y="55"/>
                    </a:cubicBezTo>
                    <a:close/>
                    <a:moveTo>
                      <a:pt x="39" y="150"/>
                    </a:moveTo>
                    <a:cubicBezTo>
                      <a:pt x="28" y="150"/>
                      <a:pt x="21" y="147"/>
                      <a:pt x="18" y="142"/>
                    </a:cubicBezTo>
                    <a:cubicBezTo>
                      <a:pt x="14" y="135"/>
                      <a:pt x="18" y="122"/>
                      <a:pt x="30" y="108"/>
                    </a:cubicBezTo>
                    <a:cubicBezTo>
                      <a:pt x="36" y="113"/>
                      <a:pt x="42" y="119"/>
                      <a:pt x="49" y="124"/>
                    </a:cubicBezTo>
                    <a:cubicBezTo>
                      <a:pt x="50" y="133"/>
                      <a:pt x="52" y="141"/>
                      <a:pt x="54" y="149"/>
                    </a:cubicBezTo>
                    <a:cubicBezTo>
                      <a:pt x="49" y="150"/>
                      <a:pt x="44" y="150"/>
                      <a:pt x="39" y="150"/>
                    </a:cubicBezTo>
                    <a:close/>
                    <a:moveTo>
                      <a:pt x="93" y="186"/>
                    </a:moveTo>
                    <a:cubicBezTo>
                      <a:pt x="85" y="186"/>
                      <a:pt x="76" y="175"/>
                      <a:pt x="69" y="158"/>
                    </a:cubicBezTo>
                    <a:cubicBezTo>
                      <a:pt x="77" y="155"/>
                      <a:pt x="85" y="153"/>
                      <a:pt x="93" y="149"/>
                    </a:cubicBezTo>
                    <a:cubicBezTo>
                      <a:pt x="101" y="153"/>
                      <a:pt x="109" y="155"/>
                      <a:pt x="117" y="158"/>
                    </a:cubicBezTo>
                    <a:cubicBezTo>
                      <a:pt x="110" y="175"/>
                      <a:pt x="102" y="186"/>
                      <a:pt x="93" y="186"/>
                    </a:cubicBezTo>
                    <a:close/>
                    <a:moveTo>
                      <a:pt x="168" y="142"/>
                    </a:moveTo>
                    <a:cubicBezTo>
                      <a:pt x="165" y="147"/>
                      <a:pt x="158" y="150"/>
                      <a:pt x="147" y="150"/>
                    </a:cubicBezTo>
                    <a:cubicBezTo>
                      <a:pt x="142" y="150"/>
                      <a:pt x="137" y="150"/>
                      <a:pt x="132" y="149"/>
                    </a:cubicBezTo>
                    <a:cubicBezTo>
                      <a:pt x="134" y="141"/>
                      <a:pt x="136" y="133"/>
                      <a:pt x="137" y="124"/>
                    </a:cubicBezTo>
                    <a:cubicBezTo>
                      <a:pt x="144" y="119"/>
                      <a:pt x="150" y="113"/>
                      <a:pt x="156" y="107"/>
                    </a:cubicBezTo>
                    <a:cubicBezTo>
                      <a:pt x="157" y="109"/>
                      <a:pt x="158" y="110"/>
                      <a:pt x="159" y="111"/>
                    </a:cubicBezTo>
                    <a:cubicBezTo>
                      <a:pt x="169" y="124"/>
                      <a:pt x="172" y="135"/>
                      <a:pt x="168" y="142"/>
                    </a:cubicBezTo>
                    <a:close/>
                  </a:path>
                </a:pathLst>
              </a:custGeom>
              <a:solidFill>
                <a:srgbClr val="C11D1E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/>
              <a:p>
                <a:endParaRPr lang="zh-CN" altLang="en-US"/>
              </a:p>
            </p:txBody>
          </p:sp>
        </p:grpSp>
      </p:grpSp>
      <p:cxnSp>
        <p:nvCxnSpPr>
          <p:cNvPr id="19" name="直接箭头连接符 18"/>
          <p:cNvCxnSpPr>
            <a:stCxn id="2" idx="3"/>
            <a:endCxn id="10" idx="1"/>
          </p:cNvCxnSpPr>
          <p:nvPr/>
        </p:nvCxnSpPr>
        <p:spPr>
          <a:xfrm>
            <a:off x="3375660" y="3049905"/>
            <a:ext cx="879475" cy="0"/>
          </a:xfrm>
          <a:prstGeom prst="straightConnector1">
            <a:avLst/>
          </a:prstGeom>
          <a:ln w="28575" cmpd="sng">
            <a:solidFill>
              <a:srgbClr val="C11D1E">
                <a:alpha val="60000"/>
              </a:srgb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接箭头连接符 24"/>
          <p:cNvCxnSpPr/>
          <p:nvPr>
            <p:custDataLst>
              <p:tags r:id="rId1"/>
            </p:custDataLst>
          </p:nvPr>
        </p:nvCxnSpPr>
        <p:spPr>
          <a:xfrm>
            <a:off x="6777990" y="3049905"/>
            <a:ext cx="879475" cy="0"/>
          </a:xfrm>
          <a:prstGeom prst="straightConnector1">
            <a:avLst/>
          </a:prstGeom>
          <a:ln w="28575" cmpd="sng">
            <a:solidFill>
              <a:srgbClr val="C11D1E">
                <a:alpha val="60000"/>
              </a:srgbClr>
            </a:solidFill>
            <a:prstDash val="soli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2" name="组合 1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实践过程</a:t>
              </a:r>
            </a:p>
          </p:txBody>
        </p:sp>
      </p:grpSp>
      <p:pic>
        <p:nvPicPr>
          <p:cNvPr id="4" name="图片 3" descr="A02"/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39370" y="5621655"/>
            <a:ext cx="12231370" cy="1266825"/>
          </a:xfrm>
          <a:prstGeom prst="rect">
            <a:avLst/>
          </a:prstGeom>
        </p:spPr>
      </p:pic>
      <p:grpSp>
        <p:nvGrpSpPr>
          <p:cNvPr id="21" name="组合 20"/>
          <p:cNvGrpSpPr/>
          <p:nvPr/>
        </p:nvGrpSpPr>
        <p:grpSpPr>
          <a:xfrm>
            <a:off x="1221740" y="1141730"/>
            <a:ext cx="9812020" cy="2933576"/>
            <a:chOff x="1814" y="1798"/>
            <a:chExt cx="16822" cy="5737"/>
          </a:xfrm>
        </p:grpSpPr>
        <p:grpSp>
          <p:nvGrpSpPr>
            <p:cNvPr id="15" name="组合 14"/>
            <p:cNvGrpSpPr/>
            <p:nvPr/>
          </p:nvGrpSpPr>
          <p:grpSpPr>
            <a:xfrm>
              <a:off x="7222" y="2971"/>
              <a:ext cx="11414" cy="3191"/>
              <a:chOff x="7890" y="1678"/>
              <a:chExt cx="11414" cy="3191"/>
            </a:xfrm>
          </p:grpSpPr>
          <p:pic>
            <p:nvPicPr>
              <p:cNvPr id="5" name="图片 4" descr="IMG_1230(20230808-161549)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7890" y="1694"/>
                <a:ext cx="4937" cy="3162"/>
              </a:xfrm>
              <a:prstGeom prst="rect">
                <a:avLst/>
              </a:prstGeom>
            </p:spPr>
          </p:pic>
          <p:pic>
            <p:nvPicPr>
              <p:cNvPr id="6" name="图片 5" descr="IMG_1229(20230808-161529)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12252" y="1693"/>
                <a:ext cx="2391" cy="3176"/>
              </a:xfrm>
              <a:prstGeom prst="rect">
                <a:avLst/>
              </a:prstGeom>
            </p:spPr>
          </p:pic>
          <p:pic>
            <p:nvPicPr>
              <p:cNvPr id="7" name="图片 6" descr="IMG_1223(20230808-161348)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4643" y="1683"/>
                <a:ext cx="2309" cy="3173"/>
              </a:xfrm>
              <a:prstGeom prst="rect">
                <a:avLst/>
              </a:prstGeom>
            </p:spPr>
          </p:pic>
          <p:pic>
            <p:nvPicPr>
              <p:cNvPr id="8" name="图片 7" descr="IMG_1224(20230808-161402)"/>
              <p:cNvPicPr>
                <a:picLocks noChangeAspect="1"/>
              </p:cNvPicPr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16952" y="1678"/>
                <a:ext cx="2352" cy="3166"/>
              </a:xfrm>
              <a:prstGeom prst="rect">
                <a:avLst/>
              </a:prstGeom>
            </p:spPr>
          </p:pic>
        </p:grpSp>
        <p:grpSp>
          <p:nvGrpSpPr>
            <p:cNvPr id="19" name="组合 18"/>
            <p:cNvGrpSpPr/>
            <p:nvPr/>
          </p:nvGrpSpPr>
          <p:grpSpPr>
            <a:xfrm>
              <a:off x="1814" y="1798"/>
              <a:ext cx="5616" cy="5737"/>
              <a:chOff x="1906" y="1625"/>
              <a:chExt cx="5616" cy="5737"/>
            </a:xfrm>
          </p:grpSpPr>
          <p:sp>
            <p:nvSpPr>
              <p:cNvPr id="10" name="矩形 9"/>
              <p:cNvSpPr/>
              <p:nvPr/>
            </p:nvSpPr>
            <p:spPr>
              <a:xfrm>
                <a:off x="1906" y="1625"/>
                <a:ext cx="5616" cy="5737"/>
              </a:xfrm>
              <a:prstGeom prst="rect">
                <a:avLst/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1" name="文本框 10"/>
              <p:cNvSpPr txBox="1"/>
              <p:nvPr/>
            </p:nvSpPr>
            <p:spPr>
              <a:xfrm>
                <a:off x="2092" y="3648"/>
                <a:ext cx="5060" cy="3584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0" algn="ctr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1600">
                    <a:solidFill>
                      <a:schemeClr val="bg1"/>
                    </a:solidFill>
                    <a:latin typeface="汉仪中宋简" panose="02010600000101010101" charset="-128"/>
                    <a:ea typeface="汉仪中宋简" panose="02010600000101010101" charset="-128"/>
                    <a:cs typeface="汉仪中宋简" panose="02010600000101010101" charset="-128"/>
                    <a:sym typeface="+mn-ea"/>
                  </a:rPr>
                  <a:t>团队成员共同前往</a:t>
                </a:r>
                <a:r>
                  <a:rPr lang="zh-CN" altLang="en-US" b="1">
                    <a:solidFill>
                      <a:srgbClr val="00B0F0"/>
                    </a:solidFill>
                    <a:latin typeface="汉仪中宋简" panose="02010600000101010101" charset="-128"/>
                    <a:ea typeface="汉仪中宋简" panose="02010600000101010101" charset="-128"/>
                    <a:cs typeface="汉仪中宋简" panose="02010600000101010101" charset="-128"/>
                    <a:sym typeface="+mn-ea"/>
                  </a:rPr>
                  <a:t>平津战役纪念馆</a:t>
                </a:r>
                <a:r>
                  <a:rPr lang="zh-CN" altLang="en-US" sz="1600">
                    <a:solidFill>
                      <a:schemeClr val="bg1"/>
                    </a:solidFill>
                    <a:latin typeface="汉仪中宋简" panose="02010600000101010101" charset="-128"/>
                    <a:ea typeface="汉仪中宋简" panose="02010600000101010101" charset="-128"/>
                    <a:cs typeface="汉仪中宋简" panose="02010600000101010101" charset="-128"/>
                    <a:sym typeface="+mn-ea"/>
                  </a:rPr>
                  <a:t>参观学习，缅怀革命先烈的丰功伟绩，接受思想洗礼。</a:t>
                </a:r>
              </a:p>
            </p:txBody>
          </p:sp>
          <p:sp>
            <p:nvSpPr>
              <p:cNvPr id="12" name="文本框 11"/>
              <p:cNvSpPr txBox="1"/>
              <p:nvPr/>
            </p:nvSpPr>
            <p:spPr>
              <a:xfrm>
                <a:off x="2092" y="2345"/>
                <a:ext cx="5060" cy="1243"/>
              </a:xfrm>
              <a:prstGeom prst="rect">
                <a:avLst/>
              </a:prstGeom>
              <a:noFill/>
            </p:spPr>
            <p:txBody>
              <a:bodyPr wrap="square" rtlCol="0">
                <a:noAutofit/>
              </a:bodyPr>
              <a:lstStyle/>
              <a:p>
                <a:pPr lvl="0" algn="ctr" fontAlgn="auto">
                  <a:lnSpc>
                    <a:spcPct val="150000"/>
                  </a:lnSpc>
                  <a:buClrTx/>
                  <a:buSzTx/>
                  <a:buFontTx/>
                </a:pPr>
                <a:r>
                  <a:rPr lang="zh-CN" altLang="en-US" sz="3200" b="1" dirty="0">
                    <a:solidFill>
                      <a:srgbClr val="FED2A1"/>
                    </a:solidFill>
                    <a:latin typeface="汉仪尚巍手书简" panose="00020600040101010101" charset="-122"/>
                    <a:ea typeface="汉仪尚巍手书简" panose="00020600040101010101" charset="-122"/>
                    <a:cs typeface="汉仪中宋简" panose="02010600000101010101" charset="-128"/>
                    <a:sym typeface="+mn-ea"/>
                  </a:rPr>
                  <a:t>实地学习</a:t>
                </a:r>
              </a:p>
            </p:txBody>
          </p:sp>
        </p:grpSp>
        <p:sp>
          <p:nvSpPr>
            <p:cNvPr id="20" name="直角三角形 19"/>
            <p:cNvSpPr/>
            <p:nvPr>
              <p:custDataLst>
                <p:tags r:id="rId3"/>
              </p:custDataLst>
            </p:nvPr>
          </p:nvSpPr>
          <p:spPr>
            <a:xfrm>
              <a:off x="7430" y="2456"/>
              <a:ext cx="531" cy="531"/>
            </a:xfrm>
            <a:prstGeom prst="rtTriangle">
              <a:avLst/>
            </a:prstGeom>
            <a:solidFill>
              <a:srgbClr val="C11D1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1277552610" name="图片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21725" y="4008755"/>
            <a:ext cx="2312035" cy="1301115"/>
          </a:xfrm>
          <a:prstGeom prst="rect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3582520" y="4346829"/>
            <a:ext cx="497877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一同聆听天津滨海新区历史讲座→</a:t>
            </a:r>
            <a:endParaRPr lang="en-US" altLang="zh-CN" sz="2400" dirty="0">
              <a:solidFill>
                <a:srgbClr val="C00000"/>
              </a:solidFill>
              <a:latin typeface="华文新魏" panose="02010800040101010101" pitchFamily="2" charset="-122"/>
              <a:ea typeface="华文新魏" panose="02010800040101010101" pitchFamily="2" charset="-122"/>
            </a:endParaRPr>
          </a:p>
          <a:p>
            <a:r>
              <a:rPr lang="zh-CN" altLang="en-US" sz="2400" dirty="0">
                <a:solidFill>
                  <a:srgbClr val="C00000"/>
                </a:solidFill>
                <a:latin typeface="华文新魏" panose="02010800040101010101" pitchFamily="2" charset="-122"/>
                <a:ea typeface="华文新魏" panose="02010800040101010101" pitchFamily="2" charset="-122"/>
              </a:rPr>
              <a:t>并撰写观后感</a:t>
            </a:r>
          </a:p>
        </p:txBody>
      </p:sp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5" name="组合 4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中宋简" panose="02010600000101010101" charset="-128"/>
                  <a:ea typeface="汉仪中宋简" panose="02010600000101010101" charset="-128"/>
                </a:endParaRPr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latin typeface="汉仪中宋简" panose="02010600000101010101" charset="-128"/>
                  <a:ea typeface="汉仪中宋简" panose="02010600000101010101" charset="-128"/>
                </a:endParaRPr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实践过程</a:t>
              </a:r>
            </a:p>
          </p:txBody>
        </p:sp>
      </p:grpSp>
      <p:sp>
        <p:nvSpPr>
          <p:cNvPr id="26" name="文本框 25"/>
          <p:cNvSpPr txBox="1"/>
          <p:nvPr/>
        </p:nvSpPr>
        <p:spPr>
          <a:xfrm>
            <a:off x="2067560" y="681355"/>
            <a:ext cx="220789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线上学习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1158240" y="1560830"/>
            <a:ext cx="6963410" cy="11074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en-US" altLang="zh-CN" sz="16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中宋简" panose="02010600000101010101" charset="-128"/>
                <a:sym typeface="+mn-ea"/>
              </a:rPr>
              <a:t>  </a:t>
            </a:r>
            <a:r>
              <a:rPr lang="en-US" altLang="zh-CN" sz="1600" b="1" dirty="0" err="1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中宋简" panose="02010600000101010101" charset="-128"/>
                <a:sym typeface="+mn-ea"/>
              </a:rPr>
              <a:t>团队每个人观看</a:t>
            </a:r>
            <a:r>
              <a:rPr lang="zh-CN" altLang="en-US" sz="16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汉仪中宋简" panose="02010600000101010101" charset="-128"/>
                <a:sym typeface="+mn-ea"/>
              </a:rPr>
              <a:t>平津战役纪录片，写观后感。以学习了解平津战役的相关历史。</a:t>
            </a:r>
          </a:p>
        </p:txBody>
      </p:sp>
      <p:pic>
        <p:nvPicPr>
          <p:cNvPr id="9" name="图片 8" descr="A02"/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39370" y="5621655"/>
            <a:ext cx="12231370" cy="1266825"/>
          </a:xfrm>
          <a:prstGeom prst="rect">
            <a:avLst/>
          </a:prstGeom>
        </p:spPr>
      </p:pic>
      <p:grpSp>
        <p:nvGrpSpPr>
          <p:cNvPr id="22" name="组合 21"/>
          <p:cNvGrpSpPr/>
          <p:nvPr/>
        </p:nvGrpSpPr>
        <p:grpSpPr>
          <a:xfrm>
            <a:off x="8067681" y="389292"/>
            <a:ext cx="3877758" cy="2916721"/>
            <a:chOff x="12766" y="153"/>
            <a:chExt cx="5762" cy="4445"/>
          </a:xfrm>
        </p:grpSpPr>
        <p:pic>
          <p:nvPicPr>
            <p:cNvPr id="15" name="图片 14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 rot="19920000">
              <a:off x="13731" y="167"/>
              <a:ext cx="2111" cy="2817"/>
            </a:xfrm>
            <a:prstGeom prst="rect">
              <a:avLst/>
            </a:prstGeom>
          </p:spPr>
        </p:pic>
        <p:pic>
          <p:nvPicPr>
            <p:cNvPr id="19" name="图片 18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 rot="1800000">
              <a:off x="15658" y="153"/>
              <a:ext cx="2115" cy="2821"/>
            </a:xfrm>
            <a:prstGeom prst="rect">
              <a:avLst/>
            </a:prstGeom>
            <a:scene3d>
              <a:camera prst="orthographicFront"/>
              <a:lightRig rig="soft" dir="t">
                <a:rot lat="0" lon="0" rev="0"/>
              </a:lightRig>
            </a:scene3d>
            <a:sp3d prstMaterial="powder"/>
          </p:spPr>
        </p:pic>
        <p:grpSp>
          <p:nvGrpSpPr>
            <p:cNvPr id="21" name="组合 20"/>
            <p:cNvGrpSpPr/>
            <p:nvPr/>
          </p:nvGrpSpPr>
          <p:grpSpPr>
            <a:xfrm>
              <a:off x="12766" y="1744"/>
              <a:ext cx="5762" cy="2854"/>
              <a:chOff x="12766" y="1744"/>
              <a:chExt cx="5762" cy="2854"/>
            </a:xfrm>
          </p:grpSpPr>
          <p:pic>
            <p:nvPicPr>
              <p:cNvPr id="14" name="图片 13"/>
              <p:cNvPicPr>
                <a:picLocks noChangeAspect="1"/>
              </p:cNvPicPr>
              <p:nvPr/>
            </p:nvPicPr>
            <p:blipFill>
              <a:blip r:embed="rId7"/>
              <a:srcRect/>
              <a:stretch>
                <a:fillRect/>
              </a:stretch>
            </p:blipFill>
            <p:spPr>
              <a:xfrm rot="21060000">
                <a:off x="15152" y="1744"/>
                <a:ext cx="3376" cy="2533"/>
              </a:xfrm>
              <a:prstGeom prst="rect">
                <a:avLst/>
              </a:prstGeom>
              <a:scene3d>
                <a:camera prst="orthographicFront">
                  <a:rot lat="0" lon="10200000" rev="0"/>
                </a:camera>
                <a:lightRig rig="threePt" dir="t"/>
              </a:scene3d>
            </p:spPr>
          </p:pic>
          <p:pic>
            <p:nvPicPr>
              <p:cNvPr id="20" name="图片 19"/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 rot="420000">
                <a:off x="12766" y="1996"/>
                <a:ext cx="3468" cy="2602"/>
              </a:xfrm>
              <a:prstGeom prst="rect">
                <a:avLst/>
              </a:prstGeom>
              <a:scene3d>
                <a:camera prst="orthographicFront">
                  <a:rot lat="0" lon="9000000" rev="0"/>
                </a:camera>
                <a:lightRig rig="threePt" dir="t"/>
              </a:scene3d>
            </p:spPr>
          </p:pic>
        </p:grpSp>
      </p:grpSp>
      <p:grpSp>
        <p:nvGrpSpPr>
          <p:cNvPr id="28" name="组合 27"/>
          <p:cNvGrpSpPr/>
          <p:nvPr/>
        </p:nvGrpSpPr>
        <p:grpSpPr>
          <a:xfrm>
            <a:off x="1856740" y="3122930"/>
            <a:ext cx="5047615" cy="3187700"/>
            <a:chOff x="4616" y="2315"/>
            <a:chExt cx="9803" cy="6803"/>
          </a:xfrm>
        </p:grpSpPr>
        <p:pic>
          <p:nvPicPr>
            <p:cNvPr id="23" name="图片 22" descr="IMG_1244"/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616" y="2316"/>
              <a:ext cx="3523" cy="6797"/>
            </a:xfrm>
            <a:prstGeom prst="rect">
              <a:avLst/>
            </a:prstGeom>
          </p:spPr>
        </p:pic>
        <p:pic>
          <p:nvPicPr>
            <p:cNvPr id="24" name="图片 23" descr="IMG_1245"/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8139" y="2316"/>
              <a:ext cx="3142" cy="6803"/>
            </a:xfrm>
            <a:prstGeom prst="rect">
              <a:avLst/>
            </a:prstGeom>
          </p:spPr>
        </p:pic>
        <p:pic>
          <p:nvPicPr>
            <p:cNvPr id="25" name="图片 24" descr="IMG_1246"/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11281" y="2315"/>
              <a:ext cx="3139" cy="6798"/>
            </a:xfrm>
            <a:prstGeom prst="rect">
              <a:avLst/>
            </a:prstGeom>
          </p:spPr>
        </p:pic>
      </p:grpSp>
      <p:sp>
        <p:nvSpPr>
          <p:cNvPr id="29" name="文本框 28"/>
          <p:cNvSpPr txBox="1"/>
          <p:nvPr/>
        </p:nvSpPr>
        <p:spPr>
          <a:xfrm>
            <a:off x="7552690" y="3540760"/>
            <a:ext cx="3717925" cy="2214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调查结果显示，对于平津战役的了解程度，只有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3%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的参与者表示很了解，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59%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的人了解一些，</a:t>
            </a:r>
            <a:r>
              <a:rPr lang="zh-CN" altLang="en-US" sz="2400" b="1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27%</a:t>
            </a:r>
            <a:r>
              <a:rPr lang="zh-CN" altLang="en-US" dirty="0">
                <a:solidFill>
                  <a:srgbClr val="C0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的人了解一点点，剩下的人则表示不感兴趣或一点都不了解。这说明平津战役在一部分人中仍然相对陌生，需要加强宣传和教育。</a:t>
            </a:r>
          </a:p>
        </p:txBody>
      </p:sp>
      <p:sp>
        <p:nvSpPr>
          <p:cNvPr id="30" name="文本框 29"/>
          <p:cNvSpPr txBox="1"/>
          <p:nvPr>
            <p:custDataLst>
              <p:tags r:id="rId1"/>
            </p:custDataLst>
          </p:nvPr>
        </p:nvSpPr>
        <p:spPr>
          <a:xfrm>
            <a:off x="3375660" y="2214880"/>
            <a:ext cx="220789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调查问卷</a:t>
            </a:r>
          </a:p>
        </p:txBody>
      </p:sp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5" name="组合 4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实践过程</a:t>
              </a:r>
            </a:p>
          </p:txBody>
        </p:sp>
      </p:grpSp>
      <p:pic>
        <p:nvPicPr>
          <p:cNvPr id="4" name="图片 3" descr="A0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39370" y="5621655"/>
            <a:ext cx="12231370" cy="1266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5725" y="2606040"/>
            <a:ext cx="12106275" cy="127444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1"/>
            </p:custDataLst>
          </p:nvPr>
        </p:nvSpPr>
        <p:spPr>
          <a:xfrm>
            <a:off x="3933825" y="688340"/>
            <a:ext cx="220789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人物访谈</a:t>
            </a:r>
          </a:p>
        </p:txBody>
      </p:sp>
      <p:pic>
        <p:nvPicPr>
          <p:cNvPr id="873796659" name="图片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9580" y="854393"/>
            <a:ext cx="1793240" cy="2047240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1059180" y="1597660"/>
            <a:ext cx="712660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通过与社区工作人员的交流，我对平津战役的了解得到了进一步扩展。他们的回答展现了对历史的敬畏和对宣传教育工作的重视。</a:t>
            </a:r>
          </a:p>
        </p:txBody>
      </p:sp>
      <p:sp>
        <p:nvSpPr>
          <p:cNvPr id="10" name="文本框 9"/>
          <p:cNvSpPr txBox="1"/>
          <p:nvPr>
            <p:custDataLst>
              <p:tags r:id="rId3"/>
            </p:custDataLst>
          </p:nvPr>
        </p:nvSpPr>
        <p:spPr>
          <a:xfrm>
            <a:off x="5188585" y="3376295"/>
            <a:ext cx="220789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社区宣讲</a:t>
            </a:r>
          </a:p>
        </p:txBody>
      </p:sp>
      <p:pic>
        <p:nvPicPr>
          <p:cNvPr id="895007469" name="图片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7065" y="4048125"/>
            <a:ext cx="2617470" cy="1812290"/>
          </a:xfrm>
          <a:prstGeom prst="rect">
            <a:avLst/>
          </a:prstGeom>
        </p:spPr>
      </p:pic>
      <p:pic>
        <p:nvPicPr>
          <p:cNvPr id="759391164" name="图片 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5340" y="4048125"/>
            <a:ext cx="2486660" cy="181483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1523365" y="4613238"/>
            <a:ext cx="49911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为社区的小朋友们作了主题为平津战役的宣讲，宣传平津战役的主要经过、传递革命精神，</a:t>
            </a:r>
            <a:endParaRPr lang="en-US" altLang="zh-CN" dirty="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l"/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让小朋友们懂得忆苦思甜</a:t>
            </a:r>
          </a:p>
        </p:txBody>
      </p:sp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3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B21"/>
          <p:cNvPicPr>
            <a:picLocks noChangeAspect="1"/>
          </p:cNvPicPr>
          <p:nvPr/>
        </p:nvPicPr>
        <p:blipFill>
          <a:blip r:embed="rId3">
            <a:lum bright="-12000"/>
          </a:blip>
          <a:srcRect l="4359" t="20038" r="47083" b="15770"/>
          <a:stretch>
            <a:fillRect/>
          </a:stretch>
        </p:blipFill>
        <p:spPr>
          <a:xfrm flipV="1">
            <a:off x="0" y="0"/>
            <a:ext cx="12210415" cy="687451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6184265"/>
            <a:ext cx="5368925" cy="0"/>
          </a:xfrm>
          <a:prstGeom prst="line">
            <a:avLst/>
          </a:prstGeom>
          <a:ln w="3175">
            <a:solidFill>
              <a:srgbClr val="E89D1B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823075" y="6184265"/>
            <a:ext cx="5368925" cy="0"/>
          </a:xfrm>
          <a:prstGeom prst="line">
            <a:avLst/>
          </a:prstGeom>
          <a:ln w="3175">
            <a:solidFill>
              <a:srgbClr val="E89D1B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角星 10"/>
          <p:cNvSpPr/>
          <p:nvPr/>
        </p:nvSpPr>
        <p:spPr>
          <a:xfrm>
            <a:off x="5893435" y="5981700"/>
            <a:ext cx="405130" cy="405130"/>
          </a:xfrm>
          <a:prstGeom prst="star5">
            <a:avLst/>
          </a:prstGeom>
          <a:gradFill>
            <a:gsLst>
              <a:gs pos="0">
                <a:srgbClr val="F3E125"/>
              </a:gs>
              <a:gs pos="100000">
                <a:srgbClr val="E89D1B"/>
              </a:gs>
            </a:gsLst>
            <a:lin ang="5400000" scaled="0"/>
          </a:gra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5376545" y="1385570"/>
            <a:ext cx="1463040" cy="1459865"/>
            <a:chOff x="8743" y="1622"/>
            <a:chExt cx="2304" cy="2299"/>
          </a:xfrm>
        </p:grpSpPr>
        <p:sp>
          <p:nvSpPr>
            <p:cNvPr id="26" name="文本框 25"/>
            <p:cNvSpPr txBox="1"/>
            <p:nvPr/>
          </p:nvSpPr>
          <p:spPr>
            <a:xfrm>
              <a:off x="8876" y="1622"/>
              <a:ext cx="2037" cy="13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6600" b="1">
                  <a:gradFill>
                    <a:gsLst>
                      <a:gs pos="0">
                        <a:srgbClr val="FEF8EA"/>
                      </a:gs>
                      <a:gs pos="54000">
                        <a:srgbClr val="FED2A1"/>
                      </a:gs>
                    </a:gsLst>
                    <a:lin ang="5100000" scaled="0"/>
                  </a:gradFill>
                  <a:latin typeface="汉仪尚巍手书简" panose="00020600040101010101" charset="-122"/>
                  <a:ea typeface="汉仪尚巍手书简" panose="00020600040101010101" charset="-122"/>
                </a:rPr>
                <a:t>04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743" y="2081"/>
              <a:ext cx="2304" cy="1840"/>
              <a:chOff x="2153" y="6269"/>
              <a:chExt cx="3110" cy="2484"/>
            </a:xfrm>
          </p:grpSpPr>
          <p:sp>
            <p:nvSpPr>
              <p:cNvPr id="3" name="五角星 2"/>
              <p:cNvSpPr/>
              <p:nvPr/>
            </p:nvSpPr>
            <p:spPr>
              <a:xfrm>
                <a:off x="3446" y="7856"/>
                <a:ext cx="525" cy="525"/>
              </a:xfrm>
              <a:prstGeom prst="star5">
                <a:avLst/>
              </a:prstGeom>
              <a:solidFill>
                <a:srgbClr val="FED2A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2153" y="6269"/>
                <a:ext cx="3110" cy="2484"/>
                <a:chOff x="2153" y="6269"/>
                <a:chExt cx="3110" cy="2484"/>
              </a:xfrm>
            </p:grpSpPr>
            <p:sp>
              <p:nvSpPr>
                <p:cNvPr id="29" name="任意多边形: 形状 88"/>
                <p:cNvSpPr/>
                <p:nvPr/>
              </p:nvSpPr>
              <p:spPr bwMode="auto">
                <a:xfrm rot="19200000">
                  <a:off x="2153" y="6269"/>
                  <a:ext cx="897" cy="2485"/>
                </a:xfrm>
                <a:custGeom>
                  <a:avLst/>
                  <a:gdLst>
                    <a:gd name="connsiteX0" fmla="*/ 206617 w 364971"/>
                    <a:gd name="connsiteY0" fmla="*/ 599685 h 677337"/>
                    <a:gd name="connsiteX1" fmla="*/ 194373 w 364971"/>
                    <a:gd name="connsiteY1" fmla="*/ 603367 h 677337"/>
                    <a:gd name="connsiteX2" fmla="*/ 236616 w 364971"/>
                    <a:gd name="connsiteY2" fmla="*/ 605208 h 677337"/>
                    <a:gd name="connsiteX3" fmla="*/ 269829 w 364971"/>
                    <a:gd name="connsiteY3" fmla="*/ 611805 h 677337"/>
                    <a:gd name="connsiteX4" fmla="*/ 287831 w 364971"/>
                    <a:gd name="connsiteY4" fmla="*/ 609433 h 677337"/>
                    <a:gd name="connsiteX5" fmla="*/ 283809 w 364971"/>
                    <a:gd name="connsiteY5" fmla="*/ 606409 h 677337"/>
                    <a:gd name="connsiteX6" fmla="*/ 245187 w 364971"/>
                    <a:gd name="connsiteY6" fmla="*/ 604594 h 677337"/>
                    <a:gd name="connsiteX7" fmla="*/ 206617 w 364971"/>
                    <a:gd name="connsiteY7" fmla="*/ 599685 h 677337"/>
                    <a:gd name="connsiteX8" fmla="*/ 124803 w 364971"/>
                    <a:gd name="connsiteY8" fmla="*/ 533779 h 677337"/>
                    <a:gd name="connsiteX9" fmla="*/ 111980 w 364971"/>
                    <a:gd name="connsiteY9" fmla="*/ 535009 h 677337"/>
                    <a:gd name="connsiteX10" fmla="*/ 124803 w 364971"/>
                    <a:gd name="connsiteY10" fmla="*/ 535624 h 677337"/>
                    <a:gd name="connsiteX11" fmla="*/ 138235 w 364971"/>
                    <a:gd name="connsiteY11" fmla="*/ 538084 h 677337"/>
                    <a:gd name="connsiteX12" fmla="*/ 153500 w 364971"/>
                    <a:gd name="connsiteY12" fmla="*/ 544234 h 677337"/>
                    <a:gd name="connsiteX13" fmla="*/ 185250 w 364971"/>
                    <a:gd name="connsiteY13" fmla="*/ 553459 h 677337"/>
                    <a:gd name="connsiteX14" fmla="*/ 204422 w 364971"/>
                    <a:gd name="connsiteY14" fmla="*/ 551160 h 677337"/>
                    <a:gd name="connsiteX15" fmla="*/ 200528 w 364971"/>
                    <a:gd name="connsiteY15" fmla="*/ 548645 h 677337"/>
                    <a:gd name="connsiteX16" fmla="*/ 199293 w 364971"/>
                    <a:gd name="connsiteY16" fmla="*/ 549154 h 677337"/>
                    <a:gd name="connsiteX17" fmla="*/ 162048 w 364971"/>
                    <a:gd name="connsiteY17" fmla="*/ 544234 h 677337"/>
                    <a:gd name="connsiteX18" fmla="*/ 140067 w 364971"/>
                    <a:gd name="connsiteY18" fmla="*/ 536239 h 677337"/>
                    <a:gd name="connsiteX19" fmla="*/ 124803 w 364971"/>
                    <a:gd name="connsiteY19" fmla="*/ 533779 h 677337"/>
                    <a:gd name="connsiteX20" fmla="*/ 220169 w 364971"/>
                    <a:gd name="connsiteY20" fmla="*/ 482657 h 677337"/>
                    <a:gd name="connsiteX21" fmla="*/ 219555 w 364971"/>
                    <a:gd name="connsiteY21" fmla="*/ 495081 h 677337"/>
                    <a:gd name="connsiteX22" fmla="*/ 235510 w 364971"/>
                    <a:gd name="connsiteY22" fmla="*/ 528004 h 677337"/>
                    <a:gd name="connsiteX23" fmla="*/ 252079 w 364971"/>
                    <a:gd name="connsiteY23" fmla="*/ 562791 h 677337"/>
                    <a:gd name="connsiteX24" fmla="*/ 251978 w 364971"/>
                    <a:gd name="connsiteY24" fmla="*/ 565240 h 677337"/>
                    <a:gd name="connsiteX25" fmla="*/ 256386 w 364971"/>
                    <a:gd name="connsiteY25" fmla="*/ 568260 h 677337"/>
                    <a:gd name="connsiteX26" fmla="*/ 251389 w 364971"/>
                    <a:gd name="connsiteY26" fmla="*/ 547339 h 677337"/>
                    <a:gd name="connsiteX27" fmla="*/ 233669 w 364971"/>
                    <a:gd name="connsiteY27" fmla="*/ 519929 h 677337"/>
                    <a:gd name="connsiteX28" fmla="*/ 221396 w 364971"/>
                    <a:gd name="connsiteY28" fmla="*/ 494460 h 677337"/>
                    <a:gd name="connsiteX29" fmla="*/ 220169 w 364971"/>
                    <a:gd name="connsiteY29" fmla="*/ 486384 h 677337"/>
                    <a:gd name="connsiteX30" fmla="*/ 220169 w 364971"/>
                    <a:gd name="connsiteY30" fmla="*/ 482657 h 677337"/>
                    <a:gd name="connsiteX31" fmla="*/ 48715 w 364971"/>
                    <a:gd name="connsiteY31" fmla="*/ 445679 h 677337"/>
                    <a:gd name="connsiteX32" fmla="*/ 60396 w 364971"/>
                    <a:gd name="connsiteY32" fmla="*/ 450700 h 677337"/>
                    <a:gd name="connsiteX33" fmla="*/ 71462 w 364971"/>
                    <a:gd name="connsiteY33" fmla="*/ 458231 h 677337"/>
                    <a:gd name="connsiteX34" fmla="*/ 84372 w 364971"/>
                    <a:gd name="connsiteY34" fmla="*/ 468273 h 677337"/>
                    <a:gd name="connsiteX35" fmla="*/ 99126 w 364971"/>
                    <a:gd name="connsiteY35" fmla="*/ 479570 h 677337"/>
                    <a:gd name="connsiteX36" fmla="*/ 105889 w 364971"/>
                    <a:gd name="connsiteY36" fmla="*/ 483336 h 677337"/>
                    <a:gd name="connsiteX37" fmla="*/ 112651 w 364971"/>
                    <a:gd name="connsiteY37" fmla="*/ 485846 h 677337"/>
                    <a:gd name="connsiteX38" fmla="*/ 124947 w 364971"/>
                    <a:gd name="connsiteY38" fmla="*/ 488985 h 677337"/>
                    <a:gd name="connsiteX39" fmla="*/ 132650 w 364971"/>
                    <a:gd name="connsiteY39" fmla="*/ 488985 h 677337"/>
                    <a:gd name="connsiteX40" fmla="*/ 129031 w 364971"/>
                    <a:gd name="connsiteY40" fmla="*/ 484689 h 677337"/>
                    <a:gd name="connsiteX41" fmla="*/ 126176 w 364971"/>
                    <a:gd name="connsiteY41" fmla="*/ 485219 h 677337"/>
                    <a:gd name="connsiteX42" fmla="*/ 92364 w 364971"/>
                    <a:gd name="connsiteY42" fmla="*/ 471411 h 677337"/>
                    <a:gd name="connsiteX43" fmla="*/ 60396 w 364971"/>
                    <a:gd name="connsiteY43" fmla="*/ 448817 h 677337"/>
                    <a:gd name="connsiteX44" fmla="*/ 48715 w 364971"/>
                    <a:gd name="connsiteY44" fmla="*/ 445679 h 677337"/>
                    <a:gd name="connsiteX45" fmla="*/ 159670 w 364971"/>
                    <a:gd name="connsiteY45" fmla="*/ 429581 h 677337"/>
                    <a:gd name="connsiteX46" fmla="*/ 155960 w 364971"/>
                    <a:gd name="connsiteY46" fmla="*/ 440061 h 677337"/>
                    <a:gd name="connsiteX47" fmla="*/ 162761 w 364971"/>
                    <a:gd name="connsiteY47" fmla="*/ 471498 h 677337"/>
                    <a:gd name="connsiteX48" fmla="*/ 172036 w 364971"/>
                    <a:gd name="connsiteY48" fmla="*/ 504785 h 677337"/>
                    <a:gd name="connsiteX49" fmla="*/ 172001 w 364971"/>
                    <a:gd name="connsiteY49" fmla="*/ 505050 h 677337"/>
                    <a:gd name="connsiteX50" fmla="*/ 176010 w 364971"/>
                    <a:gd name="connsiteY50" fmla="*/ 508206 h 677337"/>
                    <a:gd name="connsiteX51" fmla="*/ 175745 w 364971"/>
                    <a:gd name="connsiteY51" fmla="*/ 502936 h 677337"/>
                    <a:gd name="connsiteX52" fmla="*/ 173891 w 364971"/>
                    <a:gd name="connsiteY52" fmla="*/ 490607 h 677337"/>
                    <a:gd name="connsiteX53" fmla="*/ 169563 w 364971"/>
                    <a:gd name="connsiteY53" fmla="*/ 478279 h 677337"/>
                    <a:gd name="connsiteX54" fmla="*/ 162143 w 364971"/>
                    <a:gd name="connsiteY54" fmla="*/ 463485 h 677337"/>
                    <a:gd name="connsiteX55" fmla="*/ 157815 w 364971"/>
                    <a:gd name="connsiteY55" fmla="*/ 450540 h 677337"/>
                    <a:gd name="connsiteX56" fmla="*/ 157197 w 364971"/>
                    <a:gd name="connsiteY56" fmla="*/ 440061 h 677337"/>
                    <a:gd name="connsiteX57" fmla="*/ 159670 w 364971"/>
                    <a:gd name="connsiteY57" fmla="*/ 429581 h 677337"/>
                    <a:gd name="connsiteX58" fmla="*/ 128490 w 364971"/>
                    <a:gd name="connsiteY58" fmla="*/ 371210 h 677337"/>
                    <a:gd name="connsiteX59" fmla="*/ 126028 w 364971"/>
                    <a:gd name="connsiteY59" fmla="*/ 373058 h 677337"/>
                    <a:gd name="connsiteX60" fmla="*/ 121104 w 364971"/>
                    <a:gd name="connsiteY60" fmla="*/ 378604 h 677337"/>
                    <a:gd name="connsiteX61" fmla="*/ 116179 w 364971"/>
                    <a:gd name="connsiteY61" fmla="*/ 389080 h 677337"/>
                    <a:gd name="connsiteX62" fmla="*/ 115564 w 364971"/>
                    <a:gd name="connsiteY62" fmla="*/ 406950 h 677337"/>
                    <a:gd name="connsiteX63" fmla="*/ 112486 w 364971"/>
                    <a:gd name="connsiteY63" fmla="*/ 438376 h 677337"/>
                    <a:gd name="connsiteX64" fmla="*/ 112162 w 364971"/>
                    <a:gd name="connsiteY64" fmla="*/ 439097 h 677337"/>
                    <a:gd name="connsiteX65" fmla="*/ 114994 w 364971"/>
                    <a:gd name="connsiteY65" fmla="*/ 444249 h 677337"/>
                    <a:gd name="connsiteX66" fmla="*/ 116795 w 364971"/>
                    <a:gd name="connsiteY66" fmla="*/ 437760 h 677337"/>
                    <a:gd name="connsiteX67" fmla="*/ 117410 w 364971"/>
                    <a:gd name="connsiteY67" fmla="*/ 432214 h 677337"/>
                    <a:gd name="connsiteX68" fmla="*/ 118026 w 364971"/>
                    <a:gd name="connsiteY68" fmla="*/ 426668 h 677337"/>
                    <a:gd name="connsiteX69" fmla="*/ 118641 w 364971"/>
                    <a:gd name="connsiteY69" fmla="*/ 420506 h 677337"/>
                    <a:gd name="connsiteX70" fmla="*/ 118641 w 364971"/>
                    <a:gd name="connsiteY70" fmla="*/ 414344 h 677337"/>
                    <a:gd name="connsiteX71" fmla="*/ 118026 w 364971"/>
                    <a:gd name="connsiteY71" fmla="*/ 400171 h 677337"/>
                    <a:gd name="connsiteX72" fmla="*/ 118641 w 364971"/>
                    <a:gd name="connsiteY72" fmla="*/ 388463 h 677337"/>
                    <a:gd name="connsiteX73" fmla="*/ 122950 w 364971"/>
                    <a:gd name="connsiteY73" fmla="*/ 379220 h 677337"/>
                    <a:gd name="connsiteX74" fmla="*/ 126644 w 364971"/>
                    <a:gd name="connsiteY74" fmla="*/ 373058 h 677337"/>
                    <a:gd name="connsiteX75" fmla="*/ 128490 w 364971"/>
                    <a:gd name="connsiteY75" fmla="*/ 371210 h 677337"/>
                    <a:gd name="connsiteX76" fmla="*/ 28236 w 364971"/>
                    <a:gd name="connsiteY76" fmla="*/ 341535 h 677337"/>
                    <a:gd name="connsiteX77" fmla="*/ 35602 w 364971"/>
                    <a:gd name="connsiteY77" fmla="*/ 350187 h 677337"/>
                    <a:gd name="connsiteX78" fmla="*/ 39285 w 364971"/>
                    <a:gd name="connsiteY78" fmla="*/ 355130 h 677337"/>
                    <a:gd name="connsiteX79" fmla="*/ 42968 w 364971"/>
                    <a:gd name="connsiteY79" fmla="*/ 360692 h 677337"/>
                    <a:gd name="connsiteX80" fmla="*/ 46037 w 364971"/>
                    <a:gd name="connsiteY80" fmla="*/ 367489 h 677337"/>
                    <a:gd name="connsiteX81" fmla="*/ 49721 w 364971"/>
                    <a:gd name="connsiteY81" fmla="*/ 374905 h 677337"/>
                    <a:gd name="connsiteX82" fmla="*/ 53403 w 364971"/>
                    <a:gd name="connsiteY82" fmla="*/ 383556 h 677337"/>
                    <a:gd name="connsiteX83" fmla="*/ 57700 w 364971"/>
                    <a:gd name="connsiteY83" fmla="*/ 390972 h 677337"/>
                    <a:gd name="connsiteX84" fmla="*/ 66908 w 364971"/>
                    <a:gd name="connsiteY84" fmla="*/ 401477 h 677337"/>
                    <a:gd name="connsiteX85" fmla="*/ 76729 w 364971"/>
                    <a:gd name="connsiteY85" fmla="*/ 408274 h 677337"/>
                    <a:gd name="connsiteX86" fmla="*/ 79574 w 364971"/>
                    <a:gd name="connsiteY86" fmla="*/ 409454 h 677337"/>
                    <a:gd name="connsiteX87" fmla="*/ 78288 w 364971"/>
                    <a:gd name="connsiteY87" fmla="*/ 405301 h 677337"/>
                    <a:gd name="connsiteX88" fmla="*/ 73660 w 364971"/>
                    <a:gd name="connsiteY88" fmla="*/ 402713 h 677337"/>
                    <a:gd name="connsiteX89" fmla="*/ 67522 w 364971"/>
                    <a:gd name="connsiteY89" fmla="*/ 397769 h 677337"/>
                    <a:gd name="connsiteX90" fmla="*/ 55245 w 364971"/>
                    <a:gd name="connsiteY90" fmla="*/ 380467 h 677337"/>
                    <a:gd name="connsiteX91" fmla="*/ 49721 w 364971"/>
                    <a:gd name="connsiteY91" fmla="*/ 369961 h 677337"/>
                    <a:gd name="connsiteX92" fmla="*/ 45424 w 364971"/>
                    <a:gd name="connsiteY92" fmla="*/ 360692 h 677337"/>
                    <a:gd name="connsiteX93" fmla="*/ 40513 w 364971"/>
                    <a:gd name="connsiteY93" fmla="*/ 353895 h 677337"/>
                    <a:gd name="connsiteX94" fmla="*/ 36830 w 364971"/>
                    <a:gd name="connsiteY94" fmla="*/ 348951 h 677337"/>
                    <a:gd name="connsiteX95" fmla="*/ 28236 w 364971"/>
                    <a:gd name="connsiteY95" fmla="*/ 341535 h 677337"/>
                    <a:gd name="connsiteX96" fmla="*/ 124842 w 364971"/>
                    <a:gd name="connsiteY96" fmla="*/ 308074 h 677337"/>
                    <a:gd name="connsiteX97" fmla="*/ 115541 w 364971"/>
                    <a:gd name="connsiteY97" fmla="*/ 311774 h 677337"/>
                    <a:gd name="connsiteX98" fmla="*/ 107479 w 364971"/>
                    <a:gd name="connsiteY98" fmla="*/ 319791 h 677337"/>
                    <a:gd name="connsiteX99" fmla="*/ 99418 w 364971"/>
                    <a:gd name="connsiteY99" fmla="*/ 334590 h 677337"/>
                    <a:gd name="connsiteX100" fmla="*/ 97557 w 364971"/>
                    <a:gd name="connsiteY100" fmla="*/ 339523 h 677337"/>
                    <a:gd name="connsiteX101" fmla="*/ 96435 w 364971"/>
                    <a:gd name="connsiteY101" fmla="*/ 342870 h 677337"/>
                    <a:gd name="connsiteX102" fmla="*/ 91711 w 364971"/>
                    <a:gd name="connsiteY102" fmla="*/ 350996 h 677337"/>
                    <a:gd name="connsiteX103" fmla="*/ 84535 w 364971"/>
                    <a:gd name="connsiteY103" fmla="*/ 361105 h 677337"/>
                    <a:gd name="connsiteX104" fmla="*/ 83324 w 364971"/>
                    <a:gd name="connsiteY104" fmla="*/ 362138 h 677337"/>
                    <a:gd name="connsiteX105" fmla="*/ 83868 w 364971"/>
                    <a:gd name="connsiteY105" fmla="*/ 364486 h 677337"/>
                    <a:gd name="connsiteX106" fmla="*/ 91711 w 364971"/>
                    <a:gd name="connsiteY106" fmla="*/ 350996 h 677337"/>
                    <a:gd name="connsiteX107" fmla="*/ 91976 w 364971"/>
                    <a:gd name="connsiteY107" fmla="*/ 350622 h 677337"/>
                    <a:gd name="connsiteX108" fmla="*/ 96317 w 364971"/>
                    <a:gd name="connsiteY108" fmla="*/ 343223 h 677337"/>
                    <a:gd name="connsiteX109" fmla="*/ 96435 w 364971"/>
                    <a:gd name="connsiteY109" fmla="*/ 342870 h 677337"/>
                    <a:gd name="connsiteX110" fmla="*/ 103759 w 364971"/>
                    <a:gd name="connsiteY110" fmla="*/ 330273 h 677337"/>
                    <a:gd name="connsiteX111" fmla="*/ 116781 w 364971"/>
                    <a:gd name="connsiteY111" fmla="*/ 313008 h 677337"/>
                    <a:gd name="connsiteX112" fmla="*/ 124842 w 364971"/>
                    <a:gd name="connsiteY112" fmla="*/ 308074 h 677337"/>
                    <a:gd name="connsiteX113" fmla="*/ 45039 w 364971"/>
                    <a:gd name="connsiteY113" fmla="*/ 248137 h 677337"/>
                    <a:gd name="connsiteX114" fmla="*/ 49409 w 364971"/>
                    <a:gd name="connsiteY114" fmla="*/ 258023 h 677337"/>
                    <a:gd name="connsiteX115" fmla="*/ 52531 w 364971"/>
                    <a:gd name="connsiteY115" fmla="*/ 268528 h 677337"/>
                    <a:gd name="connsiteX116" fmla="*/ 54404 w 364971"/>
                    <a:gd name="connsiteY116" fmla="*/ 282739 h 677337"/>
                    <a:gd name="connsiteX117" fmla="*/ 60023 w 364971"/>
                    <a:gd name="connsiteY117" fmla="*/ 311162 h 677337"/>
                    <a:gd name="connsiteX118" fmla="*/ 70809 w 364971"/>
                    <a:gd name="connsiteY118" fmla="*/ 325396 h 677337"/>
                    <a:gd name="connsiteX119" fmla="*/ 71080 w 364971"/>
                    <a:gd name="connsiteY119" fmla="*/ 321321 h 677337"/>
                    <a:gd name="connsiteX120" fmla="*/ 71096 w 364971"/>
                    <a:gd name="connsiteY120" fmla="*/ 321081 h 677337"/>
                    <a:gd name="connsiteX121" fmla="*/ 69387 w 364971"/>
                    <a:gd name="connsiteY121" fmla="*/ 319813 h 677337"/>
                    <a:gd name="connsiteX122" fmla="*/ 57525 w 364971"/>
                    <a:gd name="connsiteY122" fmla="*/ 289536 h 677337"/>
                    <a:gd name="connsiteX123" fmla="*/ 56277 w 364971"/>
                    <a:gd name="connsiteY123" fmla="*/ 278414 h 677337"/>
                    <a:gd name="connsiteX124" fmla="*/ 55028 w 364971"/>
                    <a:gd name="connsiteY124" fmla="*/ 269763 h 677337"/>
                    <a:gd name="connsiteX125" fmla="*/ 50658 w 364971"/>
                    <a:gd name="connsiteY125" fmla="*/ 256788 h 677337"/>
                    <a:gd name="connsiteX126" fmla="*/ 45039 w 364971"/>
                    <a:gd name="connsiteY126" fmla="*/ 248137 h 677337"/>
                    <a:gd name="connsiteX127" fmla="*/ 141867 w 364971"/>
                    <a:gd name="connsiteY127" fmla="*/ 242132 h 677337"/>
                    <a:gd name="connsiteX128" fmla="*/ 132535 w 364971"/>
                    <a:gd name="connsiteY128" fmla="*/ 243998 h 677337"/>
                    <a:gd name="connsiteX129" fmla="*/ 122581 w 364971"/>
                    <a:gd name="connsiteY129" fmla="*/ 249595 h 677337"/>
                    <a:gd name="connsiteX130" fmla="*/ 110761 w 364971"/>
                    <a:gd name="connsiteY130" fmla="*/ 262033 h 677337"/>
                    <a:gd name="connsiteX131" fmla="*/ 99562 w 364971"/>
                    <a:gd name="connsiteY131" fmla="*/ 275093 h 677337"/>
                    <a:gd name="connsiteX132" fmla="*/ 88986 w 364971"/>
                    <a:gd name="connsiteY132" fmla="*/ 281934 h 677337"/>
                    <a:gd name="connsiteX133" fmla="*/ 88372 w 364971"/>
                    <a:gd name="connsiteY133" fmla="*/ 282170 h 677337"/>
                    <a:gd name="connsiteX134" fmla="*/ 87518 w 364971"/>
                    <a:gd name="connsiteY134" fmla="*/ 286022 h 677337"/>
                    <a:gd name="connsiteX135" fmla="*/ 100185 w 364971"/>
                    <a:gd name="connsiteY135" fmla="*/ 277581 h 677337"/>
                    <a:gd name="connsiteX136" fmla="*/ 103917 w 364971"/>
                    <a:gd name="connsiteY136" fmla="*/ 273849 h 677337"/>
                    <a:gd name="connsiteX137" fmla="*/ 108272 w 364971"/>
                    <a:gd name="connsiteY137" fmla="*/ 270118 h 677337"/>
                    <a:gd name="connsiteX138" fmla="*/ 112627 w 364971"/>
                    <a:gd name="connsiteY138" fmla="*/ 265143 h 677337"/>
                    <a:gd name="connsiteX139" fmla="*/ 116360 w 364971"/>
                    <a:gd name="connsiteY139" fmla="*/ 258924 h 677337"/>
                    <a:gd name="connsiteX140" fmla="*/ 124448 w 364971"/>
                    <a:gd name="connsiteY140" fmla="*/ 250217 h 677337"/>
                    <a:gd name="connsiteX141" fmla="*/ 133157 w 364971"/>
                    <a:gd name="connsiteY141" fmla="*/ 245242 h 677337"/>
                    <a:gd name="connsiteX142" fmla="*/ 141867 w 364971"/>
                    <a:gd name="connsiteY142" fmla="*/ 242132 h 677337"/>
                    <a:gd name="connsiteX143" fmla="*/ 171069 w 364971"/>
                    <a:gd name="connsiteY143" fmla="*/ 182124 h 677337"/>
                    <a:gd name="connsiteX144" fmla="*/ 162475 w 364971"/>
                    <a:gd name="connsiteY144" fmla="*/ 182737 h 677337"/>
                    <a:gd name="connsiteX145" fmla="*/ 139763 w 364971"/>
                    <a:gd name="connsiteY145" fmla="*/ 196844 h 677337"/>
                    <a:gd name="connsiteX146" fmla="*/ 115824 w 364971"/>
                    <a:gd name="connsiteY146" fmla="*/ 211565 h 677337"/>
                    <a:gd name="connsiteX147" fmla="*/ 113611 w 364971"/>
                    <a:gd name="connsiteY147" fmla="*/ 211811 h 677337"/>
                    <a:gd name="connsiteX148" fmla="*/ 112092 w 364971"/>
                    <a:gd name="connsiteY148" fmla="*/ 215327 h 677337"/>
                    <a:gd name="connsiteX149" fmla="*/ 126873 w 364971"/>
                    <a:gd name="connsiteY149" fmla="*/ 209725 h 677337"/>
                    <a:gd name="connsiteX150" fmla="*/ 136081 w 364971"/>
                    <a:gd name="connsiteY150" fmla="*/ 203591 h 677337"/>
                    <a:gd name="connsiteX151" fmla="*/ 145288 w 364971"/>
                    <a:gd name="connsiteY151" fmla="*/ 195004 h 677337"/>
                    <a:gd name="connsiteX152" fmla="*/ 162475 w 364971"/>
                    <a:gd name="connsiteY152" fmla="*/ 183964 h 677337"/>
                    <a:gd name="connsiteX153" fmla="*/ 171069 w 364971"/>
                    <a:gd name="connsiteY153" fmla="*/ 182124 h 677337"/>
                    <a:gd name="connsiteX154" fmla="*/ 80943 w 364971"/>
                    <a:gd name="connsiteY154" fmla="*/ 171997 h 677337"/>
                    <a:gd name="connsiteX155" fmla="*/ 83452 w 364971"/>
                    <a:gd name="connsiteY155" fmla="*/ 181290 h 677337"/>
                    <a:gd name="connsiteX156" fmla="*/ 84079 w 364971"/>
                    <a:gd name="connsiteY156" fmla="*/ 191821 h 677337"/>
                    <a:gd name="connsiteX157" fmla="*/ 82824 w 364971"/>
                    <a:gd name="connsiteY157" fmla="*/ 204831 h 677337"/>
                    <a:gd name="connsiteX158" fmla="*/ 81570 w 364971"/>
                    <a:gd name="connsiteY158" fmla="*/ 212265 h 677337"/>
                    <a:gd name="connsiteX159" fmla="*/ 80943 w 364971"/>
                    <a:gd name="connsiteY159" fmla="*/ 219080 h 677337"/>
                    <a:gd name="connsiteX160" fmla="*/ 82197 w 364971"/>
                    <a:gd name="connsiteY160" fmla="*/ 231470 h 677337"/>
                    <a:gd name="connsiteX161" fmla="*/ 88233 w 364971"/>
                    <a:gd name="connsiteY161" fmla="*/ 246377 h 677337"/>
                    <a:gd name="connsiteX162" fmla="*/ 89729 w 364971"/>
                    <a:gd name="connsiteY162" fmla="*/ 243079 h 677337"/>
                    <a:gd name="connsiteX163" fmla="*/ 88469 w 364971"/>
                    <a:gd name="connsiteY163" fmla="*/ 241382 h 677337"/>
                    <a:gd name="connsiteX164" fmla="*/ 84079 w 364971"/>
                    <a:gd name="connsiteY164" fmla="*/ 211026 h 677337"/>
                    <a:gd name="connsiteX165" fmla="*/ 85960 w 364971"/>
                    <a:gd name="connsiteY165" fmla="*/ 193060 h 677337"/>
                    <a:gd name="connsiteX166" fmla="*/ 84706 w 364971"/>
                    <a:gd name="connsiteY166" fmla="*/ 181290 h 677337"/>
                    <a:gd name="connsiteX167" fmla="*/ 80943 w 364971"/>
                    <a:gd name="connsiteY167" fmla="*/ 171997 h 677337"/>
                    <a:gd name="connsiteX168" fmla="*/ 197340 w 364971"/>
                    <a:gd name="connsiteY168" fmla="*/ 125716 h 677337"/>
                    <a:gd name="connsiteX169" fmla="*/ 174408 w 364971"/>
                    <a:gd name="connsiteY169" fmla="*/ 137206 h 677337"/>
                    <a:gd name="connsiteX170" fmla="*/ 161392 w 364971"/>
                    <a:gd name="connsiteY170" fmla="*/ 145068 h 677337"/>
                    <a:gd name="connsiteX171" fmla="*/ 150236 w 364971"/>
                    <a:gd name="connsiteY171" fmla="*/ 148092 h 677337"/>
                    <a:gd name="connsiteX172" fmla="*/ 148663 w 364971"/>
                    <a:gd name="connsiteY172" fmla="*/ 148092 h 677337"/>
                    <a:gd name="connsiteX173" fmla="*/ 146883 w 364971"/>
                    <a:gd name="connsiteY173" fmla="*/ 150875 h 677337"/>
                    <a:gd name="connsiteX174" fmla="*/ 160773 w 364971"/>
                    <a:gd name="connsiteY174" fmla="*/ 147487 h 677337"/>
                    <a:gd name="connsiteX175" fmla="*/ 179986 w 364971"/>
                    <a:gd name="connsiteY175" fmla="*/ 135392 h 677337"/>
                    <a:gd name="connsiteX176" fmla="*/ 197959 w 364971"/>
                    <a:gd name="connsiteY176" fmla="*/ 126925 h 677337"/>
                    <a:gd name="connsiteX177" fmla="*/ 206017 w 364971"/>
                    <a:gd name="connsiteY177" fmla="*/ 125716 h 677337"/>
                    <a:gd name="connsiteX178" fmla="*/ 197340 w 364971"/>
                    <a:gd name="connsiteY178" fmla="*/ 125716 h 677337"/>
                    <a:gd name="connsiteX179" fmla="*/ 121904 w 364971"/>
                    <a:gd name="connsiteY179" fmla="*/ 107556 h 677337"/>
                    <a:gd name="connsiteX180" fmla="*/ 123721 w 364971"/>
                    <a:gd name="connsiteY180" fmla="*/ 116714 h 677337"/>
                    <a:gd name="connsiteX181" fmla="*/ 120692 w 364971"/>
                    <a:gd name="connsiteY181" fmla="*/ 137474 h 677337"/>
                    <a:gd name="connsiteX182" fmla="*/ 116452 w 364971"/>
                    <a:gd name="connsiteY182" fmla="*/ 161287 h 677337"/>
                    <a:gd name="connsiteX183" fmla="*/ 120251 w 364971"/>
                    <a:gd name="connsiteY183" fmla="*/ 178245 h 677337"/>
                    <a:gd name="connsiteX184" fmla="*/ 120908 w 364971"/>
                    <a:gd name="connsiteY184" fmla="*/ 177038 h 677337"/>
                    <a:gd name="connsiteX185" fmla="*/ 122547 w 364971"/>
                    <a:gd name="connsiteY185" fmla="*/ 174026 h 677337"/>
                    <a:gd name="connsiteX186" fmla="*/ 121298 w 364971"/>
                    <a:gd name="connsiteY186" fmla="*/ 171666 h 677337"/>
                    <a:gd name="connsiteX187" fmla="*/ 118875 w 364971"/>
                    <a:gd name="connsiteY187" fmla="*/ 160065 h 677337"/>
                    <a:gd name="connsiteX188" fmla="*/ 121298 w 364971"/>
                    <a:gd name="connsiteY188" fmla="*/ 143580 h 677337"/>
                    <a:gd name="connsiteX189" fmla="*/ 124932 w 364971"/>
                    <a:gd name="connsiteY189" fmla="*/ 127705 h 677337"/>
                    <a:gd name="connsiteX190" fmla="*/ 124932 w 364971"/>
                    <a:gd name="connsiteY190" fmla="*/ 116104 h 677337"/>
                    <a:gd name="connsiteX191" fmla="*/ 121904 w 364971"/>
                    <a:gd name="connsiteY191" fmla="*/ 107556 h 677337"/>
                    <a:gd name="connsiteX192" fmla="*/ 234893 w 364971"/>
                    <a:gd name="connsiteY192" fmla="*/ 73933 h 677337"/>
                    <a:gd name="connsiteX193" fmla="*/ 212691 w 364971"/>
                    <a:gd name="connsiteY193" fmla="*/ 83141 h 677337"/>
                    <a:gd name="connsiteX194" fmla="*/ 189256 w 364971"/>
                    <a:gd name="connsiteY194" fmla="*/ 92348 h 677337"/>
                    <a:gd name="connsiteX195" fmla="*/ 187052 w 364971"/>
                    <a:gd name="connsiteY195" fmla="*/ 92074 h 677337"/>
                    <a:gd name="connsiteX196" fmla="*/ 185338 w 364971"/>
                    <a:gd name="connsiteY196" fmla="*/ 94336 h 677337"/>
                    <a:gd name="connsiteX197" fmla="*/ 218242 w 364971"/>
                    <a:gd name="connsiteY197" fmla="*/ 81913 h 677337"/>
                    <a:gd name="connsiteX198" fmla="*/ 242911 w 364971"/>
                    <a:gd name="connsiteY198" fmla="*/ 73933 h 677337"/>
                    <a:gd name="connsiteX199" fmla="*/ 234893 w 364971"/>
                    <a:gd name="connsiteY199" fmla="*/ 73933 h 677337"/>
                    <a:gd name="connsiteX200" fmla="*/ 165863 w 364971"/>
                    <a:gd name="connsiteY200" fmla="*/ 53145 h 677337"/>
                    <a:gd name="connsiteX201" fmla="*/ 166482 w 364971"/>
                    <a:gd name="connsiteY201" fmla="*/ 61763 h 677337"/>
                    <a:gd name="connsiteX202" fmla="*/ 162152 w 364971"/>
                    <a:gd name="connsiteY202" fmla="*/ 80845 h 677337"/>
                    <a:gd name="connsiteX203" fmla="*/ 156586 w 364971"/>
                    <a:gd name="connsiteY203" fmla="*/ 103006 h 677337"/>
                    <a:gd name="connsiteX204" fmla="*/ 158238 w 364971"/>
                    <a:gd name="connsiteY204" fmla="*/ 118906 h 677337"/>
                    <a:gd name="connsiteX205" fmla="*/ 159048 w 364971"/>
                    <a:gd name="connsiteY205" fmla="*/ 117845 h 677337"/>
                    <a:gd name="connsiteX206" fmla="*/ 160763 w 364971"/>
                    <a:gd name="connsiteY206" fmla="*/ 115553 h 677337"/>
                    <a:gd name="connsiteX207" fmla="*/ 159678 w 364971"/>
                    <a:gd name="connsiteY207" fmla="*/ 112855 h 677337"/>
                    <a:gd name="connsiteX208" fmla="*/ 158441 w 364971"/>
                    <a:gd name="connsiteY208" fmla="*/ 101774 h 677337"/>
                    <a:gd name="connsiteX209" fmla="*/ 162152 w 364971"/>
                    <a:gd name="connsiteY209" fmla="*/ 87001 h 677337"/>
                    <a:gd name="connsiteX210" fmla="*/ 167719 w 364971"/>
                    <a:gd name="connsiteY210" fmla="*/ 61147 h 677337"/>
                    <a:gd name="connsiteX211" fmla="*/ 165863 w 364971"/>
                    <a:gd name="connsiteY211" fmla="*/ 53145 h 677337"/>
                    <a:gd name="connsiteX212" fmla="*/ 246179 w 364971"/>
                    <a:gd name="connsiteY212" fmla="*/ 9656 h 677337"/>
                    <a:gd name="connsiteX213" fmla="*/ 240603 w 364971"/>
                    <a:gd name="connsiteY213" fmla="*/ 12715 h 677337"/>
                    <a:gd name="connsiteX214" fmla="*/ 230691 w 364971"/>
                    <a:gd name="connsiteY214" fmla="*/ 29235 h 677337"/>
                    <a:gd name="connsiteX215" fmla="*/ 222852 w 364971"/>
                    <a:gd name="connsiteY215" fmla="*/ 40849 h 677337"/>
                    <a:gd name="connsiteX216" fmla="*/ 223162 w 364971"/>
                    <a:gd name="connsiteY216" fmla="*/ 40818 h 677337"/>
                    <a:gd name="connsiteX217" fmla="*/ 233169 w 364971"/>
                    <a:gd name="connsiteY217" fmla="*/ 26176 h 677337"/>
                    <a:gd name="connsiteX218" fmla="*/ 241223 w 364971"/>
                    <a:gd name="connsiteY218" fmla="*/ 13939 h 677337"/>
                    <a:gd name="connsiteX219" fmla="*/ 246179 w 364971"/>
                    <a:gd name="connsiteY219" fmla="*/ 9656 h 677337"/>
                    <a:gd name="connsiteX220" fmla="*/ 252142 w 364971"/>
                    <a:gd name="connsiteY220" fmla="*/ 402 h 677337"/>
                    <a:gd name="connsiteX221" fmla="*/ 263525 w 364971"/>
                    <a:gd name="connsiteY221" fmla="*/ 4761 h 677337"/>
                    <a:gd name="connsiteX222" fmla="*/ 252374 w 364971"/>
                    <a:gd name="connsiteY222" fmla="*/ 24952 h 677337"/>
                    <a:gd name="connsiteX223" fmla="*/ 236886 w 364971"/>
                    <a:gd name="connsiteY223" fmla="*/ 43920 h 677337"/>
                    <a:gd name="connsiteX224" fmla="*/ 224869 w 364971"/>
                    <a:gd name="connsiteY224" fmla="*/ 47243 h 677337"/>
                    <a:gd name="connsiteX225" fmla="*/ 224869 w 364971"/>
                    <a:gd name="connsiteY225" fmla="*/ 47553 h 677337"/>
                    <a:gd name="connsiteX226" fmla="*/ 218718 w 364971"/>
                    <a:gd name="connsiteY226" fmla="*/ 53719 h 677337"/>
                    <a:gd name="connsiteX227" fmla="*/ 202109 w 364971"/>
                    <a:gd name="connsiteY227" fmla="*/ 72217 h 677337"/>
                    <a:gd name="connsiteX228" fmla="*/ 193118 w 364971"/>
                    <a:gd name="connsiteY228" fmla="*/ 84074 h 677337"/>
                    <a:gd name="connsiteX229" fmla="*/ 194189 w 364971"/>
                    <a:gd name="connsiteY229" fmla="*/ 83524 h 677337"/>
                    <a:gd name="connsiteX230" fmla="*/ 203440 w 364971"/>
                    <a:gd name="connsiteY230" fmla="*/ 74547 h 677337"/>
                    <a:gd name="connsiteX231" fmla="*/ 224409 w 364971"/>
                    <a:gd name="connsiteY231" fmla="*/ 61042 h 677337"/>
                    <a:gd name="connsiteX232" fmla="*/ 255862 w 364971"/>
                    <a:gd name="connsiteY232" fmla="*/ 69636 h 677337"/>
                    <a:gd name="connsiteX233" fmla="*/ 265113 w 364971"/>
                    <a:gd name="connsiteY233" fmla="*/ 81299 h 677337"/>
                    <a:gd name="connsiteX234" fmla="*/ 240444 w 364971"/>
                    <a:gd name="connsiteY234" fmla="*/ 93576 h 677337"/>
                    <a:gd name="connsiteX235" fmla="*/ 225642 w 364971"/>
                    <a:gd name="connsiteY235" fmla="*/ 104011 h 677337"/>
                    <a:gd name="connsiteX236" fmla="*/ 209608 w 364971"/>
                    <a:gd name="connsiteY236" fmla="*/ 102170 h 677337"/>
                    <a:gd name="connsiteX237" fmla="*/ 190027 w 364971"/>
                    <a:gd name="connsiteY237" fmla="*/ 96492 h 677337"/>
                    <a:gd name="connsiteX238" fmla="*/ 184318 w 364971"/>
                    <a:gd name="connsiteY238" fmla="*/ 95680 h 677337"/>
                    <a:gd name="connsiteX239" fmla="*/ 178733 w 364971"/>
                    <a:gd name="connsiteY239" fmla="*/ 103046 h 677337"/>
                    <a:gd name="connsiteX240" fmla="*/ 171966 w 364971"/>
                    <a:gd name="connsiteY240" fmla="*/ 112295 h 677337"/>
                    <a:gd name="connsiteX241" fmla="*/ 165199 w 364971"/>
                    <a:gd name="connsiteY241" fmla="*/ 122161 h 677337"/>
                    <a:gd name="connsiteX242" fmla="*/ 157817 w 364971"/>
                    <a:gd name="connsiteY242" fmla="*/ 133259 h 677337"/>
                    <a:gd name="connsiteX243" fmla="*/ 153811 w 364971"/>
                    <a:gd name="connsiteY243" fmla="*/ 139831 h 677337"/>
                    <a:gd name="connsiteX244" fmla="*/ 155195 w 364971"/>
                    <a:gd name="connsiteY244" fmla="*/ 139020 h 677337"/>
                    <a:gd name="connsiteX245" fmla="*/ 159533 w 364971"/>
                    <a:gd name="connsiteY245" fmla="*/ 133578 h 677337"/>
                    <a:gd name="connsiteX246" fmla="*/ 163871 w 364971"/>
                    <a:gd name="connsiteY246" fmla="*/ 128739 h 677337"/>
                    <a:gd name="connsiteX247" fmla="*/ 185564 w 364971"/>
                    <a:gd name="connsiteY247" fmla="*/ 113016 h 677337"/>
                    <a:gd name="connsiteX248" fmla="*/ 205629 w 364971"/>
                    <a:gd name="connsiteY248" fmla="*/ 113016 h 677337"/>
                    <a:gd name="connsiteX249" fmla="*/ 219652 w 364971"/>
                    <a:gd name="connsiteY249" fmla="*/ 120273 h 677337"/>
                    <a:gd name="connsiteX250" fmla="*/ 230188 w 364971"/>
                    <a:gd name="connsiteY250" fmla="*/ 131763 h 677337"/>
                    <a:gd name="connsiteX251" fmla="*/ 213454 w 364971"/>
                    <a:gd name="connsiteY251" fmla="*/ 134182 h 677337"/>
                    <a:gd name="connsiteX252" fmla="*/ 208496 w 364971"/>
                    <a:gd name="connsiteY252" fmla="*/ 139625 h 677337"/>
                    <a:gd name="connsiteX253" fmla="*/ 204777 w 364971"/>
                    <a:gd name="connsiteY253" fmla="*/ 145673 h 677337"/>
                    <a:gd name="connsiteX254" fmla="*/ 173168 w 364971"/>
                    <a:gd name="connsiteY254" fmla="*/ 156558 h 677337"/>
                    <a:gd name="connsiteX255" fmla="*/ 151476 w 364971"/>
                    <a:gd name="connsiteY255" fmla="*/ 152325 h 677337"/>
                    <a:gd name="connsiteX256" fmla="*/ 146209 w 364971"/>
                    <a:gd name="connsiteY256" fmla="*/ 151930 h 677337"/>
                    <a:gd name="connsiteX257" fmla="*/ 135672 w 364971"/>
                    <a:gd name="connsiteY257" fmla="*/ 168405 h 677337"/>
                    <a:gd name="connsiteX258" fmla="*/ 128290 w 364971"/>
                    <a:gd name="connsiteY258" fmla="*/ 181354 h 677337"/>
                    <a:gd name="connsiteX259" fmla="*/ 124599 w 364971"/>
                    <a:gd name="connsiteY259" fmla="*/ 188136 h 677337"/>
                    <a:gd name="connsiteX260" fmla="*/ 120908 w 364971"/>
                    <a:gd name="connsiteY260" fmla="*/ 194919 h 677337"/>
                    <a:gd name="connsiteX261" fmla="*/ 117554 w 364971"/>
                    <a:gd name="connsiteY261" fmla="*/ 202683 h 677337"/>
                    <a:gd name="connsiteX262" fmla="*/ 119507 w 364971"/>
                    <a:gd name="connsiteY262" fmla="*/ 201138 h 677337"/>
                    <a:gd name="connsiteX263" fmla="*/ 127487 w 364971"/>
                    <a:gd name="connsiteY263" fmla="*/ 189484 h 677337"/>
                    <a:gd name="connsiteX264" fmla="*/ 134853 w 364971"/>
                    <a:gd name="connsiteY264" fmla="*/ 178444 h 677337"/>
                    <a:gd name="connsiteX265" fmla="*/ 140377 w 364971"/>
                    <a:gd name="connsiteY265" fmla="*/ 174150 h 677337"/>
                    <a:gd name="connsiteX266" fmla="*/ 148357 w 364971"/>
                    <a:gd name="connsiteY266" fmla="*/ 170470 h 677337"/>
                    <a:gd name="connsiteX267" fmla="*/ 169228 w 364971"/>
                    <a:gd name="connsiteY267" fmla="*/ 168477 h 677337"/>
                    <a:gd name="connsiteX268" fmla="*/ 184573 w 364971"/>
                    <a:gd name="connsiteY268" fmla="*/ 174764 h 677337"/>
                    <a:gd name="connsiteX269" fmla="*/ 193781 w 364971"/>
                    <a:gd name="connsiteY269" fmla="*/ 182737 h 677337"/>
                    <a:gd name="connsiteX270" fmla="*/ 196850 w 364971"/>
                    <a:gd name="connsiteY270" fmla="*/ 186417 h 677337"/>
                    <a:gd name="connsiteX271" fmla="*/ 179663 w 364971"/>
                    <a:gd name="connsiteY271" fmla="*/ 190711 h 677337"/>
                    <a:gd name="connsiteX272" fmla="*/ 175366 w 364971"/>
                    <a:gd name="connsiteY272" fmla="*/ 196231 h 677337"/>
                    <a:gd name="connsiteX273" fmla="*/ 172297 w 364971"/>
                    <a:gd name="connsiteY273" fmla="*/ 202978 h 677337"/>
                    <a:gd name="connsiteX274" fmla="*/ 166158 w 364971"/>
                    <a:gd name="connsiteY274" fmla="*/ 211565 h 677337"/>
                    <a:gd name="connsiteX275" fmla="*/ 158792 w 364971"/>
                    <a:gd name="connsiteY275" fmla="*/ 216472 h 677337"/>
                    <a:gd name="connsiteX276" fmla="*/ 140377 w 364971"/>
                    <a:gd name="connsiteY276" fmla="*/ 217698 h 677337"/>
                    <a:gd name="connsiteX277" fmla="*/ 117819 w 364971"/>
                    <a:gd name="connsiteY277" fmla="*/ 215935 h 677337"/>
                    <a:gd name="connsiteX278" fmla="*/ 111666 w 364971"/>
                    <a:gd name="connsiteY278" fmla="*/ 216313 h 677337"/>
                    <a:gd name="connsiteX279" fmla="*/ 95071 w 364971"/>
                    <a:gd name="connsiteY279" fmla="*/ 254728 h 677337"/>
                    <a:gd name="connsiteX280" fmla="*/ 92225 w 364971"/>
                    <a:gd name="connsiteY280" fmla="*/ 265733 h 677337"/>
                    <a:gd name="connsiteX281" fmla="*/ 96452 w 364971"/>
                    <a:gd name="connsiteY281" fmla="*/ 256436 h 677337"/>
                    <a:gd name="connsiteX282" fmla="*/ 115738 w 364971"/>
                    <a:gd name="connsiteY282" fmla="*/ 233425 h 677337"/>
                    <a:gd name="connsiteX283" fmla="*/ 137512 w 364971"/>
                    <a:gd name="connsiteY283" fmla="*/ 228450 h 677337"/>
                    <a:gd name="connsiteX284" fmla="*/ 154310 w 364971"/>
                    <a:gd name="connsiteY284" fmla="*/ 233425 h 677337"/>
                    <a:gd name="connsiteX285" fmla="*/ 169863 w 364971"/>
                    <a:gd name="connsiteY285" fmla="*/ 243998 h 677337"/>
                    <a:gd name="connsiteX286" fmla="*/ 158665 w 364971"/>
                    <a:gd name="connsiteY286" fmla="*/ 245242 h 677337"/>
                    <a:gd name="connsiteX287" fmla="*/ 152443 w 364971"/>
                    <a:gd name="connsiteY287" fmla="*/ 249595 h 677337"/>
                    <a:gd name="connsiteX288" fmla="*/ 148711 w 364971"/>
                    <a:gd name="connsiteY288" fmla="*/ 255814 h 677337"/>
                    <a:gd name="connsiteX289" fmla="*/ 146222 w 364971"/>
                    <a:gd name="connsiteY289" fmla="*/ 263899 h 677337"/>
                    <a:gd name="connsiteX290" fmla="*/ 141867 w 364971"/>
                    <a:gd name="connsiteY290" fmla="*/ 273227 h 677337"/>
                    <a:gd name="connsiteX291" fmla="*/ 135024 w 364971"/>
                    <a:gd name="connsiteY291" fmla="*/ 278825 h 677337"/>
                    <a:gd name="connsiteX292" fmla="*/ 116360 w 364971"/>
                    <a:gd name="connsiteY292" fmla="*/ 283800 h 677337"/>
                    <a:gd name="connsiteX293" fmla="*/ 92097 w 364971"/>
                    <a:gd name="connsiteY293" fmla="*/ 286287 h 677337"/>
                    <a:gd name="connsiteX294" fmla="*/ 87146 w 364971"/>
                    <a:gd name="connsiteY294" fmla="*/ 287702 h 677337"/>
                    <a:gd name="connsiteX295" fmla="*/ 87074 w 364971"/>
                    <a:gd name="connsiteY295" fmla="*/ 288025 h 677337"/>
                    <a:gd name="connsiteX296" fmla="*/ 85229 w 364971"/>
                    <a:gd name="connsiteY296" fmla="*/ 296040 h 677337"/>
                    <a:gd name="connsiteX297" fmla="*/ 83999 w 364971"/>
                    <a:gd name="connsiteY297" fmla="*/ 300356 h 677337"/>
                    <a:gd name="connsiteX298" fmla="*/ 82768 w 364971"/>
                    <a:gd name="connsiteY298" fmla="*/ 304673 h 677337"/>
                    <a:gd name="connsiteX299" fmla="*/ 80923 w 364971"/>
                    <a:gd name="connsiteY299" fmla="*/ 313305 h 677337"/>
                    <a:gd name="connsiteX300" fmla="*/ 80308 w 364971"/>
                    <a:gd name="connsiteY300" fmla="*/ 321937 h 677337"/>
                    <a:gd name="connsiteX301" fmla="*/ 80308 w 364971"/>
                    <a:gd name="connsiteY301" fmla="*/ 339818 h 677337"/>
                    <a:gd name="connsiteX302" fmla="*/ 80923 w 364971"/>
                    <a:gd name="connsiteY302" fmla="*/ 348451 h 677337"/>
                    <a:gd name="connsiteX303" fmla="*/ 81182 w 364971"/>
                    <a:gd name="connsiteY303" fmla="*/ 350267 h 677337"/>
                    <a:gd name="connsiteX304" fmla="*/ 81434 w 364971"/>
                    <a:gd name="connsiteY304" fmla="*/ 349389 h 677337"/>
                    <a:gd name="connsiteX305" fmla="*/ 82675 w 364971"/>
                    <a:gd name="connsiteY305" fmla="*/ 341373 h 677337"/>
                    <a:gd name="connsiteX306" fmla="*/ 83295 w 364971"/>
                    <a:gd name="connsiteY306" fmla="*/ 333357 h 677337"/>
                    <a:gd name="connsiteX307" fmla="*/ 83915 w 364971"/>
                    <a:gd name="connsiteY307" fmla="*/ 326574 h 677337"/>
                    <a:gd name="connsiteX308" fmla="*/ 85775 w 364971"/>
                    <a:gd name="connsiteY308" fmla="*/ 319174 h 677337"/>
                    <a:gd name="connsiteX309" fmla="*/ 95697 w 364971"/>
                    <a:gd name="connsiteY309" fmla="*/ 305608 h 677337"/>
                    <a:gd name="connsiteX310" fmla="*/ 106239 w 364971"/>
                    <a:gd name="connsiteY310" fmla="*/ 298825 h 677337"/>
                    <a:gd name="connsiteX311" fmla="*/ 116781 w 364971"/>
                    <a:gd name="connsiteY311" fmla="*/ 295742 h 677337"/>
                    <a:gd name="connsiteX312" fmla="*/ 135384 w 364971"/>
                    <a:gd name="connsiteY312" fmla="*/ 296975 h 677337"/>
                    <a:gd name="connsiteX313" fmla="*/ 148407 w 364971"/>
                    <a:gd name="connsiteY313" fmla="*/ 301291 h 677337"/>
                    <a:gd name="connsiteX314" fmla="*/ 153988 w 364971"/>
                    <a:gd name="connsiteY314" fmla="*/ 303758 h 677337"/>
                    <a:gd name="connsiteX315" fmla="*/ 137245 w 364971"/>
                    <a:gd name="connsiteY315" fmla="*/ 313008 h 677337"/>
                    <a:gd name="connsiteX316" fmla="*/ 135384 w 364971"/>
                    <a:gd name="connsiteY316" fmla="*/ 319174 h 677337"/>
                    <a:gd name="connsiteX317" fmla="*/ 135384 w 364971"/>
                    <a:gd name="connsiteY317" fmla="*/ 326574 h 677337"/>
                    <a:gd name="connsiteX318" fmla="*/ 134144 w 364971"/>
                    <a:gd name="connsiteY318" fmla="*/ 335823 h 677337"/>
                    <a:gd name="connsiteX319" fmla="*/ 131664 w 364971"/>
                    <a:gd name="connsiteY319" fmla="*/ 339523 h 677337"/>
                    <a:gd name="connsiteX320" fmla="*/ 129183 w 364971"/>
                    <a:gd name="connsiteY320" fmla="*/ 343223 h 677337"/>
                    <a:gd name="connsiteX321" fmla="*/ 121122 w 364971"/>
                    <a:gd name="connsiteY321" fmla="*/ 348772 h 677337"/>
                    <a:gd name="connsiteX322" fmla="*/ 111820 w 364971"/>
                    <a:gd name="connsiteY322" fmla="*/ 353089 h 677337"/>
                    <a:gd name="connsiteX323" fmla="*/ 88876 w 364971"/>
                    <a:gd name="connsiteY323" fmla="*/ 364188 h 677337"/>
                    <a:gd name="connsiteX324" fmla="*/ 84497 w 364971"/>
                    <a:gd name="connsiteY324" fmla="*/ 367203 h 677337"/>
                    <a:gd name="connsiteX325" fmla="*/ 90150 w 364971"/>
                    <a:gd name="connsiteY325" fmla="*/ 391612 h 677337"/>
                    <a:gd name="connsiteX326" fmla="*/ 96302 w 364971"/>
                    <a:gd name="connsiteY326" fmla="*/ 407644 h 677337"/>
                    <a:gd name="connsiteX327" fmla="*/ 101612 w 364971"/>
                    <a:gd name="connsiteY327" fmla="*/ 419176 h 677337"/>
                    <a:gd name="connsiteX328" fmla="*/ 99559 w 364971"/>
                    <a:gd name="connsiteY328" fmla="*/ 412495 h 677337"/>
                    <a:gd name="connsiteX329" fmla="*/ 96481 w 364971"/>
                    <a:gd name="connsiteY329" fmla="*/ 405717 h 677337"/>
                    <a:gd name="connsiteX330" fmla="*/ 95250 w 364971"/>
                    <a:gd name="connsiteY330" fmla="*/ 397707 h 677337"/>
                    <a:gd name="connsiteX331" fmla="*/ 95866 w 364971"/>
                    <a:gd name="connsiteY331" fmla="*/ 389696 h 677337"/>
                    <a:gd name="connsiteX332" fmla="*/ 98943 w 364971"/>
                    <a:gd name="connsiteY332" fmla="*/ 380453 h 677337"/>
                    <a:gd name="connsiteX333" fmla="*/ 106946 w 364971"/>
                    <a:gd name="connsiteY333" fmla="*/ 369977 h 677337"/>
                    <a:gd name="connsiteX334" fmla="*/ 116179 w 364971"/>
                    <a:gd name="connsiteY334" fmla="*/ 363815 h 677337"/>
                    <a:gd name="connsiteX335" fmla="*/ 135261 w 364971"/>
                    <a:gd name="connsiteY335" fmla="*/ 357653 h 677337"/>
                    <a:gd name="connsiteX336" fmla="*/ 150035 w 364971"/>
                    <a:gd name="connsiteY336" fmla="*/ 357037 h 677337"/>
                    <a:gd name="connsiteX337" fmla="*/ 155575 w 364971"/>
                    <a:gd name="connsiteY337" fmla="*/ 357653 h 677337"/>
                    <a:gd name="connsiteX338" fmla="*/ 146342 w 364971"/>
                    <a:gd name="connsiteY338" fmla="*/ 363815 h 677337"/>
                    <a:gd name="connsiteX339" fmla="*/ 143264 w 364971"/>
                    <a:gd name="connsiteY339" fmla="*/ 370594 h 677337"/>
                    <a:gd name="connsiteX340" fmla="*/ 143879 w 364971"/>
                    <a:gd name="connsiteY340" fmla="*/ 376756 h 677337"/>
                    <a:gd name="connsiteX341" fmla="*/ 145110 w 364971"/>
                    <a:gd name="connsiteY341" fmla="*/ 379837 h 677337"/>
                    <a:gd name="connsiteX342" fmla="*/ 146342 w 364971"/>
                    <a:gd name="connsiteY342" fmla="*/ 382918 h 677337"/>
                    <a:gd name="connsiteX343" fmla="*/ 148188 w 364971"/>
                    <a:gd name="connsiteY343" fmla="*/ 387231 h 677337"/>
                    <a:gd name="connsiteX344" fmla="*/ 148804 w 364971"/>
                    <a:gd name="connsiteY344" fmla="*/ 392161 h 677337"/>
                    <a:gd name="connsiteX345" fmla="*/ 147573 w 364971"/>
                    <a:gd name="connsiteY345" fmla="*/ 400788 h 677337"/>
                    <a:gd name="connsiteX346" fmla="*/ 135877 w 364971"/>
                    <a:gd name="connsiteY346" fmla="*/ 418041 h 677337"/>
                    <a:gd name="connsiteX347" fmla="*/ 118641 w 364971"/>
                    <a:gd name="connsiteY347" fmla="*/ 439608 h 677337"/>
                    <a:gd name="connsiteX348" fmla="*/ 115556 w 364971"/>
                    <a:gd name="connsiteY348" fmla="*/ 445271 h 677337"/>
                    <a:gd name="connsiteX349" fmla="*/ 120293 w 364971"/>
                    <a:gd name="connsiteY349" fmla="*/ 453888 h 677337"/>
                    <a:gd name="connsiteX350" fmla="*/ 143054 w 364971"/>
                    <a:gd name="connsiteY350" fmla="*/ 480402 h 677337"/>
                    <a:gd name="connsiteX351" fmla="*/ 155565 w 364971"/>
                    <a:gd name="connsiteY351" fmla="*/ 491151 h 677337"/>
                    <a:gd name="connsiteX352" fmla="*/ 149159 w 364971"/>
                    <a:gd name="connsiteY352" fmla="*/ 483210 h 677337"/>
                    <a:gd name="connsiteX353" fmla="*/ 138648 w 364971"/>
                    <a:gd name="connsiteY353" fmla="*/ 470265 h 677337"/>
                    <a:gd name="connsiteX354" fmla="*/ 134938 w 364971"/>
                    <a:gd name="connsiteY354" fmla="*/ 451156 h 677337"/>
                    <a:gd name="connsiteX355" fmla="*/ 136175 w 364971"/>
                    <a:gd name="connsiteY355" fmla="*/ 444376 h 677337"/>
                    <a:gd name="connsiteX356" fmla="*/ 138029 w 364971"/>
                    <a:gd name="connsiteY356" fmla="*/ 437595 h 677337"/>
                    <a:gd name="connsiteX357" fmla="*/ 144212 w 364971"/>
                    <a:gd name="connsiteY357" fmla="*/ 427116 h 677337"/>
                    <a:gd name="connsiteX358" fmla="*/ 159670 w 364971"/>
                    <a:gd name="connsiteY358" fmla="*/ 412938 h 677337"/>
                    <a:gd name="connsiteX359" fmla="*/ 173272 w 364971"/>
                    <a:gd name="connsiteY359" fmla="*/ 405541 h 677337"/>
                    <a:gd name="connsiteX360" fmla="*/ 179455 w 364971"/>
                    <a:gd name="connsiteY360" fmla="*/ 403075 h 677337"/>
                    <a:gd name="connsiteX361" fmla="*/ 173272 w 364971"/>
                    <a:gd name="connsiteY361" fmla="*/ 422801 h 677337"/>
                    <a:gd name="connsiteX362" fmla="*/ 175127 w 364971"/>
                    <a:gd name="connsiteY362" fmla="*/ 425883 h 677337"/>
                    <a:gd name="connsiteX363" fmla="*/ 177600 w 364971"/>
                    <a:gd name="connsiteY363" fmla="*/ 428965 h 677337"/>
                    <a:gd name="connsiteX364" fmla="*/ 183783 w 364971"/>
                    <a:gd name="connsiteY364" fmla="*/ 434513 h 677337"/>
                    <a:gd name="connsiteX365" fmla="*/ 187493 w 364971"/>
                    <a:gd name="connsiteY365" fmla="*/ 438828 h 677337"/>
                    <a:gd name="connsiteX366" fmla="*/ 190585 w 364971"/>
                    <a:gd name="connsiteY366" fmla="*/ 443759 h 677337"/>
                    <a:gd name="connsiteX367" fmla="*/ 193058 w 364971"/>
                    <a:gd name="connsiteY367" fmla="*/ 454238 h 677337"/>
                    <a:gd name="connsiteX368" fmla="*/ 188730 w 364971"/>
                    <a:gd name="connsiteY368" fmla="*/ 476430 h 677337"/>
                    <a:gd name="connsiteX369" fmla="*/ 178219 w 364971"/>
                    <a:gd name="connsiteY369" fmla="*/ 504169 h 677337"/>
                    <a:gd name="connsiteX370" fmla="*/ 177366 w 364971"/>
                    <a:gd name="connsiteY370" fmla="*/ 509274 h 677337"/>
                    <a:gd name="connsiteX371" fmla="*/ 194727 w 364971"/>
                    <a:gd name="connsiteY371" fmla="*/ 522947 h 677337"/>
                    <a:gd name="connsiteX372" fmla="*/ 219948 w 364971"/>
                    <a:gd name="connsiteY372" fmla="*/ 543295 h 677337"/>
                    <a:gd name="connsiteX373" fmla="*/ 237820 w 364971"/>
                    <a:gd name="connsiteY373" fmla="*/ 555540 h 677337"/>
                    <a:gd name="connsiteX374" fmla="*/ 223851 w 364971"/>
                    <a:gd name="connsiteY374" fmla="*/ 543534 h 677337"/>
                    <a:gd name="connsiteX375" fmla="*/ 201146 w 364971"/>
                    <a:gd name="connsiteY375" fmla="*/ 512474 h 677337"/>
                    <a:gd name="connsiteX376" fmla="*/ 213419 w 364971"/>
                    <a:gd name="connsiteY376" fmla="*/ 464021 h 677337"/>
                    <a:gd name="connsiteX377" fmla="*/ 225692 w 364971"/>
                    <a:gd name="connsiteY377" fmla="*/ 452839 h 677337"/>
                    <a:gd name="connsiteX378" fmla="*/ 231215 w 364971"/>
                    <a:gd name="connsiteY378" fmla="*/ 449112 h 677337"/>
                    <a:gd name="connsiteX379" fmla="*/ 229374 w 364971"/>
                    <a:gd name="connsiteY379" fmla="*/ 462778 h 677337"/>
                    <a:gd name="connsiteX380" fmla="*/ 233056 w 364971"/>
                    <a:gd name="connsiteY380" fmla="*/ 472096 h 677337"/>
                    <a:gd name="connsiteX381" fmla="*/ 248397 w 364971"/>
                    <a:gd name="connsiteY381" fmla="*/ 484520 h 677337"/>
                    <a:gd name="connsiteX382" fmla="*/ 264966 w 364971"/>
                    <a:gd name="connsiteY382" fmla="*/ 530489 h 677337"/>
                    <a:gd name="connsiteX383" fmla="*/ 258829 w 364971"/>
                    <a:gd name="connsiteY383" fmla="*/ 560928 h 677337"/>
                    <a:gd name="connsiteX384" fmla="*/ 257996 w 364971"/>
                    <a:gd name="connsiteY384" fmla="*/ 569363 h 677337"/>
                    <a:gd name="connsiteX385" fmla="*/ 268545 w 364971"/>
                    <a:gd name="connsiteY385" fmla="*/ 576591 h 677337"/>
                    <a:gd name="connsiteX386" fmla="*/ 311606 w 364971"/>
                    <a:gd name="connsiteY386" fmla="*/ 603721 h 677337"/>
                    <a:gd name="connsiteX387" fmla="*/ 328831 w 364971"/>
                    <a:gd name="connsiteY387" fmla="*/ 616669 h 677337"/>
                    <a:gd name="connsiteX388" fmla="*/ 336828 w 364971"/>
                    <a:gd name="connsiteY388" fmla="*/ 622835 h 677337"/>
                    <a:gd name="connsiteX389" fmla="*/ 343595 w 364971"/>
                    <a:gd name="connsiteY389" fmla="*/ 629001 h 677337"/>
                    <a:gd name="connsiteX390" fmla="*/ 349131 w 364971"/>
                    <a:gd name="connsiteY390" fmla="*/ 635167 h 677337"/>
                    <a:gd name="connsiteX391" fmla="*/ 354052 w 364971"/>
                    <a:gd name="connsiteY391" fmla="*/ 641333 h 677337"/>
                    <a:gd name="connsiteX392" fmla="*/ 357743 w 364971"/>
                    <a:gd name="connsiteY392" fmla="*/ 646882 h 677337"/>
                    <a:gd name="connsiteX393" fmla="*/ 360204 w 364971"/>
                    <a:gd name="connsiteY393" fmla="*/ 651815 h 677337"/>
                    <a:gd name="connsiteX394" fmla="*/ 361434 w 364971"/>
                    <a:gd name="connsiteY394" fmla="*/ 653665 h 677337"/>
                    <a:gd name="connsiteX395" fmla="*/ 362049 w 364971"/>
                    <a:gd name="connsiteY395" fmla="*/ 655515 h 677337"/>
                    <a:gd name="connsiteX396" fmla="*/ 363280 w 364971"/>
                    <a:gd name="connsiteY396" fmla="*/ 658598 h 677337"/>
                    <a:gd name="connsiteX397" fmla="*/ 364510 w 364971"/>
                    <a:gd name="connsiteY397" fmla="*/ 660447 h 677337"/>
                    <a:gd name="connsiteX398" fmla="*/ 364510 w 364971"/>
                    <a:gd name="connsiteY398" fmla="*/ 661064 h 677337"/>
                    <a:gd name="connsiteX399" fmla="*/ 364510 w 364971"/>
                    <a:gd name="connsiteY399" fmla="*/ 665997 h 677337"/>
                    <a:gd name="connsiteX400" fmla="*/ 362664 w 364971"/>
                    <a:gd name="connsiteY400" fmla="*/ 670930 h 677337"/>
                    <a:gd name="connsiteX401" fmla="*/ 354667 w 364971"/>
                    <a:gd name="connsiteY401" fmla="*/ 677095 h 677337"/>
                    <a:gd name="connsiteX402" fmla="*/ 346670 w 364971"/>
                    <a:gd name="connsiteY402" fmla="*/ 675862 h 677337"/>
                    <a:gd name="connsiteX403" fmla="*/ 341749 w 364971"/>
                    <a:gd name="connsiteY403" fmla="*/ 670313 h 677337"/>
                    <a:gd name="connsiteX404" fmla="*/ 341749 w 364971"/>
                    <a:gd name="connsiteY404" fmla="*/ 669696 h 677337"/>
                    <a:gd name="connsiteX405" fmla="*/ 341134 w 364971"/>
                    <a:gd name="connsiteY405" fmla="*/ 668463 h 677337"/>
                    <a:gd name="connsiteX406" fmla="*/ 339904 w 364971"/>
                    <a:gd name="connsiteY406" fmla="*/ 665997 h 677337"/>
                    <a:gd name="connsiteX407" fmla="*/ 338673 w 364971"/>
                    <a:gd name="connsiteY407" fmla="*/ 662914 h 677337"/>
                    <a:gd name="connsiteX408" fmla="*/ 336828 w 364971"/>
                    <a:gd name="connsiteY408" fmla="*/ 659214 h 677337"/>
                    <a:gd name="connsiteX409" fmla="*/ 334367 w 364971"/>
                    <a:gd name="connsiteY409" fmla="*/ 654898 h 677337"/>
                    <a:gd name="connsiteX410" fmla="*/ 330676 w 364971"/>
                    <a:gd name="connsiteY410" fmla="*/ 649965 h 677337"/>
                    <a:gd name="connsiteX411" fmla="*/ 326370 w 364971"/>
                    <a:gd name="connsiteY411" fmla="*/ 644416 h 677337"/>
                    <a:gd name="connsiteX412" fmla="*/ 321449 w 364971"/>
                    <a:gd name="connsiteY412" fmla="*/ 638867 h 677337"/>
                    <a:gd name="connsiteX413" fmla="*/ 315297 w 364971"/>
                    <a:gd name="connsiteY413" fmla="*/ 632084 h 677337"/>
                    <a:gd name="connsiteX414" fmla="*/ 299918 w 364971"/>
                    <a:gd name="connsiteY414" fmla="*/ 618519 h 677337"/>
                    <a:gd name="connsiteX415" fmla="*/ 290133 w 364971"/>
                    <a:gd name="connsiteY415" fmla="*/ 611163 h 677337"/>
                    <a:gd name="connsiteX416" fmla="*/ 285593 w 364971"/>
                    <a:gd name="connsiteY416" fmla="*/ 613185 h 677337"/>
                    <a:gd name="connsiteX417" fmla="*/ 258656 w 364971"/>
                    <a:gd name="connsiteY417" fmla="*/ 631595 h 677337"/>
                    <a:gd name="connsiteX418" fmla="*/ 208454 w 364971"/>
                    <a:gd name="connsiteY418" fmla="*/ 632209 h 677337"/>
                    <a:gd name="connsiteX419" fmla="*/ 161925 w 364971"/>
                    <a:gd name="connsiteY419" fmla="*/ 622390 h 677337"/>
                    <a:gd name="connsiteX420" fmla="*/ 171108 w 364971"/>
                    <a:gd name="connsiteY420" fmla="*/ 600299 h 677337"/>
                    <a:gd name="connsiteX421" fmla="*/ 217025 w 364971"/>
                    <a:gd name="connsiteY421" fmla="*/ 575752 h 677337"/>
                    <a:gd name="connsiteX422" fmla="*/ 255595 w 364971"/>
                    <a:gd name="connsiteY422" fmla="*/ 586798 h 677337"/>
                    <a:gd name="connsiteX423" fmla="*/ 262794 w 364971"/>
                    <a:gd name="connsiteY423" fmla="*/ 590611 h 677337"/>
                    <a:gd name="connsiteX424" fmla="*/ 260548 w 364971"/>
                    <a:gd name="connsiteY424" fmla="*/ 588923 h 677337"/>
                    <a:gd name="connsiteX425" fmla="*/ 211336 w 364971"/>
                    <a:gd name="connsiteY425" fmla="*/ 555626 h 677337"/>
                    <a:gd name="connsiteX426" fmla="*/ 206468 w 364971"/>
                    <a:gd name="connsiteY426" fmla="*/ 552482 h 677337"/>
                    <a:gd name="connsiteX427" fmla="*/ 200514 w 364971"/>
                    <a:gd name="connsiteY427" fmla="*/ 555304 h 677337"/>
                    <a:gd name="connsiteX428" fmla="*/ 174870 w 364971"/>
                    <a:gd name="connsiteY428" fmla="*/ 571293 h 677337"/>
                    <a:gd name="connsiteX429" fmla="*/ 151057 w 364971"/>
                    <a:gd name="connsiteY429" fmla="*/ 579288 h 677337"/>
                    <a:gd name="connsiteX430" fmla="*/ 123581 w 364971"/>
                    <a:gd name="connsiteY430" fmla="*/ 565758 h 677337"/>
                    <a:gd name="connsiteX431" fmla="*/ 114423 w 364971"/>
                    <a:gd name="connsiteY431" fmla="*/ 557149 h 677337"/>
                    <a:gd name="connsiteX432" fmla="*/ 105264 w 364971"/>
                    <a:gd name="connsiteY432" fmla="*/ 549769 h 677337"/>
                    <a:gd name="connsiteX433" fmla="*/ 77788 w 364971"/>
                    <a:gd name="connsiteY433" fmla="*/ 546079 h 677337"/>
                    <a:gd name="connsiteX434" fmla="*/ 80841 w 364971"/>
                    <a:gd name="connsiteY434" fmla="*/ 539929 h 677337"/>
                    <a:gd name="connsiteX435" fmla="*/ 90000 w 364971"/>
                    <a:gd name="connsiteY435" fmla="*/ 527015 h 677337"/>
                    <a:gd name="connsiteX436" fmla="*/ 137625 w 364971"/>
                    <a:gd name="connsiteY436" fmla="*/ 512870 h 677337"/>
                    <a:gd name="connsiteX437" fmla="*/ 173038 w 364971"/>
                    <a:gd name="connsiteY437" fmla="*/ 528860 h 677337"/>
                    <a:gd name="connsiteX438" fmla="*/ 173970 w 364971"/>
                    <a:gd name="connsiteY438" fmla="*/ 529426 h 677337"/>
                    <a:gd name="connsiteX439" fmla="*/ 157817 w 364971"/>
                    <a:gd name="connsiteY439" fmla="*/ 515548 h 677337"/>
                    <a:gd name="connsiteX440" fmla="*/ 133356 w 364971"/>
                    <a:gd name="connsiteY440" fmla="*/ 489803 h 677337"/>
                    <a:gd name="connsiteX441" fmla="*/ 126176 w 364971"/>
                    <a:gd name="connsiteY441" fmla="*/ 491495 h 677337"/>
                    <a:gd name="connsiteX442" fmla="*/ 98511 w 364971"/>
                    <a:gd name="connsiteY442" fmla="*/ 500909 h 677337"/>
                    <a:gd name="connsiteX443" fmla="*/ 74535 w 364971"/>
                    <a:gd name="connsiteY443" fmla="*/ 501537 h 677337"/>
                    <a:gd name="connsiteX444" fmla="*/ 62240 w 364971"/>
                    <a:gd name="connsiteY444" fmla="*/ 494006 h 677337"/>
                    <a:gd name="connsiteX445" fmla="*/ 56092 w 364971"/>
                    <a:gd name="connsiteY445" fmla="*/ 487729 h 677337"/>
                    <a:gd name="connsiteX446" fmla="*/ 51174 w 364971"/>
                    <a:gd name="connsiteY446" fmla="*/ 479570 h 677337"/>
                    <a:gd name="connsiteX447" fmla="*/ 45026 w 364971"/>
                    <a:gd name="connsiteY447" fmla="*/ 467645 h 677337"/>
                    <a:gd name="connsiteX448" fmla="*/ 41338 w 364971"/>
                    <a:gd name="connsiteY448" fmla="*/ 461997 h 677337"/>
                    <a:gd name="connsiteX449" fmla="*/ 37649 w 364971"/>
                    <a:gd name="connsiteY449" fmla="*/ 456976 h 677337"/>
                    <a:gd name="connsiteX450" fmla="*/ 14288 w 364971"/>
                    <a:gd name="connsiteY450" fmla="*/ 441913 h 677337"/>
                    <a:gd name="connsiteX451" fmla="*/ 18591 w 364971"/>
                    <a:gd name="connsiteY451" fmla="*/ 436892 h 677337"/>
                    <a:gd name="connsiteX452" fmla="*/ 31502 w 364971"/>
                    <a:gd name="connsiteY452" fmla="*/ 428733 h 677337"/>
                    <a:gd name="connsiteX453" fmla="*/ 51712 w 364971"/>
                    <a:gd name="connsiteY453" fmla="*/ 425673 h 677337"/>
                    <a:gd name="connsiteX454" fmla="*/ 78839 w 364971"/>
                    <a:gd name="connsiteY454" fmla="*/ 434382 h 677337"/>
                    <a:gd name="connsiteX455" fmla="*/ 95438 w 364971"/>
                    <a:gd name="connsiteY455" fmla="*/ 446306 h 677337"/>
                    <a:gd name="connsiteX456" fmla="*/ 106503 w 364971"/>
                    <a:gd name="connsiteY456" fmla="*/ 459486 h 677337"/>
                    <a:gd name="connsiteX457" fmla="*/ 118799 w 364971"/>
                    <a:gd name="connsiteY457" fmla="*/ 473294 h 677337"/>
                    <a:gd name="connsiteX458" fmla="*/ 120105 w 364971"/>
                    <a:gd name="connsiteY458" fmla="*/ 474094 h 677337"/>
                    <a:gd name="connsiteX459" fmla="*/ 109835 w 364971"/>
                    <a:gd name="connsiteY459" fmla="*/ 461904 h 677337"/>
                    <a:gd name="connsiteX460" fmla="*/ 88920 w 364971"/>
                    <a:gd name="connsiteY460" fmla="*/ 431074 h 677337"/>
                    <a:gd name="connsiteX461" fmla="*/ 80923 w 364971"/>
                    <a:gd name="connsiteY461" fmla="*/ 413810 h 677337"/>
                    <a:gd name="connsiteX462" fmla="*/ 80354 w 364971"/>
                    <a:gd name="connsiteY462" fmla="*/ 411972 h 677337"/>
                    <a:gd name="connsiteX463" fmla="*/ 76729 w 364971"/>
                    <a:gd name="connsiteY463" fmla="*/ 411364 h 677337"/>
                    <a:gd name="connsiteX464" fmla="*/ 49721 w 364971"/>
                    <a:gd name="connsiteY464" fmla="*/ 408892 h 677337"/>
                    <a:gd name="connsiteX465" fmla="*/ 28236 w 364971"/>
                    <a:gd name="connsiteY465" fmla="*/ 399623 h 677337"/>
                    <a:gd name="connsiteX466" fmla="*/ 20257 w 364971"/>
                    <a:gd name="connsiteY466" fmla="*/ 387882 h 677337"/>
                    <a:gd name="connsiteX467" fmla="*/ 16573 w 364971"/>
                    <a:gd name="connsiteY467" fmla="*/ 370579 h 677337"/>
                    <a:gd name="connsiteX468" fmla="*/ 15960 w 364971"/>
                    <a:gd name="connsiteY468" fmla="*/ 357602 h 677337"/>
                    <a:gd name="connsiteX469" fmla="*/ 14732 w 364971"/>
                    <a:gd name="connsiteY469" fmla="*/ 345861 h 677337"/>
                    <a:gd name="connsiteX470" fmla="*/ 9821 w 364971"/>
                    <a:gd name="connsiteY470" fmla="*/ 335356 h 677337"/>
                    <a:gd name="connsiteX471" fmla="*/ 0 w 364971"/>
                    <a:gd name="connsiteY471" fmla="*/ 324851 h 677337"/>
                    <a:gd name="connsiteX472" fmla="*/ 5525 w 364971"/>
                    <a:gd name="connsiteY472" fmla="*/ 322379 h 677337"/>
                    <a:gd name="connsiteX473" fmla="*/ 19643 w 364971"/>
                    <a:gd name="connsiteY473" fmla="*/ 320525 h 677337"/>
                    <a:gd name="connsiteX474" fmla="*/ 38671 w 364971"/>
                    <a:gd name="connsiteY474" fmla="*/ 326087 h 677337"/>
                    <a:gd name="connsiteX475" fmla="*/ 48493 w 364971"/>
                    <a:gd name="connsiteY475" fmla="*/ 333502 h 677337"/>
                    <a:gd name="connsiteX476" fmla="*/ 57700 w 364971"/>
                    <a:gd name="connsiteY476" fmla="*/ 344007 h 677337"/>
                    <a:gd name="connsiteX477" fmla="*/ 63839 w 364971"/>
                    <a:gd name="connsiteY477" fmla="*/ 352659 h 677337"/>
                    <a:gd name="connsiteX478" fmla="*/ 67522 w 364971"/>
                    <a:gd name="connsiteY478" fmla="*/ 360692 h 677337"/>
                    <a:gd name="connsiteX479" fmla="*/ 71205 w 364971"/>
                    <a:gd name="connsiteY479" fmla="*/ 376141 h 677337"/>
                    <a:gd name="connsiteX480" fmla="*/ 73652 w 364971"/>
                    <a:gd name="connsiteY480" fmla="*/ 384148 h 677337"/>
                    <a:gd name="connsiteX481" fmla="*/ 69850 w 364971"/>
                    <a:gd name="connsiteY481" fmla="*/ 358316 h 677337"/>
                    <a:gd name="connsiteX482" fmla="*/ 69850 w 364971"/>
                    <a:gd name="connsiteY482" fmla="*/ 354000 h 677337"/>
                    <a:gd name="connsiteX483" fmla="*/ 69850 w 364971"/>
                    <a:gd name="connsiteY483" fmla="*/ 349067 h 677337"/>
                    <a:gd name="connsiteX484" fmla="*/ 69850 w 364971"/>
                    <a:gd name="connsiteY484" fmla="*/ 339818 h 677337"/>
                    <a:gd name="connsiteX485" fmla="*/ 70703 w 364971"/>
                    <a:gd name="connsiteY485" fmla="*/ 326983 h 677337"/>
                    <a:gd name="connsiteX486" fmla="*/ 65017 w 364971"/>
                    <a:gd name="connsiteY486" fmla="*/ 323520 h 677337"/>
                    <a:gd name="connsiteX487" fmla="*/ 41918 w 364971"/>
                    <a:gd name="connsiteY487" fmla="*/ 311162 h 677337"/>
                    <a:gd name="connsiteX488" fmla="*/ 26935 w 364971"/>
                    <a:gd name="connsiteY488" fmla="*/ 295715 h 677337"/>
                    <a:gd name="connsiteX489" fmla="*/ 24437 w 364971"/>
                    <a:gd name="connsiteY489" fmla="*/ 290154 h 677337"/>
                    <a:gd name="connsiteX490" fmla="*/ 23813 w 364971"/>
                    <a:gd name="connsiteY490" fmla="*/ 283357 h 677337"/>
                    <a:gd name="connsiteX491" fmla="*/ 26310 w 364971"/>
                    <a:gd name="connsiteY491" fmla="*/ 268528 h 677337"/>
                    <a:gd name="connsiteX492" fmla="*/ 23813 w 364971"/>
                    <a:gd name="connsiteY492" fmla="*/ 226511 h 677337"/>
                    <a:gd name="connsiteX493" fmla="*/ 29510 w 364971"/>
                    <a:gd name="connsiteY493" fmla="*/ 226356 h 677337"/>
                    <a:gd name="connsiteX494" fmla="*/ 43166 w 364971"/>
                    <a:gd name="connsiteY494" fmla="*/ 228982 h 677337"/>
                    <a:gd name="connsiteX495" fmla="*/ 58774 w 364971"/>
                    <a:gd name="connsiteY495" fmla="*/ 238251 h 677337"/>
                    <a:gd name="connsiteX496" fmla="*/ 71260 w 364971"/>
                    <a:gd name="connsiteY496" fmla="*/ 259259 h 677337"/>
                    <a:gd name="connsiteX497" fmla="*/ 75006 w 364971"/>
                    <a:gd name="connsiteY497" fmla="*/ 276560 h 677337"/>
                    <a:gd name="connsiteX498" fmla="*/ 74382 w 364971"/>
                    <a:gd name="connsiteY498" fmla="*/ 283975 h 677337"/>
                    <a:gd name="connsiteX499" fmla="*/ 73133 w 364971"/>
                    <a:gd name="connsiteY499" fmla="*/ 291390 h 677337"/>
                    <a:gd name="connsiteX500" fmla="*/ 71884 w 364971"/>
                    <a:gd name="connsiteY500" fmla="*/ 299422 h 677337"/>
                    <a:gd name="connsiteX501" fmla="*/ 72454 w 364971"/>
                    <a:gd name="connsiteY501" fmla="*/ 306749 h 677337"/>
                    <a:gd name="connsiteX502" fmla="*/ 72926 w 364971"/>
                    <a:gd name="connsiteY502" fmla="*/ 303439 h 677337"/>
                    <a:gd name="connsiteX503" fmla="*/ 72926 w 364971"/>
                    <a:gd name="connsiteY503" fmla="*/ 298507 h 677337"/>
                    <a:gd name="connsiteX504" fmla="*/ 73541 w 364971"/>
                    <a:gd name="connsiteY504" fmla="*/ 294190 h 677337"/>
                    <a:gd name="connsiteX505" fmla="*/ 74771 w 364971"/>
                    <a:gd name="connsiteY505" fmla="*/ 284942 h 677337"/>
                    <a:gd name="connsiteX506" fmla="*/ 79693 w 364971"/>
                    <a:gd name="connsiteY506" fmla="*/ 267677 h 677337"/>
                    <a:gd name="connsiteX507" fmla="*/ 85844 w 364971"/>
                    <a:gd name="connsiteY507" fmla="*/ 251645 h 677337"/>
                    <a:gd name="connsiteX508" fmla="*/ 87642 w 364971"/>
                    <a:gd name="connsiteY508" fmla="*/ 247680 h 677337"/>
                    <a:gd name="connsiteX509" fmla="*/ 83687 w 364971"/>
                    <a:gd name="connsiteY509" fmla="*/ 243163 h 677337"/>
                    <a:gd name="connsiteX510" fmla="*/ 65891 w 364971"/>
                    <a:gd name="connsiteY510" fmla="*/ 226514 h 677337"/>
                    <a:gd name="connsiteX511" fmla="*/ 55229 w 364971"/>
                    <a:gd name="connsiteY511" fmla="*/ 209787 h 677337"/>
                    <a:gd name="connsiteX512" fmla="*/ 55229 w 364971"/>
                    <a:gd name="connsiteY512" fmla="*/ 198636 h 677337"/>
                    <a:gd name="connsiteX513" fmla="*/ 59619 w 364971"/>
                    <a:gd name="connsiteY513" fmla="*/ 186246 h 677337"/>
                    <a:gd name="connsiteX514" fmla="*/ 67773 w 364971"/>
                    <a:gd name="connsiteY514" fmla="*/ 169519 h 677337"/>
                    <a:gd name="connsiteX515" fmla="*/ 64010 w 364971"/>
                    <a:gd name="connsiteY515" fmla="*/ 149075 h 677337"/>
                    <a:gd name="connsiteX516" fmla="*/ 81570 w 364971"/>
                    <a:gd name="connsiteY516" fmla="*/ 154651 h 677337"/>
                    <a:gd name="connsiteX517" fmla="*/ 94740 w 364971"/>
                    <a:gd name="connsiteY517" fmla="*/ 165802 h 677337"/>
                    <a:gd name="connsiteX518" fmla="*/ 99758 w 364971"/>
                    <a:gd name="connsiteY518" fmla="*/ 175095 h 677337"/>
                    <a:gd name="connsiteX519" fmla="*/ 103521 w 364971"/>
                    <a:gd name="connsiteY519" fmla="*/ 186865 h 677337"/>
                    <a:gd name="connsiteX520" fmla="*/ 103521 w 364971"/>
                    <a:gd name="connsiteY520" fmla="*/ 202973 h 677337"/>
                    <a:gd name="connsiteX521" fmla="*/ 98503 w 364971"/>
                    <a:gd name="connsiteY521" fmla="*/ 216602 h 677337"/>
                    <a:gd name="connsiteX522" fmla="*/ 94113 w 364971"/>
                    <a:gd name="connsiteY522" fmla="*/ 230851 h 677337"/>
                    <a:gd name="connsiteX523" fmla="*/ 94255 w 364971"/>
                    <a:gd name="connsiteY523" fmla="*/ 233097 h 677337"/>
                    <a:gd name="connsiteX524" fmla="*/ 113526 w 364971"/>
                    <a:gd name="connsiteY524" fmla="*/ 190603 h 677337"/>
                    <a:gd name="connsiteX525" fmla="*/ 117217 w 364971"/>
                    <a:gd name="connsiteY525" fmla="*/ 183820 h 677337"/>
                    <a:gd name="connsiteX526" fmla="*/ 119908 w 364971"/>
                    <a:gd name="connsiteY526" fmla="*/ 178874 h 677337"/>
                    <a:gd name="connsiteX527" fmla="*/ 116452 w 364971"/>
                    <a:gd name="connsiteY527" fmla="*/ 172964 h 677337"/>
                    <a:gd name="connsiteX528" fmla="*/ 103125 w 364971"/>
                    <a:gd name="connsiteY528" fmla="*/ 155181 h 677337"/>
                    <a:gd name="connsiteX529" fmla="*/ 95250 w 364971"/>
                    <a:gd name="connsiteY529" fmla="*/ 138695 h 677337"/>
                    <a:gd name="connsiteX530" fmla="*/ 101913 w 364971"/>
                    <a:gd name="connsiteY530" fmla="*/ 117936 h 677337"/>
                    <a:gd name="connsiteX531" fmla="*/ 109183 w 364971"/>
                    <a:gd name="connsiteY531" fmla="*/ 85575 h 677337"/>
                    <a:gd name="connsiteX532" fmla="*/ 124327 w 364971"/>
                    <a:gd name="connsiteY532" fmla="*/ 92291 h 677337"/>
                    <a:gd name="connsiteX533" fmla="*/ 141288 w 364971"/>
                    <a:gd name="connsiteY533" fmla="*/ 123431 h 677337"/>
                    <a:gd name="connsiteX534" fmla="*/ 139471 w 364971"/>
                    <a:gd name="connsiteY534" fmla="*/ 138695 h 677337"/>
                    <a:gd name="connsiteX535" fmla="*/ 133413 w 364971"/>
                    <a:gd name="connsiteY535" fmla="*/ 150296 h 677337"/>
                    <a:gd name="connsiteX536" fmla="*/ 127355 w 364971"/>
                    <a:gd name="connsiteY536" fmla="*/ 163118 h 677337"/>
                    <a:gd name="connsiteX537" fmla="*/ 127193 w 364971"/>
                    <a:gd name="connsiteY537" fmla="*/ 165489 h 677337"/>
                    <a:gd name="connsiteX538" fmla="*/ 128290 w 364971"/>
                    <a:gd name="connsiteY538" fmla="*/ 163473 h 677337"/>
                    <a:gd name="connsiteX539" fmla="*/ 143669 w 364971"/>
                    <a:gd name="connsiteY539" fmla="*/ 139425 h 677337"/>
                    <a:gd name="connsiteX540" fmla="*/ 151051 w 364971"/>
                    <a:gd name="connsiteY540" fmla="*/ 128327 h 677337"/>
                    <a:gd name="connsiteX541" fmla="*/ 157791 w 364971"/>
                    <a:gd name="connsiteY541" fmla="*/ 119492 h 677337"/>
                    <a:gd name="connsiteX542" fmla="*/ 154962 w 364971"/>
                    <a:gd name="connsiteY542" fmla="*/ 113547 h 677337"/>
                    <a:gd name="connsiteX543" fmla="*/ 143597 w 364971"/>
                    <a:gd name="connsiteY543" fmla="*/ 95619 h 677337"/>
                    <a:gd name="connsiteX544" fmla="*/ 145453 w 364971"/>
                    <a:gd name="connsiteY544" fmla="*/ 61147 h 677337"/>
                    <a:gd name="connsiteX545" fmla="*/ 154112 w 364971"/>
                    <a:gd name="connsiteY545" fmla="*/ 31600 h 677337"/>
                    <a:gd name="connsiteX546" fmla="*/ 168337 w 364971"/>
                    <a:gd name="connsiteY546" fmla="*/ 38371 h 677337"/>
                    <a:gd name="connsiteX547" fmla="*/ 182563 w 364971"/>
                    <a:gd name="connsiteY547" fmla="*/ 69150 h 677337"/>
                    <a:gd name="connsiteX548" fmla="*/ 173285 w 364971"/>
                    <a:gd name="connsiteY548" fmla="*/ 94388 h 677337"/>
                    <a:gd name="connsiteX549" fmla="*/ 166482 w 364971"/>
                    <a:gd name="connsiteY549" fmla="*/ 105468 h 677337"/>
                    <a:gd name="connsiteX550" fmla="*/ 165877 w 364971"/>
                    <a:gd name="connsiteY550" fmla="*/ 108718 h 677337"/>
                    <a:gd name="connsiteX551" fmla="*/ 166430 w 364971"/>
                    <a:gd name="connsiteY551" fmla="*/ 107979 h 677337"/>
                    <a:gd name="connsiteX552" fmla="*/ 173196 w 364971"/>
                    <a:gd name="connsiteY552" fmla="*/ 98730 h 677337"/>
                    <a:gd name="connsiteX553" fmla="*/ 197187 w 364971"/>
                    <a:gd name="connsiteY553" fmla="*/ 68517 h 677337"/>
                    <a:gd name="connsiteX554" fmla="*/ 212566 w 364971"/>
                    <a:gd name="connsiteY554" fmla="*/ 48786 h 677337"/>
                    <a:gd name="connsiteX555" fmla="*/ 212957 w 364971"/>
                    <a:gd name="connsiteY555" fmla="*/ 48199 h 677337"/>
                    <a:gd name="connsiteX556" fmla="*/ 220779 w 364971"/>
                    <a:gd name="connsiteY556" fmla="*/ 27400 h 677337"/>
                    <a:gd name="connsiteX557" fmla="*/ 228213 w 364971"/>
                    <a:gd name="connsiteY557" fmla="*/ 8432 h 677337"/>
                    <a:gd name="connsiteX558" fmla="*/ 252142 w 364971"/>
                    <a:gd name="connsiteY558" fmla="*/ 402 h 677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</a:cxnLst>
                  <a:rect l="l" t="t" r="r" b="b"/>
                  <a:pathLst>
                    <a:path w="364971" h="677337">
                      <a:moveTo>
                        <a:pt x="206617" y="599685"/>
                      </a:moveTo>
                      <a:cubicBezTo>
                        <a:pt x="198046" y="600912"/>
                        <a:pt x="194373" y="603367"/>
                        <a:pt x="194373" y="603367"/>
                      </a:cubicBezTo>
                      <a:cubicBezTo>
                        <a:pt x="194373" y="603367"/>
                        <a:pt x="213964" y="597230"/>
                        <a:pt x="236616" y="605208"/>
                      </a:cubicBezTo>
                      <a:cubicBezTo>
                        <a:pt x="249778" y="609810"/>
                        <a:pt x="260339" y="611651"/>
                        <a:pt x="269829" y="611805"/>
                      </a:cubicBezTo>
                      <a:lnTo>
                        <a:pt x="287831" y="609433"/>
                      </a:lnTo>
                      <a:lnTo>
                        <a:pt x="283809" y="606409"/>
                      </a:lnTo>
                      <a:lnTo>
                        <a:pt x="245187" y="604594"/>
                      </a:lnTo>
                      <a:cubicBezTo>
                        <a:pt x="227433" y="598458"/>
                        <a:pt x="214576" y="598458"/>
                        <a:pt x="206617" y="599685"/>
                      </a:cubicBezTo>
                      <a:close/>
                      <a:moveTo>
                        <a:pt x="124803" y="533779"/>
                      </a:moveTo>
                      <a:cubicBezTo>
                        <a:pt x="116254" y="533164"/>
                        <a:pt x="111980" y="535009"/>
                        <a:pt x="111980" y="535009"/>
                      </a:cubicBezTo>
                      <a:cubicBezTo>
                        <a:pt x="111980" y="535009"/>
                        <a:pt x="117476" y="535009"/>
                        <a:pt x="124803" y="535624"/>
                      </a:cubicBezTo>
                      <a:cubicBezTo>
                        <a:pt x="128466" y="536239"/>
                        <a:pt x="133351" y="536854"/>
                        <a:pt x="138235" y="538084"/>
                      </a:cubicBezTo>
                      <a:cubicBezTo>
                        <a:pt x="143120" y="539314"/>
                        <a:pt x="148005" y="541159"/>
                        <a:pt x="153500" y="544234"/>
                      </a:cubicBezTo>
                      <a:cubicBezTo>
                        <a:pt x="166322" y="550384"/>
                        <a:pt x="176091" y="552844"/>
                        <a:pt x="185250" y="553459"/>
                      </a:cubicBezTo>
                      <a:lnTo>
                        <a:pt x="204422" y="551160"/>
                      </a:lnTo>
                      <a:lnTo>
                        <a:pt x="200528" y="548645"/>
                      </a:lnTo>
                      <a:lnTo>
                        <a:pt x="199293" y="549154"/>
                      </a:lnTo>
                      <a:cubicBezTo>
                        <a:pt x="190745" y="550999"/>
                        <a:pt x="177923" y="551614"/>
                        <a:pt x="162048" y="544234"/>
                      </a:cubicBezTo>
                      <a:cubicBezTo>
                        <a:pt x="153500" y="540544"/>
                        <a:pt x="146173" y="538084"/>
                        <a:pt x="140067" y="536239"/>
                      </a:cubicBezTo>
                      <a:cubicBezTo>
                        <a:pt x="133961" y="534394"/>
                        <a:pt x="129077" y="533779"/>
                        <a:pt x="124803" y="533779"/>
                      </a:cubicBezTo>
                      <a:close/>
                      <a:moveTo>
                        <a:pt x="220169" y="482657"/>
                      </a:moveTo>
                      <a:cubicBezTo>
                        <a:pt x="220169" y="482657"/>
                        <a:pt x="218328" y="487005"/>
                        <a:pt x="219555" y="495081"/>
                      </a:cubicBezTo>
                      <a:cubicBezTo>
                        <a:pt x="220783" y="502535"/>
                        <a:pt x="224464" y="514338"/>
                        <a:pt x="235510" y="528004"/>
                      </a:cubicBezTo>
                      <a:cubicBezTo>
                        <a:pt x="246556" y="541049"/>
                        <a:pt x="250852" y="553473"/>
                        <a:pt x="252079" y="562791"/>
                      </a:cubicBezTo>
                      <a:lnTo>
                        <a:pt x="251978" y="565240"/>
                      </a:lnTo>
                      <a:lnTo>
                        <a:pt x="256386" y="568260"/>
                      </a:lnTo>
                      <a:lnTo>
                        <a:pt x="251389" y="547339"/>
                      </a:lnTo>
                      <a:cubicBezTo>
                        <a:pt x="247784" y="538720"/>
                        <a:pt x="242260" y="529868"/>
                        <a:pt x="233669" y="519929"/>
                      </a:cubicBezTo>
                      <a:cubicBezTo>
                        <a:pt x="226305" y="511232"/>
                        <a:pt x="223237" y="501914"/>
                        <a:pt x="221396" y="494460"/>
                      </a:cubicBezTo>
                      <a:cubicBezTo>
                        <a:pt x="220783" y="491354"/>
                        <a:pt x="220169" y="488248"/>
                        <a:pt x="220169" y="486384"/>
                      </a:cubicBezTo>
                      <a:cubicBezTo>
                        <a:pt x="220169" y="483899"/>
                        <a:pt x="220169" y="482657"/>
                        <a:pt x="220169" y="482657"/>
                      </a:cubicBezTo>
                      <a:close/>
                      <a:moveTo>
                        <a:pt x="48715" y="445679"/>
                      </a:moveTo>
                      <a:cubicBezTo>
                        <a:pt x="48715" y="445679"/>
                        <a:pt x="53633" y="446934"/>
                        <a:pt x="60396" y="450700"/>
                      </a:cubicBezTo>
                      <a:cubicBezTo>
                        <a:pt x="63470" y="452583"/>
                        <a:pt x="67773" y="455093"/>
                        <a:pt x="71462" y="458231"/>
                      </a:cubicBezTo>
                      <a:cubicBezTo>
                        <a:pt x="75765" y="460742"/>
                        <a:pt x="80068" y="464507"/>
                        <a:pt x="84372" y="468273"/>
                      </a:cubicBezTo>
                      <a:cubicBezTo>
                        <a:pt x="89905" y="473294"/>
                        <a:pt x="94208" y="477060"/>
                        <a:pt x="99126" y="479570"/>
                      </a:cubicBezTo>
                      <a:cubicBezTo>
                        <a:pt x="101585" y="481453"/>
                        <a:pt x="104044" y="482708"/>
                        <a:pt x="105889" y="483336"/>
                      </a:cubicBezTo>
                      <a:cubicBezTo>
                        <a:pt x="108348" y="484591"/>
                        <a:pt x="110192" y="485219"/>
                        <a:pt x="112651" y="485846"/>
                      </a:cubicBezTo>
                      <a:cubicBezTo>
                        <a:pt x="116955" y="487729"/>
                        <a:pt x="120643" y="488357"/>
                        <a:pt x="124947" y="488985"/>
                      </a:cubicBezTo>
                      <a:lnTo>
                        <a:pt x="132650" y="488985"/>
                      </a:lnTo>
                      <a:lnTo>
                        <a:pt x="129031" y="484689"/>
                      </a:lnTo>
                      <a:lnTo>
                        <a:pt x="126176" y="485219"/>
                      </a:lnTo>
                      <a:cubicBezTo>
                        <a:pt x="118184" y="485219"/>
                        <a:pt x="105889" y="482708"/>
                        <a:pt x="92364" y="471411"/>
                      </a:cubicBezTo>
                      <a:cubicBezTo>
                        <a:pt x="78839" y="458859"/>
                        <a:pt x="68388" y="452583"/>
                        <a:pt x="60396" y="448817"/>
                      </a:cubicBezTo>
                      <a:cubicBezTo>
                        <a:pt x="53018" y="445679"/>
                        <a:pt x="48715" y="445679"/>
                        <a:pt x="48715" y="445679"/>
                      </a:cubicBezTo>
                      <a:close/>
                      <a:moveTo>
                        <a:pt x="159670" y="429581"/>
                      </a:moveTo>
                      <a:cubicBezTo>
                        <a:pt x="159670" y="429581"/>
                        <a:pt x="157197" y="432663"/>
                        <a:pt x="155960" y="440061"/>
                      </a:cubicBezTo>
                      <a:cubicBezTo>
                        <a:pt x="154723" y="446841"/>
                        <a:pt x="155342" y="457321"/>
                        <a:pt x="162761" y="471498"/>
                      </a:cubicBezTo>
                      <a:cubicBezTo>
                        <a:pt x="170181" y="484443"/>
                        <a:pt x="172036" y="496155"/>
                        <a:pt x="172036" y="504785"/>
                      </a:cubicBezTo>
                      <a:lnTo>
                        <a:pt x="172001" y="505050"/>
                      </a:lnTo>
                      <a:lnTo>
                        <a:pt x="176010" y="508206"/>
                      </a:lnTo>
                      <a:lnTo>
                        <a:pt x="175745" y="502936"/>
                      </a:lnTo>
                      <a:cubicBezTo>
                        <a:pt x="175127" y="499237"/>
                        <a:pt x="174509" y="494922"/>
                        <a:pt x="173891" y="490607"/>
                      </a:cubicBezTo>
                      <a:cubicBezTo>
                        <a:pt x="172654" y="486909"/>
                        <a:pt x="171417" y="482594"/>
                        <a:pt x="169563" y="478279"/>
                      </a:cubicBezTo>
                      <a:cubicBezTo>
                        <a:pt x="167708" y="473348"/>
                        <a:pt x="165234" y="469033"/>
                        <a:pt x="162143" y="463485"/>
                      </a:cubicBezTo>
                      <a:cubicBezTo>
                        <a:pt x="160288" y="459170"/>
                        <a:pt x="158433" y="454855"/>
                        <a:pt x="157815" y="450540"/>
                      </a:cubicBezTo>
                      <a:cubicBezTo>
                        <a:pt x="157197" y="446841"/>
                        <a:pt x="157197" y="443143"/>
                        <a:pt x="157197" y="440061"/>
                      </a:cubicBezTo>
                      <a:cubicBezTo>
                        <a:pt x="157815" y="433280"/>
                        <a:pt x="159670" y="429581"/>
                        <a:pt x="159670" y="429581"/>
                      </a:cubicBezTo>
                      <a:close/>
                      <a:moveTo>
                        <a:pt x="128490" y="371210"/>
                      </a:moveTo>
                      <a:cubicBezTo>
                        <a:pt x="128490" y="371210"/>
                        <a:pt x="127875" y="371826"/>
                        <a:pt x="126028" y="373058"/>
                      </a:cubicBezTo>
                      <a:cubicBezTo>
                        <a:pt x="124797" y="374291"/>
                        <a:pt x="122950" y="375523"/>
                        <a:pt x="121104" y="378604"/>
                      </a:cubicBezTo>
                      <a:cubicBezTo>
                        <a:pt x="119257" y="381069"/>
                        <a:pt x="117410" y="384766"/>
                        <a:pt x="116179" y="389080"/>
                      </a:cubicBezTo>
                      <a:cubicBezTo>
                        <a:pt x="115564" y="394009"/>
                        <a:pt x="114332" y="399555"/>
                        <a:pt x="115564" y="406950"/>
                      </a:cubicBezTo>
                      <a:cubicBezTo>
                        <a:pt x="116795" y="419890"/>
                        <a:pt x="114948" y="430982"/>
                        <a:pt x="112486" y="438376"/>
                      </a:cubicBezTo>
                      <a:lnTo>
                        <a:pt x="112162" y="439097"/>
                      </a:lnTo>
                      <a:lnTo>
                        <a:pt x="114994" y="444249"/>
                      </a:lnTo>
                      <a:lnTo>
                        <a:pt x="116795" y="437760"/>
                      </a:lnTo>
                      <a:cubicBezTo>
                        <a:pt x="116795" y="435911"/>
                        <a:pt x="117410" y="434063"/>
                        <a:pt x="117410" y="432214"/>
                      </a:cubicBezTo>
                      <a:cubicBezTo>
                        <a:pt x="118026" y="430365"/>
                        <a:pt x="118026" y="428517"/>
                        <a:pt x="118026" y="426668"/>
                      </a:cubicBezTo>
                      <a:cubicBezTo>
                        <a:pt x="118641" y="424820"/>
                        <a:pt x="118641" y="422971"/>
                        <a:pt x="118641" y="420506"/>
                      </a:cubicBezTo>
                      <a:cubicBezTo>
                        <a:pt x="118641" y="418657"/>
                        <a:pt x="118641" y="416809"/>
                        <a:pt x="118641" y="414344"/>
                      </a:cubicBezTo>
                      <a:cubicBezTo>
                        <a:pt x="118641" y="410031"/>
                        <a:pt x="118641" y="405101"/>
                        <a:pt x="118026" y="400171"/>
                      </a:cubicBezTo>
                      <a:cubicBezTo>
                        <a:pt x="117410" y="395858"/>
                        <a:pt x="118026" y="391544"/>
                        <a:pt x="118641" y="388463"/>
                      </a:cubicBezTo>
                      <a:cubicBezTo>
                        <a:pt x="119872" y="384766"/>
                        <a:pt x="121104" y="381685"/>
                        <a:pt x="122950" y="379220"/>
                      </a:cubicBezTo>
                      <a:cubicBezTo>
                        <a:pt x="124181" y="376756"/>
                        <a:pt x="125413" y="374291"/>
                        <a:pt x="126644" y="373058"/>
                      </a:cubicBezTo>
                      <a:cubicBezTo>
                        <a:pt x="127875" y="371826"/>
                        <a:pt x="128490" y="371210"/>
                        <a:pt x="128490" y="371210"/>
                      </a:cubicBezTo>
                      <a:close/>
                      <a:moveTo>
                        <a:pt x="28236" y="341535"/>
                      </a:moveTo>
                      <a:cubicBezTo>
                        <a:pt x="28236" y="341535"/>
                        <a:pt x="31305" y="344625"/>
                        <a:pt x="35602" y="350187"/>
                      </a:cubicBezTo>
                      <a:cubicBezTo>
                        <a:pt x="36830" y="351423"/>
                        <a:pt x="38058" y="353277"/>
                        <a:pt x="39285" y="355130"/>
                      </a:cubicBezTo>
                      <a:cubicBezTo>
                        <a:pt x="40513" y="356984"/>
                        <a:pt x="41741" y="358838"/>
                        <a:pt x="42968" y="360692"/>
                      </a:cubicBezTo>
                      <a:cubicBezTo>
                        <a:pt x="44196" y="363164"/>
                        <a:pt x="44810" y="365018"/>
                        <a:pt x="46037" y="367489"/>
                      </a:cubicBezTo>
                      <a:cubicBezTo>
                        <a:pt x="47265" y="369961"/>
                        <a:pt x="48493" y="372433"/>
                        <a:pt x="49721" y="374905"/>
                      </a:cubicBezTo>
                      <a:cubicBezTo>
                        <a:pt x="50948" y="377995"/>
                        <a:pt x="52176" y="381084"/>
                        <a:pt x="53403" y="383556"/>
                      </a:cubicBezTo>
                      <a:cubicBezTo>
                        <a:pt x="54631" y="386028"/>
                        <a:pt x="56473" y="388500"/>
                        <a:pt x="57700" y="390972"/>
                      </a:cubicBezTo>
                      <a:cubicBezTo>
                        <a:pt x="60769" y="395297"/>
                        <a:pt x="63839" y="398387"/>
                        <a:pt x="66908" y="401477"/>
                      </a:cubicBezTo>
                      <a:cubicBezTo>
                        <a:pt x="69977" y="404567"/>
                        <a:pt x="73046" y="406421"/>
                        <a:pt x="76729" y="408274"/>
                      </a:cubicBezTo>
                      <a:lnTo>
                        <a:pt x="79574" y="409454"/>
                      </a:lnTo>
                      <a:lnTo>
                        <a:pt x="78288" y="405301"/>
                      </a:lnTo>
                      <a:lnTo>
                        <a:pt x="73660" y="402713"/>
                      </a:lnTo>
                      <a:cubicBezTo>
                        <a:pt x="71205" y="401477"/>
                        <a:pt x="69363" y="399623"/>
                        <a:pt x="67522" y="397769"/>
                      </a:cubicBezTo>
                      <a:cubicBezTo>
                        <a:pt x="62611" y="393444"/>
                        <a:pt x="58928" y="387882"/>
                        <a:pt x="55245" y="380467"/>
                      </a:cubicBezTo>
                      <a:cubicBezTo>
                        <a:pt x="53403" y="376759"/>
                        <a:pt x="51562" y="373051"/>
                        <a:pt x="49721" y="369961"/>
                      </a:cubicBezTo>
                      <a:cubicBezTo>
                        <a:pt x="48493" y="366254"/>
                        <a:pt x="46651" y="363782"/>
                        <a:pt x="45424" y="360692"/>
                      </a:cubicBezTo>
                      <a:cubicBezTo>
                        <a:pt x="43582" y="358220"/>
                        <a:pt x="42355" y="355748"/>
                        <a:pt x="40513" y="353895"/>
                      </a:cubicBezTo>
                      <a:cubicBezTo>
                        <a:pt x="39285" y="352041"/>
                        <a:pt x="38058" y="350187"/>
                        <a:pt x="36830" y="348951"/>
                      </a:cubicBezTo>
                      <a:cubicBezTo>
                        <a:pt x="31919" y="342771"/>
                        <a:pt x="28236" y="341535"/>
                        <a:pt x="28236" y="341535"/>
                      </a:cubicBezTo>
                      <a:close/>
                      <a:moveTo>
                        <a:pt x="124842" y="308074"/>
                      </a:moveTo>
                      <a:cubicBezTo>
                        <a:pt x="124842" y="308074"/>
                        <a:pt x="121122" y="308074"/>
                        <a:pt x="115541" y="311774"/>
                      </a:cubicBezTo>
                      <a:cubicBezTo>
                        <a:pt x="113060" y="313624"/>
                        <a:pt x="109960" y="316091"/>
                        <a:pt x="107479" y="319791"/>
                      </a:cubicBezTo>
                      <a:cubicBezTo>
                        <a:pt x="104379" y="323490"/>
                        <a:pt x="101278" y="328423"/>
                        <a:pt x="99418" y="334590"/>
                      </a:cubicBezTo>
                      <a:cubicBezTo>
                        <a:pt x="98798" y="336440"/>
                        <a:pt x="98177" y="337673"/>
                        <a:pt x="97557" y="339523"/>
                      </a:cubicBezTo>
                      <a:lnTo>
                        <a:pt x="96435" y="342870"/>
                      </a:lnTo>
                      <a:lnTo>
                        <a:pt x="91711" y="350996"/>
                      </a:lnTo>
                      <a:lnTo>
                        <a:pt x="84535" y="361105"/>
                      </a:lnTo>
                      <a:lnTo>
                        <a:pt x="83324" y="362138"/>
                      </a:lnTo>
                      <a:lnTo>
                        <a:pt x="83868" y="364486"/>
                      </a:lnTo>
                      <a:lnTo>
                        <a:pt x="91711" y="350996"/>
                      </a:lnTo>
                      <a:lnTo>
                        <a:pt x="91976" y="350622"/>
                      </a:lnTo>
                      <a:cubicBezTo>
                        <a:pt x="93837" y="348156"/>
                        <a:pt x="95077" y="345689"/>
                        <a:pt x="96317" y="343223"/>
                      </a:cubicBezTo>
                      <a:lnTo>
                        <a:pt x="96435" y="342870"/>
                      </a:lnTo>
                      <a:lnTo>
                        <a:pt x="103759" y="330273"/>
                      </a:lnTo>
                      <a:cubicBezTo>
                        <a:pt x="106859" y="322257"/>
                        <a:pt x="111820" y="316091"/>
                        <a:pt x="116781" y="313008"/>
                      </a:cubicBezTo>
                      <a:cubicBezTo>
                        <a:pt x="121122" y="309308"/>
                        <a:pt x="124842" y="308074"/>
                        <a:pt x="124842" y="308074"/>
                      </a:cubicBezTo>
                      <a:close/>
                      <a:moveTo>
                        <a:pt x="45039" y="248137"/>
                      </a:moveTo>
                      <a:cubicBezTo>
                        <a:pt x="45039" y="248137"/>
                        <a:pt x="47537" y="251844"/>
                        <a:pt x="49409" y="258023"/>
                      </a:cubicBezTo>
                      <a:cubicBezTo>
                        <a:pt x="50658" y="261113"/>
                        <a:pt x="51907" y="264820"/>
                        <a:pt x="52531" y="268528"/>
                      </a:cubicBezTo>
                      <a:cubicBezTo>
                        <a:pt x="53780" y="272853"/>
                        <a:pt x="53780" y="277796"/>
                        <a:pt x="54404" y="282739"/>
                      </a:cubicBezTo>
                      <a:cubicBezTo>
                        <a:pt x="54404" y="295097"/>
                        <a:pt x="56901" y="304365"/>
                        <a:pt x="60023" y="311162"/>
                      </a:cubicBezTo>
                      <a:lnTo>
                        <a:pt x="70809" y="325396"/>
                      </a:lnTo>
                      <a:lnTo>
                        <a:pt x="71080" y="321321"/>
                      </a:lnTo>
                      <a:lnTo>
                        <a:pt x="71096" y="321081"/>
                      </a:lnTo>
                      <a:lnTo>
                        <a:pt x="69387" y="319813"/>
                      </a:lnTo>
                      <a:cubicBezTo>
                        <a:pt x="63768" y="314252"/>
                        <a:pt x="58150" y="304983"/>
                        <a:pt x="57525" y="289536"/>
                      </a:cubicBezTo>
                      <a:cubicBezTo>
                        <a:pt x="56901" y="285211"/>
                        <a:pt x="56901" y="282121"/>
                        <a:pt x="56277" y="278414"/>
                      </a:cubicBezTo>
                      <a:cubicBezTo>
                        <a:pt x="55652" y="275324"/>
                        <a:pt x="55652" y="272235"/>
                        <a:pt x="55028" y="269763"/>
                      </a:cubicBezTo>
                      <a:cubicBezTo>
                        <a:pt x="53780" y="264202"/>
                        <a:pt x="52531" y="259877"/>
                        <a:pt x="50658" y="256788"/>
                      </a:cubicBezTo>
                      <a:cubicBezTo>
                        <a:pt x="48161" y="250609"/>
                        <a:pt x="45039" y="248137"/>
                        <a:pt x="45039" y="248137"/>
                      </a:cubicBezTo>
                      <a:close/>
                      <a:moveTo>
                        <a:pt x="141867" y="242132"/>
                      </a:moveTo>
                      <a:cubicBezTo>
                        <a:pt x="141867" y="242132"/>
                        <a:pt x="138134" y="241510"/>
                        <a:pt x="132535" y="243998"/>
                      </a:cubicBezTo>
                      <a:cubicBezTo>
                        <a:pt x="129425" y="245242"/>
                        <a:pt x="125692" y="247107"/>
                        <a:pt x="122581" y="249595"/>
                      </a:cubicBezTo>
                      <a:cubicBezTo>
                        <a:pt x="118848" y="252704"/>
                        <a:pt x="115116" y="257058"/>
                        <a:pt x="110761" y="262033"/>
                      </a:cubicBezTo>
                      <a:cubicBezTo>
                        <a:pt x="107650" y="267630"/>
                        <a:pt x="103295" y="271984"/>
                        <a:pt x="99562" y="275093"/>
                      </a:cubicBezTo>
                      <a:cubicBezTo>
                        <a:pt x="95830" y="278203"/>
                        <a:pt x="92719" y="280068"/>
                        <a:pt x="88986" y="281934"/>
                      </a:cubicBezTo>
                      <a:lnTo>
                        <a:pt x="88372" y="282170"/>
                      </a:lnTo>
                      <a:lnTo>
                        <a:pt x="87518" y="286022"/>
                      </a:lnTo>
                      <a:lnTo>
                        <a:pt x="100185" y="277581"/>
                      </a:lnTo>
                      <a:cubicBezTo>
                        <a:pt x="101429" y="276959"/>
                        <a:pt x="102673" y="275715"/>
                        <a:pt x="103917" y="273849"/>
                      </a:cubicBezTo>
                      <a:cubicBezTo>
                        <a:pt x="105784" y="272605"/>
                        <a:pt x="107028" y="271362"/>
                        <a:pt x="108272" y="270118"/>
                      </a:cubicBezTo>
                      <a:cubicBezTo>
                        <a:pt x="109517" y="268252"/>
                        <a:pt x="110761" y="266386"/>
                        <a:pt x="112627" y="265143"/>
                      </a:cubicBezTo>
                      <a:cubicBezTo>
                        <a:pt x="113871" y="263277"/>
                        <a:pt x="115116" y="261411"/>
                        <a:pt x="116360" y="258924"/>
                      </a:cubicBezTo>
                      <a:cubicBezTo>
                        <a:pt x="118848" y="255814"/>
                        <a:pt x="121959" y="252704"/>
                        <a:pt x="124448" y="250217"/>
                      </a:cubicBezTo>
                      <a:cubicBezTo>
                        <a:pt x="127558" y="248351"/>
                        <a:pt x="130669" y="246485"/>
                        <a:pt x="133157" y="245242"/>
                      </a:cubicBezTo>
                      <a:cubicBezTo>
                        <a:pt x="138134" y="242754"/>
                        <a:pt x="141867" y="242132"/>
                        <a:pt x="141867" y="242132"/>
                      </a:cubicBezTo>
                      <a:close/>
                      <a:moveTo>
                        <a:pt x="171069" y="182124"/>
                      </a:moveTo>
                      <a:cubicBezTo>
                        <a:pt x="171069" y="182124"/>
                        <a:pt x="168000" y="180897"/>
                        <a:pt x="162475" y="182737"/>
                      </a:cubicBezTo>
                      <a:cubicBezTo>
                        <a:pt x="156337" y="183964"/>
                        <a:pt x="148971" y="187644"/>
                        <a:pt x="139763" y="196844"/>
                      </a:cubicBezTo>
                      <a:cubicBezTo>
                        <a:pt x="131170" y="205431"/>
                        <a:pt x="122576" y="209725"/>
                        <a:pt x="115824" y="211565"/>
                      </a:cubicBezTo>
                      <a:lnTo>
                        <a:pt x="113611" y="211811"/>
                      </a:lnTo>
                      <a:lnTo>
                        <a:pt x="112092" y="215327"/>
                      </a:lnTo>
                      <a:lnTo>
                        <a:pt x="126873" y="209725"/>
                      </a:lnTo>
                      <a:cubicBezTo>
                        <a:pt x="129942" y="207885"/>
                        <a:pt x="133011" y="206045"/>
                        <a:pt x="136081" y="203591"/>
                      </a:cubicBezTo>
                      <a:cubicBezTo>
                        <a:pt x="138536" y="201138"/>
                        <a:pt x="141605" y="198071"/>
                        <a:pt x="145288" y="195004"/>
                      </a:cubicBezTo>
                      <a:cubicBezTo>
                        <a:pt x="151426" y="188871"/>
                        <a:pt x="157565" y="185804"/>
                        <a:pt x="162475" y="183964"/>
                      </a:cubicBezTo>
                      <a:cubicBezTo>
                        <a:pt x="167386" y="182124"/>
                        <a:pt x="171069" y="182124"/>
                        <a:pt x="171069" y="182124"/>
                      </a:cubicBezTo>
                      <a:close/>
                      <a:moveTo>
                        <a:pt x="80943" y="171997"/>
                      </a:moveTo>
                      <a:cubicBezTo>
                        <a:pt x="80943" y="171997"/>
                        <a:pt x="82197" y="175714"/>
                        <a:pt x="83452" y="181290"/>
                      </a:cubicBezTo>
                      <a:cubicBezTo>
                        <a:pt x="83452" y="184387"/>
                        <a:pt x="84079" y="188104"/>
                        <a:pt x="84079" y="191821"/>
                      </a:cubicBezTo>
                      <a:cubicBezTo>
                        <a:pt x="84079" y="195538"/>
                        <a:pt x="84079" y="200495"/>
                        <a:pt x="82824" y="204831"/>
                      </a:cubicBezTo>
                      <a:cubicBezTo>
                        <a:pt x="82197" y="207309"/>
                        <a:pt x="81570" y="209787"/>
                        <a:pt x="81570" y="212265"/>
                      </a:cubicBezTo>
                      <a:cubicBezTo>
                        <a:pt x="81570" y="214743"/>
                        <a:pt x="80943" y="217221"/>
                        <a:pt x="80943" y="219080"/>
                      </a:cubicBezTo>
                      <a:cubicBezTo>
                        <a:pt x="80943" y="224036"/>
                        <a:pt x="81570" y="227753"/>
                        <a:pt x="82197" y="231470"/>
                      </a:cubicBezTo>
                      <a:lnTo>
                        <a:pt x="88233" y="246377"/>
                      </a:lnTo>
                      <a:lnTo>
                        <a:pt x="89729" y="243079"/>
                      </a:lnTo>
                      <a:lnTo>
                        <a:pt x="88469" y="241382"/>
                      </a:lnTo>
                      <a:cubicBezTo>
                        <a:pt x="84706" y="235187"/>
                        <a:pt x="82197" y="225275"/>
                        <a:pt x="84079" y="211026"/>
                      </a:cubicBezTo>
                      <a:cubicBezTo>
                        <a:pt x="85960" y="204212"/>
                        <a:pt x="85960" y="198017"/>
                        <a:pt x="85960" y="193060"/>
                      </a:cubicBezTo>
                      <a:cubicBezTo>
                        <a:pt x="85960" y="188104"/>
                        <a:pt x="85333" y="184387"/>
                        <a:pt x="84706" y="181290"/>
                      </a:cubicBezTo>
                      <a:cubicBezTo>
                        <a:pt x="82824" y="174475"/>
                        <a:pt x="80943" y="171997"/>
                        <a:pt x="80943" y="171997"/>
                      </a:cubicBezTo>
                      <a:close/>
                      <a:moveTo>
                        <a:pt x="197340" y="125716"/>
                      </a:moveTo>
                      <a:cubicBezTo>
                        <a:pt x="191762" y="126320"/>
                        <a:pt x="184324" y="129344"/>
                        <a:pt x="174408" y="137206"/>
                      </a:cubicBezTo>
                      <a:cubicBezTo>
                        <a:pt x="170069" y="140835"/>
                        <a:pt x="165731" y="143254"/>
                        <a:pt x="161392" y="145068"/>
                      </a:cubicBezTo>
                      <a:cubicBezTo>
                        <a:pt x="157674" y="146882"/>
                        <a:pt x="153955" y="147487"/>
                        <a:pt x="150236" y="148092"/>
                      </a:cubicBezTo>
                      <a:lnTo>
                        <a:pt x="148663" y="148092"/>
                      </a:lnTo>
                      <a:lnTo>
                        <a:pt x="146883" y="150875"/>
                      </a:lnTo>
                      <a:lnTo>
                        <a:pt x="160773" y="147487"/>
                      </a:lnTo>
                      <a:cubicBezTo>
                        <a:pt x="166970" y="145068"/>
                        <a:pt x="173168" y="141439"/>
                        <a:pt x="179986" y="135392"/>
                      </a:cubicBezTo>
                      <a:cubicBezTo>
                        <a:pt x="186184" y="130554"/>
                        <a:pt x="192381" y="128135"/>
                        <a:pt x="197959" y="126925"/>
                      </a:cubicBezTo>
                      <a:cubicBezTo>
                        <a:pt x="202918" y="125716"/>
                        <a:pt x="206017" y="125716"/>
                        <a:pt x="206017" y="125716"/>
                      </a:cubicBezTo>
                      <a:cubicBezTo>
                        <a:pt x="206017" y="125716"/>
                        <a:pt x="202918" y="124506"/>
                        <a:pt x="197340" y="125716"/>
                      </a:cubicBezTo>
                      <a:close/>
                      <a:moveTo>
                        <a:pt x="121904" y="107556"/>
                      </a:moveTo>
                      <a:cubicBezTo>
                        <a:pt x="121904" y="107556"/>
                        <a:pt x="123115" y="111219"/>
                        <a:pt x="123721" y="116714"/>
                      </a:cubicBezTo>
                      <a:cubicBezTo>
                        <a:pt x="123721" y="122210"/>
                        <a:pt x="123721" y="129537"/>
                        <a:pt x="120692" y="137474"/>
                      </a:cubicBezTo>
                      <a:cubicBezTo>
                        <a:pt x="117663" y="147243"/>
                        <a:pt x="116452" y="154570"/>
                        <a:pt x="116452" y="161287"/>
                      </a:cubicBezTo>
                      <a:lnTo>
                        <a:pt x="120251" y="178245"/>
                      </a:lnTo>
                      <a:lnTo>
                        <a:pt x="120908" y="177038"/>
                      </a:lnTo>
                      <a:lnTo>
                        <a:pt x="122547" y="174026"/>
                      </a:lnTo>
                      <a:lnTo>
                        <a:pt x="121298" y="171666"/>
                      </a:lnTo>
                      <a:cubicBezTo>
                        <a:pt x="120086" y="168614"/>
                        <a:pt x="118875" y="164339"/>
                        <a:pt x="118875" y="160065"/>
                      </a:cubicBezTo>
                      <a:cubicBezTo>
                        <a:pt x="118875" y="155181"/>
                        <a:pt x="119481" y="149686"/>
                        <a:pt x="121298" y="143580"/>
                      </a:cubicBezTo>
                      <a:cubicBezTo>
                        <a:pt x="123115" y="137474"/>
                        <a:pt x="124327" y="131979"/>
                        <a:pt x="124932" y="127705"/>
                      </a:cubicBezTo>
                      <a:cubicBezTo>
                        <a:pt x="125538" y="122820"/>
                        <a:pt x="125538" y="119157"/>
                        <a:pt x="124932" y="116104"/>
                      </a:cubicBezTo>
                      <a:cubicBezTo>
                        <a:pt x="123721" y="110609"/>
                        <a:pt x="121904" y="107556"/>
                        <a:pt x="121904" y="107556"/>
                      </a:cubicBezTo>
                      <a:close/>
                      <a:moveTo>
                        <a:pt x="234893" y="73933"/>
                      </a:moveTo>
                      <a:cubicBezTo>
                        <a:pt x="229960" y="74547"/>
                        <a:pt x="221942" y="76388"/>
                        <a:pt x="212691" y="83141"/>
                      </a:cubicBezTo>
                      <a:cubicBezTo>
                        <a:pt x="203440" y="89893"/>
                        <a:pt x="195423" y="91734"/>
                        <a:pt x="189256" y="92348"/>
                      </a:cubicBezTo>
                      <a:lnTo>
                        <a:pt x="187052" y="92074"/>
                      </a:lnTo>
                      <a:lnTo>
                        <a:pt x="185338" y="94336"/>
                      </a:lnTo>
                      <a:lnTo>
                        <a:pt x="218242" y="81913"/>
                      </a:lnTo>
                      <a:cubicBezTo>
                        <a:pt x="229960" y="73319"/>
                        <a:pt x="242911" y="73933"/>
                        <a:pt x="242911" y="73933"/>
                      </a:cubicBezTo>
                      <a:cubicBezTo>
                        <a:pt x="242911" y="73933"/>
                        <a:pt x="240444" y="73319"/>
                        <a:pt x="234893" y="73933"/>
                      </a:cubicBezTo>
                      <a:close/>
                      <a:moveTo>
                        <a:pt x="165863" y="53145"/>
                      </a:moveTo>
                      <a:cubicBezTo>
                        <a:pt x="165863" y="53145"/>
                        <a:pt x="166482" y="56223"/>
                        <a:pt x="166482" y="61763"/>
                      </a:cubicBezTo>
                      <a:cubicBezTo>
                        <a:pt x="166482" y="66687"/>
                        <a:pt x="165245" y="73458"/>
                        <a:pt x="162152" y="80845"/>
                      </a:cubicBezTo>
                      <a:cubicBezTo>
                        <a:pt x="158441" y="89463"/>
                        <a:pt x="156586" y="96850"/>
                        <a:pt x="156586" y="103006"/>
                      </a:cubicBezTo>
                      <a:lnTo>
                        <a:pt x="158238" y="118906"/>
                      </a:lnTo>
                      <a:lnTo>
                        <a:pt x="159048" y="117845"/>
                      </a:lnTo>
                      <a:lnTo>
                        <a:pt x="160763" y="115553"/>
                      </a:lnTo>
                      <a:lnTo>
                        <a:pt x="159678" y="112855"/>
                      </a:lnTo>
                      <a:cubicBezTo>
                        <a:pt x="159060" y="109777"/>
                        <a:pt x="158441" y="106083"/>
                        <a:pt x="158441" y="101774"/>
                      </a:cubicBezTo>
                      <a:cubicBezTo>
                        <a:pt x="159060" y="97465"/>
                        <a:pt x="160297" y="92541"/>
                        <a:pt x="162152" y="87001"/>
                      </a:cubicBezTo>
                      <a:cubicBezTo>
                        <a:pt x="167100" y="75305"/>
                        <a:pt x="167719" y="66687"/>
                        <a:pt x="167719" y="61147"/>
                      </a:cubicBezTo>
                      <a:cubicBezTo>
                        <a:pt x="167100" y="55607"/>
                        <a:pt x="165863" y="53145"/>
                        <a:pt x="165863" y="53145"/>
                      </a:cubicBezTo>
                      <a:close/>
                      <a:moveTo>
                        <a:pt x="246179" y="9656"/>
                      </a:moveTo>
                      <a:cubicBezTo>
                        <a:pt x="246179" y="9656"/>
                        <a:pt x="243701" y="10268"/>
                        <a:pt x="240603" y="12715"/>
                      </a:cubicBezTo>
                      <a:cubicBezTo>
                        <a:pt x="237505" y="15774"/>
                        <a:pt x="233169" y="20669"/>
                        <a:pt x="230691" y="29235"/>
                      </a:cubicBezTo>
                      <a:lnTo>
                        <a:pt x="222852" y="40849"/>
                      </a:lnTo>
                      <a:lnTo>
                        <a:pt x="223162" y="40818"/>
                      </a:lnTo>
                      <a:lnTo>
                        <a:pt x="233169" y="26176"/>
                      </a:lnTo>
                      <a:cubicBezTo>
                        <a:pt x="235027" y="20669"/>
                        <a:pt x="238745" y="16386"/>
                        <a:pt x="241223" y="13939"/>
                      </a:cubicBezTo>
                      <a:cubicBezTo>
                        <a:pt x="243701" y="10880"/>
                        <a:pt x="246179" y="9656"/>
                        <a:pt x="246179" y="9656"/>
                      </a:cubicBezTo>
                      <a:close/>
                      <a:moveTo>
                        <a:pt x="252142" y="402"/>
                      </a:moveTo>
                      <a:cubicBezTo>
                        <a:pt x="258879" y="1549"/>
                        <a:pt x="263525" y="4761"/>
                        <a:pt x="263525" y="4761"/>
                      </a:cubicBezTo>
                      <a:cubicBezTo>
                        <a:pt x="252374" y="9044"/>
                        <a:pt x="252374" y="16386"/>
                        <a:pt x="252374" y="24952"/>
                      </a:cubicBezTo>
                      <a:cubicBezTo>
                        <a:pt x="252374" y="36577"/>
                        <a:pt x="244940" y="42696"/>
                        <a:pt x="236886" y="43920"/>
                      </a:cubicBezTo>
                      <a:lnTo>
                        <a:pt x="224869" y="47243"/>
                      </a:lnTo>
                      <a:lnTo>
                        <a:pt x="224869" y="47553"/>
                      </a:lnTo>
                      <a:cubicBezTo>
                        <a:pt x="224869" y="47553"/>
                        <a:pt x="222409" y="50019"/>
                        <a:pt x="218718" y="53719"/>
                      </a:cubicBezTo>
                      <a:cubicBezTo>
                        <a:pt x="214412" y="58035"/>
                        <a:pt x="208875" y="64201"/>
                        <a:pt x="202109" y="72217"/>
                      </a:cubicBezTo>
                      <a:lnTo>
                        <a:pt x="193118" y="84074"/>
                      </a:lnTo>
                      <a:lnTo>
                        <a:pt x="194189" y="83524"/>
                      </a:lnTo>
                      <a:cubicBezTo>
                        <a:pt x="197890" y="80685"/>
                        <a:pt x="200665" y="77616"/>
                        <a:pt x="203440" y="74547"/>
                      </a:cubicBezTo>
                      <a:cubicBezTo>
                        <a:pt x="208374" y="69022"/>
                        <a:pt x="213308" y="63498"/>
                        <a:pt x="224409" y="61042"/>
                      </a:cubicBezTo>
                      <a:cubicBezTo>
                        <a:pt x="239210" y="58587"/>
                        <a:pt x="249695" y="63498"/>
                        <a:pt x="255862" y="69636"/>
                      </a:cubicBezTo>
                      <a:cubicBezTo>
                        <a:pt x="262646" y="75161"/>
                        <a:pt x="265113" y="81299"/>
                        <a:pt x="265113" y="81299"/>
                      </a:cubicBezTo>
                      <a:cubicBezTo>
                        <a:pt x="250312" y="78230"/>
                        <a:pt x="245994" y="84982"/>
                        <a:pt x="240444" y="93576"/>
                      </a:cubicBezTo>
                      <a:cubicBezTo>
                        <a:pt x="236127" y="99101"/>
                        <a:pt x="231193" y="102784"/>
                        <a:pt x="225642" y="104011"/>
                      </a:cubicBezTo>
                      <a:cubicBezTo>
                        <a:pt x="220709" y="104625"/>
                        <a:pt x="214541" y="104011"/>
                        <a:pt x="209608" y="102170"/>
                      </a:cubicBezTo>
                      <a:cubicBezTo>
                        <a:pt x="201591" y="99101"/>
                        <a:pt x="194807" y="97412"/>
                        <a:pt x="190027" y="96492"/>
                      </a:cubicBezTo>
                      <a:lnTo>
                        <a:pt x="184318" y="95680"/>
                      </a:lnTo>
                      <a:lnTo>
                        <a:pt x="178733" y="103046"/>
                      </a:lnTo>
                      <a:cubicBezTo>
                        <a:pt x="176272" y="106129"/>
                        <a:pt x="174427" y="109212"/>
                        <a:pt x="171966" y="112295"/>
                      </a:cubicBezTo>
                      <a:cubicBezTo>
                        <a:pt x="169505" y="115378"/>
                        <a:pt x="167660" y="119078"/>
                        <a:pt x="165199" y="122161"/>
                      </a:cubicBezTo>
                      <a:cubicBezTo>
                        <a:pt x="162739" y="125860"/>
                        <a:pt x="160278" y="129560"/>
                        <a:pt x="157817" y="133259"/>
                      </a:cubicBezTo>
                      <a:lnTo>
                        <a:pt x="153811" y="139831"/>
                      </a:lnTo>
                      <a:lnTo>
                        <a:pt x="155195" y="139020"/>
                      </a:lnTo>
                      <a:cubicBezTo>
                        <a:pt x="157054" y="137206"/>
                        <a:pt x="158293" y="135392"/>
                        <a:pt x="159533" y="133578"/>
                      </a:cubicBezTo>
                      <a:cubicBezTo>
                        <a:pt x="161392" y="132368"/>
                        <a:pt x="162632" y="130554"/>
                        <a:pt x="163871" y="128739"/>
                      </a:cubicBezTo>
                      <a:cubicBezTo>
                        <a:pt x="168830" y="122087"/>
                        <a:pt x="173788" y="116039"/>
                        <a:pt x="185564" y="113016"/>
                      </a:cubicBezTo>
                      <a:cubicBezTo>
                        <a:pt x="193311" y="111201"/>
                        <a:pt x="199974" y="111504"/>
                        <a:pt x="205629" y="113016"/>
                      </a:cubicBezTo>
                      <a:cubicBezTo>
                        <a:pt x="211285" y="114528"/>
                        <a:pt x="215933" y="117249"/>
                        <a:pt x="219652" y="120273"/>
                      </a:cubicBezTo>
                      <a:cubicBezTo>
                        <a:pt x="226469" y="125716"/>
                        <a:pt x="230188" y="131763"/>
                        <a:pt x="230188" y="131763"/>
                      </a:cubicBezTo>
                      <a:cubicBezTo>
                        <a:pt x="222131" y="130554"/>
                        <a:pt x="217173" y="131763"/>
                        <a:pt x="213454" y="134182"/>
                      </a:cubicBezTo>
                      <a:cubicBezTo>
                        <a:pt x="211595" y="135997"/>
                        <a:pt x="209735" y="137206"/>
                        <a:pt x="208496" y="139625"/>
                      </a:cubicBezTo>
                      <a:cubicBezTo>
                        <a:pt x="207256" y="141439"/>
                        <a:pt x="206017" y="143254"/>
                        <a:pt x="204777" y="145673"/>
                      </a:cubicBezTo>
                      <a:cubicBezTo>
                        <a:pt x="197340" y="158373"/>
                        <a:pt x="184324" y="160187"/>
                        <a:pt x="173168" y="156558"/>
                      </a:cubicBezTo>
                      <a:cubicBezTo>
                        <a:pt x="164491" y="154139"/>
                        <a:pt x="157054" y="152930"/>
                        <a:pt x="151476" y="152325"/>
                      </a:cubicBezTo>
                      <a:lnTo>
                        <a:pt x="146209" y="151930"/>
                      </a:lnTo>
                      <a:lnTo>
                        <a:pt x="135672" y="168405"/>
                      </a:lnTo>
                      <a:cubicBezTo>
                        <a:pt x="133211" y="172721"/>
                        <a:pt x="130750" y="177038"/>
                        <a:pt x="128290" y="181354"/>
                      </a:cubicBezTo>
                      <a:cubicBezTo>
                        <a:pt x="127060" y="183204"/>
                        <a:pt x="125829" y="185670"/>
                        <a:pt x="124599" y="188136"/>
                      </a:cubicBezTo>
                      <a:cubicBezTo>
                        <a:pt x="123369" y="189986"/>
                        <a:pt x="122138" y="192452"/>
                        <a:pt x="120908" y="194919"/>
                      </a:cubicBezTo>
                      <a:lnTo>
                        <a:pt x="117554" y="202683"/>
                      </a:lnTo>
                      <a:lnTo>
                        <a:pt x="119507" y="201138"/>
                      </a:lnTo>
                      <a:cubicBezTo>
                        <a:pt x="122576" y="196844"/>
                        <a:pt x="125031" y="193164"/>
                        <a:pt x="127487" y="189484"/>
                      </a:cubicBezTo>
                      <a:cubicBezTo>
                        <a:pt x="129942" y="185804"/>
                        <a:pt x="131784" y="182124"/>
                        <a:pt x="134853" y="178444"/>
                      </a:cubicBezTo>
                      <a:cubicBezTo>
                        <a:pt x="136694" y="177217"/>
                        <a:pt x="138536" y="175377"/>
                        <a:pt x="140377" y="174150"/>
                      </a:cubicBezTo>
                      <a:cubicBezTo>
                        <a:pt x="142833" y="172924"/>
                        <a:pt x="145288" y="171697"/>
                        <a:pt x="148357" y="170470"/>
                      </a:cubicBezTo>
                      <a:cubicBezTo>
                        <a:pt x="156337" y="167710"/>
                        <a:pt x="163243" y="167403"/>
                        <a:pt x="169228" y="168477"/>
                      </a:cubicBezTo>
                      <a:cubicBezTo>
                        <a:pt x="175213" y="169550"/>
                        <a:pt x="180277" y="172004"/>
                        <a:pt x="184573" y="174764"/>
                      </a:cubicBezTo>
                      <a:cubicBezTo>
                        <a:pt x="188256" y="177830"/>
                        <a:pt x="191325" y="180284"/>
                        <a:pt x="193781" y="182737"/>
                      </a:cubicBezTo>
                      <a:cubicBezTo>
                        <a:pt x="195622" y="185191"/>
                        <a:pt x="196850" y="186417"/>
                        <a:pt x="196850" y="186417"/>
                      </a:cubicBezTo>
                      <a:cubicBezTo>
                        <a:pt x="188256" y="185804"/>
                        <a:pt x="183346" y="187644"/>
                        <a:pt x="179663" y="190711"/>
                      </a:cubicBezTo>
                      <a:cubicBezTo>
                        <a:pt x="177821" y="191938"/>
                        <a:pt x="176593" y="193778"/>
                        <a:pt x="175366" y="196231"/>
                      </a:cubicBezTo>
                      <a:cubicBezTo>
                        <a:pt x="174138" y="198071"/>
                        <a:pt x="172911" y="200524"/>
                        <a:pt x="172297" y="202978"/>
                      </a:cubicBezTo>
                      <a:cubicBezTo>
                        <a:pt x="170455" y="206658"/>
                        <a:pt x="168614" y="209725"/>
                        <a:pt x="166158" y="211565"/>
                      </a:cubicBezTo>
                      <a:cubicBezTo>
                        <a:pt x="163703" y="214018"/>
                        <a:pt x="161248" y="215245"/>
                        <a:pt x="158792" y="216472"/>
                      </a:cubicBezTo>
                      <a:cubicBezTo>
                        <a:pt x="153268" y="218925"/>
                        <a:pt x="146516" y="218925"/>
                        <a:pt x="140377" y="217698"/>
                      </a:cubicBezTo>
                      <a:cubicBezTo>
                        <a:pt x="131170" y="216165"/>
                        <a:pt x="123343" y="215858"/>
                        <a:pt x="117819" y="215935"/>
                      </a:cubicBezTo>
                      <a:lnTo>
                        <a:pt x="111666" y="216313"/>
                      </a:lnTo>
                      <a:lnTo>
                        <a:pt x="95071" y="254728"/>
                      </a:lnTo>
                      <a:lnTo>
                        <a:pt x="92225" y="265733"/>
                      </a:lnTo>
                      <a:lnTo>
                        <a:pt x="96452" y="256436"/>
                      </a:lnTo>
                      <a:cubicBezTo>
                        <a:pt x="100185" y="247729"/>
                        <a:pt x="103295" y="239644"/>
                        <a:pt x="115738" y="233425"/>
                      </a:cubicBezTo>
                      <a:cubicBezTo>
                        <a:pt x="123203" y="229072"/>
                        <a:pt x="130669" y="228450"/>
                        <a:pt x="137512" y="228450"/>
                      </a:cubicBezTo>
                      <a:cubicBezTo>
                        <a:pt x="143734" y="229072"/>
                        <a:pt x="149955" y="230938"/>
                        <a:pt x="154310" y="233425"/>
                      </a:cubicBezTo>
                      <a:cubicBezTo>
                        <a:pt x="164264" y="237779"/>
                        <a:pt x="169863" y="243998"/>
                        <a:pt x="169863" y="243998"/>
                      </a:cubicBezTo>
                      <a:cubicBezTo>
                        <a:pt x="164886" y="243998"/>
                        <a:pt x="161153" y="244620"/>
                        <a:pt x="158665" y="245242"/>
                      </a:cubicBezTo>
                      <a:cubicBezTo>
                        <a:pt x="155554" y="246485"/>
                        <a:pt x="153688" y="248351"/>
                        <a:pt x="152443" y="249595"/>
                      </a:cubicBezTo>
                      <a:cubicBezTo>
                        <a:pt x="150577" y="251461"/>
                        <a:pt x="149333" y="253948"/>
                        <a:pt x="148711" y="255814"/>
                      </a:cubicBezTo>
                      <a:cubicBezTo>
                        <a:pt x="147466" y="258302"/>
                        <a:pt x="146844" y="260789"/>
                        <a:pt x="146222" y="263899"/>
                      </a:cubicBezTo>
                      <a:cubicBezTo>
                        <a:pt x="145600" y="267630"/>
                        <a:pt x="143734" y="270118"/>
                        <a:pt x="141867" y="273227"/>
                      </a:cubicBezTo>
                      <a:cubicBezTo>
                        <a:pt x="140001" y="275715"/>
                        <a:pt x="137512" y="277581"/>
                        <a:pt x="135024" y="278825"/>
                      </a:cubicBezTo>
                      <a:cubicBezTo>
                        <a:pt x="129425" y="281934"/>
                        <a:pt x="123203" y="283800"/>
                        <a:pt x="116360" y="283800"/>
                      </a:cubicBezTo>
                      <a:cubicBezTo>
                        <a:pt x="106406" y="283800"/>
                        <a:pt x="97696" y="285044"/>
                        <a:pt x="92097" y="286287"/>
                      </a:cubicBezTo>
                      <a:lnTo>
                        <a:pt x="87146" y="287702"/>
                      </a:lnTo>
                      <a:lnTo>
                        <a:pt x="87074" y="288025"/>
                      </a:lnTo>
                      <a:cubicBezTo>
                        <a:pt x="86459" y="290491"/>
                        <a:pt x="85844" y="293574"/>
                        <a:pt x="85229" y="296040"/>
                      </a:cubicBezTo>
                      <a:cubicBezTo>
                        <a:pt x="83999" y="300356"/>
                        <a:pt x="83999" y="300356"/>
                        <a:pt x="83999" y="300356"/>
                      </a:cubicBezTo>
                      <a:cubicBezTo>
                        <a:pt x="82768" y="304673"/>
                        <a:pt x="82768" y="304673"/>
                        <a:pt x="82768" y="304673"/>
                      </a:cubicBezTo>
                      <a:cubicBezTo>
                        <a:pt x="82153" y="307756"/>
                        <a:pt x="81538" y="310222"/>
                        <a:pt x="80923" y="313305"/>
                      </a:cubicBezTo>
                      <a:cubicBezTo>
                        <a:pt x="80923" y="316388"/>
                        <a:pt x="80308" y="319471"/>
                        <a:pt x="80308" y="321937"/>
                      </a:cubicBezTo>
                      <a:cubicBezTo>
                        <a:pt x="79693" y="328103"/>
                        <a:pt x="80308" y="333653"/>
                        <a:pt x="80308" y="339818"/>
                      </a:cubicBezTo>
                      <a:cubicBezTo>
                        <a:pt x="80308" y="342901"/>
                        <a:pt x="80923" y="345368"/>
                        <a:pt x="80923" y="348451"/>
                      </a:cubicBezTo>
                      <a:lnTo>
                        <a:pt x="81182" y="350267"/>
                      </a:lnTo>
                      <a:lnTo>
                        <a:pt x="81434" y="349389"/>
                      </a:lnTo>
                      <a:cubicBezTo>
                        <a:pt x="82054" y="346306"/>
                        <a:pt x="82675" y="343839"/>
                        <a:pt x="82675" y="341373"/>
                      </a:cubicBezTo>
                      <a:cubicBezTo>
                        <a:pt x="82675" y="338290"/>
                        <a:pt x="82675" y="335823"/>
                        <a:pt x="83295" y="333357"/>
                      </a:cubicBezTo>
                      <a:cubicBezTo>
                        <a:pt x="83295" y="330890"/>
                        <a:pt x="83295" y="329040"/>
                        <a:pt x="83915" y="326574"/>
                      </a:cubicBezTo>
                      <a:cubicBezTo>
                        <a:pt x="83915" y="324107"/>
                        <a:pt x="84535" y="321640"/>
                        <a:pt x="85775" y="319174"/>
                      </a:cubicBezTo>
                      <a:cubicBezTo>
                        <a:pt x="87015" y="314857"/>
                        <a:pt x="90116" y="309924"/>
                        <a:pt x="95697" y="305608"/>
                      </a:cubicBezTo>
                      <a:cubicBezTo>
                        <a:pt x="98798" y="302525"/>
                        <a:pt x="102518" y="300675"/>
                        <a:pt x="106239" y="298825"/>
                      </a:cubicBezTo>
                      <a:cubicBezTo>
                        <a:pt x="109960" y="297592"/>
                        <a:pt x="113680" y="296358"/>
                        <a:pt x="116781" y="295742"/>
                      </a:cubicBezTo>
                      <a:cubicBezTo>
                        <a:pt x="123602" y="295125"/>
                        <a:pt x="129803" y="295742"/>
                        <a:pt x="135384" y="296975"/>
                      </a:cubicBezTo>
                      <a:cubicBezTo>
                        <a:pt x="140966" y="298208"/>
                        <a:pt x="145306" y="300058"/>
                        <a:pt x="148407" y="301291"/>
                      </a:cubicBezTo>
                      <a:cubicBezTo>
                        <a:pt x="152128" y="303141"/>
                        <a:pt x="153988" y="303758"/>
                        <a:pt x="153988" y="303758"/>
                      </a:cubicBezTo>
                      <a:cubicBezTo>
                        <a:pt x="144686" y="305608"/>
                        <a:pt x="139725" y="308691"/>
                        <a:pt x="137245" y="313008"/>
                      </a:cubicBezTo>
                      <a:cubicBezTo>
                        <a:pt x="136625" y="314857"/>
                        <a:pt x="136005" y="316707"/>
                        <a:pt x="135384" y="319174"/>
                      </a:cubicBezTo>
                      <a:cubicBezTo>
                        <a:pt x="135384" y="321640"/>
                        <a:pt x="135384" y="324107"/>
                        <a:pt x="135384" y="326574"/>
                      </a:cubicBezTo>
                      <a:cubicBezTo>
                        <a:pt x="135384" y="329657"/>
                        <a:pt x="135384" y="332740"/>
                        <a:pt x="134144" y="335823"/>
                      </a:cubicBezTo>
                      <a:cubicBezTo>
                        <a:pt x="133524" y="337056"/>
                        <a:pt x="132904" y="338290"/>
                        <a:pt x="131664" y="339523"/>
                      </a:cubicBezTo>
                      <a:cubicBezTo>
                        <a:pt x="131044" y="340756"/>
                        <a:pt x="130424" y="341989"/>
                        <a:pt x="129183" y="343223"/>
                      </a:cubicBezTo>
                      <a:cubicBezTo>
                        <a:pt x="126703" y="345073"/>
                        <a:pt x="124222" y="346923"/>
                        <a:pt x="121122" y="348772"/>
                      </a:cubicBezTo>
                      <a:cubicBezTo>
                        <a:pt x="118641" y="350622"/>
                        <a:pt x="115541" y="351856"/>
                        <a:pt x="111820" y="353089"/>
                      </a:cubicBezTo>
                      <a:cubicBezTo>
                        <a:pt x="101898" y="356789"/>
                        <a:pt x="93837" y="360489"/>
                        <a:pt x="88876" y="364188"/>
                      </a:cubicBezTo>
                      <a:lnTo>
                        <a:pt x="84497" y="367203"/>
                      </a:lnTo>
                      <a:lnTo>
                        <a:pt x="90150" y="391612"/>
                      </a:lnTo>
                      <a:cubicBezTo>
                        <a:pt x="91996" y="397162"/>
                        <a:pt x="93841" y="402094"/>
                        <a:pt x="96302" y="407644"/>
                      </a:cubicBezTo>
                      <a:lnTo>
                        <a:pt x="101612" y="419176"/>
                      </a:lnTo>
                      <a:lnTo>
                        <a:pt x="99559" y="412495"/>
                      </a:lnTo>
                      <a:cubicBezTo>
                        <a:pt x="98328" y="410647"/>
                        <a:pt x="97097" y="408182"/>
                        <a:pt x="96481" y="405717"/>
                      </a:cubicBezTo>
                      <a:cubicBezTo>
                        <a:pt x="95866" y="403252"/>
                        <a:pt x="95250" y="400788"/>
                        <a:pt x="95250" y="397707"/>
                      </a:cubicBezTo>
                      <a:cubicBezTo>
                        <a:pt x="95250" y="395242"/>
                        <a:pt x="95250" y="392777"/>
                        <a:pt x="95866" y="389696"/>
                      </a:cubicBezTo>
                      <a:cubicBezTo>
                        <a:pt x="96481" y="386615"/>
                        <a:pt x="97712" y="384150"/>
                        <a:pt x="98943" y="380453"/>
                      </a:cubicBezTo>
                      <a:cubicBezTo>
                        <a:pt x="101406" y="376756"/>
                        <a:pt x="104483" y="373058"/>
                        <a:pt x="106946" y="369977"/>
                      </a:cubicBezTo>
                      <a:cubicBezTo>
                        <a:pt x="110023" y="367513"/>
                        <a:pt x="113101" y="365048"/>
                        <a:pt x="116179" y="363815"/>
                      </a:cubicBezTo>
                      <a:cubicBezTo>
                        <a:pt x="122950" y="360118"/>
                        <a:pt x="129106" y="358886"/>
                        <a:pt x="135261" y="357653"/>
                      </a:cubicBezTo>
                      <a:cubicBezTo>
                        <a:pt x="140802" y="357037"/>
                        <a:pt x="146342" y="357037"/>
                        <a:pt x="150035" y="357037"/>
                      </a:cubicBezTo>
                      <a:cubicBezTo>
                        <a:pt x="153728" y="357037"/>
                        <a:pt x="155575" y="357653"/>
                        <a:pt x="155575" y="357653"/>
                      </a:cubicBezTo>
                      <a:cubicBezTo>
                        <a:pt x="151266" y="359502"/>
                        <a:pt x="148188" y="361967"/>
                        <a:pt x="146342" y="363815"/>
                      </a:cubicBezTo>
                      <a:cubicBezTo>
                        <a:pt x="144495" y="366280"/>
                        <a:pt x="143264" y="368129"/>
                        <a:pt x="143264" y="370594"/>
                      </a:cubicBezTo>
                      <a:cubicBezTo>
                        <a:pt x="142648" y="372442"/>
                        <a:pt x="143264" y="374907"/>
                        <a:pt x="143879" y="376756"/>
                      </a:cubicBezTo>
                      <a:cubicBezTo>
                        <a:pt x="143879" y="377988"/>
                        <a:pt x="144495" y="378604"/>
                        <a:pt x="145110" y="379837"/>
                      </a:cubicBezTo>
                      <a:cubicBezTo>
                        <a:pt x="145726" y="381069"/>
                        <a:pt x="145726" y="381685"/>
                        <a:pt x="146342" y="382918"/>
                      </a:cubicBezTo>
                      <a:cubicBezTo>
                        <a:pt x="147573" y="384766"/>
                        <a:pt x="147573" y="385999"/>
                        <a:pt x="148188" y="387231"/>
                      </a:cubicBezTo>
                      <a:cubicBezTo>
                        <a:pt x="148804" y="389080"/>
                        <a:pt x="148804" y="390312"/>
                        <a:pt x="148804" y="392161"/>
                      </a:cubicBezTo>
                      <a:cubicBezTo>
                        <a:pt x="148804" y="395242"/>
                        <a:pt x="148188" y="397707"/>
                        <a:pt x="147573" y="400788"/>
                      </a:cubicBezTo>
                      <a:cubicBezTo>
                        <a:pt x="145110" y="406950"/>
                        <a:pt x="140802" y="413112"/>
                        <a:pt x="135877" y="418041"/>
                      </a:cubicBezTo>
                      <a:cubicBezTo>
                        <a:pt x="127259" y="426052"/>
                        <a:pt x="122335" y="434063"/>
                        <a:pt x="118641" y="439608"/>
                      </a:cubicBezTo>
                      <a:lnTo>
                        <a:pt x="115556" y="445271"/>
                      </a:lnTo>
                      <a:lnTo>
                        <a:pt x="120293" y="453888"/>
                      </a:lnTo>
                      <a:cubicBezTo>
                        <a:pt x="127060" y="463754"/>
                        <a:pt x="134441" y="472386"/>
                        <a:pt x="143054" y="480402"/>
                      </a:cubicBezTo>
                      <a:lnTo>
                        <a:pt x="155565" y="491151"/>
                      </a:lnTo>
                      <a:lnTo>
                        <a:pt x="149159" y="483210"/>
                      </a:lnTo>
                      <a:cubicBezTo>
                        <a:pt x="145449" y="479512"/>
                        <a:pt x="141739" y="475197"/>
                        <a:pt x="138648" y="470265"/>
                      </a:cubicBezTo>
                      <a:cubicBezTo>
                        <a:pt x="136175" y="465334"/>
                        <a:pt x="134938" y="459170"/>
                        <a:pt x="134938" y="451156"/>
                      </a:cubicBezTo>
                      <a:cubicBezTo>
                        <a:pt x="135556" y="448691"/>
                        <a:pt x="135556" y="446225"/>
                        <a:pt x="136175" y="444376"/>
                      </a:cubicBezTo>
                      <a:cubicBezTo>
                        <a:pt x="136793" y="441910"/>
                        <a:pt x="137411" y="439444"/>
                        <a:pt x="138029" y="437595"/>
                      </a:cubicBezTo>
                      <a:cubicBezTo>
                        <a:pt x="139884" y="433280"/>
                        <a:pt x="141739" y="430198"/>
                        <a:pt x="144212" y="427116"/>
                      </a:cubicBezTo>
                      <a:cubicBezTo>
                        <a:pt x="148540" y="420951"/>
                        <a:pt x="154105" y="416020"/>
                        <a:pt x="159670" y="412938"/>
                      </a:cubicBezTo>
                      <a:cubicBezTo>
                        <a:pt x="164616" y="409239"/>
                        <a:pt x="169563" y="406774"/>
                        <a:pt x="173272" y="405541"/>
                      </a:cubicBezTo>
                      <a:cubicBezTo>
                        <a:pt x="176982" y="403691"/>
                        <a:pt x="179455" y="403075"/>
                        <a:pt x="179455" y="403075"/>
                      </a:cubicBezTo>
                      <a:cubicBezTo>
                        <a:pt x="173272" y="411705"/>
                        <a:pt x="172036" y="417869"/>
                        <a:pt x="173272" y="422801"/>
                      </a:cubicBezTo>
                      <a:cubicBezTo>
                        <a:pt x="173891" y="424034"/>
                        <a:pt x="174509" y="424650"/>
                        <a:pt x="175127" y="425883"/>
                      </a:cubicBezTo>
                      <a:cubicBezTo>
                        <a:pt x="175745" y="427116"/>
                        <a:pt x="176364" y="427732"/>
                        <a:pt x="177600" y="428965"/>
                      </a:cubicBezTo>
                      <a:cubicBezTo>
                        <a:pt x="178837" y="430814"/>
                        <a:pt x="181310" y="432663"/>
                        <a:pt x="183783" y="434513"/>
                      </a:cubicBezTo>
                      <a:cubicBezTo>
                        <a:pt x="185020" y="436362"/>
                        <a:pt x="186256" y="437595"/>
                        <a:pt x="187493" y="438828"/>
                      </a:cubicBezTo>
                      <a:cubicBezTo>
                        <a:pt x="188730" y="440677"/>
                        <a:pt x="189966" y="441910"/>
                        <a:pt x="190585" y="443759"/>
                      </a:cubicBezTo>
                      <a:cubicBezTo>
                        <a:pt x="192439" y="447458"/>
                        <a:pt x="193058" y="450540"/>
                        <a:pt x="193058" y="454238"/>
                      </a:cubicBezTo>
                      <a:cubicBezTo>
                        <a:pt x="193676" y="461635"/>
                        <a:pt x="191821" y="469649"/>
                        <a:pt x="188730" y="476430"/>
                      </a:cubicBezTo>
                      <a:cubicBezTo>
                        <a:pt x="183165" y="487525"/>
                        <a:pt x="180074" y="497388"/>
                        <a:pt x="178219" y="504169"/>
                      </a:cubicBezTo>
                      <a:lnTo>
                        <a:pt x="177366" y="509274"/>
                      </a:lnTo>
                      <a:lnTo>
                        <a:pt x="194727" y="522947"/>
                      </a:lnTo>
                      <a:cubicBezTo>
                        <a:pt x="203339" y="530346"/>
                        <a:pt x="211336" y="537129"/>
                        <a:pt x="219948" y="543295"/>
                      </a:cubicBezTo>
                      <a:lnTo>
                        <a:pt x="237820" y="555540"/>
                      </a:lnTo>
                      <a:lnTo>
                        <a:pt x="223851" y="543534"/>
                      </a:lnTo>
                      <a:cubicBezTo>
                        <a:pt x="214032" y="536080"/>
                        <a:pt x="204828" y="529247"/>
                        <a:pt x="201146" y="512474"/>
                      </a:cubicBezTo>
                      <a:cubicBezTo>
                        <a:pt x="196850" y="490111"/>
                        <a:pt x="204828" y="474581"/>
                        <a:pt x="213419" y="464021"/>
                      </a:cubicBezTo>
                      <a:cubicBezTo>
                        <a:pt x="217714" y="459051"/>
                        <a:pt x="222010" y="455324"/>
                        <a:pt x="225692" y="452839"/>
                      </a:cubicBezTo>
                      <a:cubicBezTo>
                        <a:pt x="228760" y="450354"/>
                        <a:pt x="231215" y="449112"/>
                        <a:pt x="231215" y="449112"/>
                      </a:cubicBezTo>
                      <a:cubicBezTo>
                        <a:pt x="229987" y="454082"/>
                        <a:pt x="229374" y="459051"/>
                        <a:pt x="229374" y="462778"/>
                      </a:cubicBezTo>
                      <a:cubicBezTo>
                        <a:pt x="229987" y="466506"/>
                        <a:pt x="231215" y="469612"/>
                        <a:pt x="233056" y="472096"/>
                      </a:cubicBezTo>
                      <a:cubicBezTo>
                        <a:pt x="236738" y="477687"/>
                        <a:pt x="242261" y="480793"/>
                        <a:pt x="248397" y="484520"/>
                      </a:cubicBezTo>
                      <a:cubicBezTo>
                        <a:pt x="266807" y="494460"/>
                        <a:pt x="269875" y="514338"/>
                        <a:pt x="264966" y="530489"/>
                      </a:cubicBezTo>
                      <a:cubicBezTo>
                        <a:pt x="261284" y="542913"/>
                        <a:pt x="259443" y="553473"/>
                        <a:pt x="258829" y="560928"/>
                      </a:cubicBezTo>
                      <a:lnTo>
                        <a:pt x="257996" y="569363"/>
                      </a:lnTo>
                      <a:lnTo>
                        <a:pt x="268545" y="576591"/>
                      </a:lnTo>
                      <a:cubicBezTo>
                        <a:pt x="284540" y="586456"/>
                        <a:pt x="298688" y="595088"/>
                        <a:pt x="311606" y="603721"/>
                      </a:cubicBezTo>
                      <a:cubicBezTo>
                        <a:pt x="317758" y="608037"/>
                        <a:pt x="323910" y="612353"/>
                        <a:pt x="328831" y="616669"/>
                      </a:cubicBezTo>
                      <a:cubicBezTo>
                        <a:pt x="331907" y="618519"/>
                        <a:pt x="334367" y="620985"/>
                        <a:pt x="336828" y="622835"/>
                      </a:cubicBezTo>
                      <a:cubicBezTo>
                        <a:pt x="339288" y="624685"/>
                        <a:pt x="341134" y="627151"/>
                        <a:pt x="343595" y="629001"/>
                      </a:cubicBezTo>
                      <a:cubicBezTo>
                        <a:pt x="345440" y="630851"/>
                        <a:pt x="347285" y="633317"/>
                        <a:pt x="349131" y="635167"/>
                      </a:cubicBezTo>
                      <a:cubicBezTo>
                        <a:pt x="350976" y="637017"/>
                        <a:pt x="352822" y="639483"/>
                        <a:pt x="354052" y="641333"/>
                      </a:cubicBezTo>
                      <a:cubicBezTo>
                        <a:pt x="355283" y="643183"/>
                        <a:pt x="356513" y="645033"/>
                        <a:pt x="357743" y="646882"/>
                      </a:cubicBezTo>
                      <a:cubicBezTo>
                        <a:pt x="358973" y="648732"/>
                        <a:pt x="359589" y="649965"/>
                        <a:pt x="360204" y="651815"/>
                      </a:cubicBezTo>
                      <a:cubicBezTo>
                        <a:pt x="360819" y="652432"/>
                        <a:pt x="361434" y="653048"/>
                        <a:pt x="361434" y="653665"/>
                      </a:cubicBezTo>
                      <a:cubicBezTo>
                        <a:pt x="362049" y="654282"/>
                        <a:pt x="362049" y="654898"/>
                        <a:pt x="362049" y="655515"/>
                      </a:cubicBezTo>
                      <a:cubicBezTo>
                        <a:pt x="362664" y="656748"/>
                        <a:pt x="363280" y="657981"/>
                        <a:pt x="363280" y="658598"/>
                      </a:cubicBezTo>
                      <a:cubicBezTo>
                        <a:pt x="363895" y="659214"/>
                        <a:pt x="363895" y="659831"/>
                        <a:pt x="364510" y="660447"/>
                      </a:cubicBezTo>
                      <a:cubicBezTo>
                        <a:pt x="364510" y="661064"/>
                        <a:pt x="364510" y="661064"/>
                        <a:pt x="364510" y="661064"/>
                      </a:cubicBezTo>
                      <a:cubicBezTo>
                        <a:pt x="365125" y="662914"/>
                        <a:pt x="365125" y="664764"/>
                        <a:pt x="364510" y="665997"/>
                      </a:cubicBezTo>
                      <a:cubicBezTo>
                        <a:pt x="364510" y="667847"/>
                        <a:pt x="363895" y="669696"/>
                        <a:pt x="362664" y="670930"/>
                      </a:cubicBezTo>
                      <a:cubicBezTo>
                        <a:pt x="360819" y="674013"/>
                        <a:pt x="358358" y="675862"/>
                        <a:pt x="354667" y="677095"/>
                      </a:cubicBezTo>
                      <a:cubicBezTo>
                        <a:pt x="351592" y="677712"/>
                        <a:pt x="348516" y="677095"/>
                        <a:pt x="346670" y="675862"/>
                      </a:cubicBezTo>
                      <a:cubicBezTo>
                        <a:pt x="344210" y="674629"/>
                        <a:pt x="342364" y="672779"/>
                        <a:pt x="341749" y="670313"/>
                      </a:cubicBezTo>
                      <a:cubicBezTo>
                        <a:pt x="341749" y="670313"/>
                        <a:pt x="341749" y="669696"/>
                        <a:pt x="341749" y="669696"/>
                      </a:cubicBezTo>
                      <a:cubicBezTo>
                        <a:pt x="341134" y="669080"/>
                        <a:pt x="341134" y="669080"/>
                        <a:pt x="341134" y="668463"/>
                      </a:cubicBezTo>
                      <a:cubicBezTo>
                        <a:pt x="340519" y="667847"/>
                        <a:pt x="340519" y="666613"/>
                        <a:pt x="339904" y="665997"/>
                      </a:cubicBezTo>
                      <a:cubicBezTo>
                        <a:pt x="339904" y="665380"/>
                        <a:pt x="339288" y="664147"/>
                        <a:pt x="338673" y="662914"/>
                      </a:cubicBezTo>
                      <a:cubicBezTo>
                        <a:pt x="338058" y="661681"/>
                        <a:pt x="337443" y="660447"/>
                        <a:pt x="336828" y="659214"/>
                      </a:cubicBezTo>
                      <a:cubicBezTo>
                        <a:pt x="336213" y="657981"/>
                        <a:pt x="334982" y="656748"/>
                        <a:pt x="334367" y="654898"/>
                      </a:cubicBezTo>
                      <a:cubicBezTo>
                        <a:pt x="333137" y="653665"/>
                        <a:pt x="331907" y="651815"/>
                        <a:pt x="330676" y="649965"/>
                      </a:cubicBezTo>
                      <a:cubicBezTo>
                        <a:pt x="329446" y="648116"/>
                        <a:pt x="328216" y="646266"/>
                        <a:pt x="326370" y="644416"/>
                      </a:cubicBezTo>
                      <a:cubicBezTo>
                        <a:pt x="325140" y="642566"/>
                        <a:pt x="323294" y="640716"/>
                        <a:pt x="321449" y="638867"/>
                      </a:cubicBezTo>
                      <a:cubicBezTo>
                        <a:pt x="319603" y="636400"/>
                        <a:pt x="317143" y="634550"/>
                        <a:pt x="315297" y="632084"/>
                      </a:cubicBezTo>
                      <a:cubicBezTo>
                        <a:pt x="310991" y="627768"/>
                        <a:pt x="305455" y="623452"/>
                        <a:pt x="299918" y="618519"/>
                      </a:cubicBezTo>
                      <a:lnTo>
                        <a:pt x="290133" y="611163"/>
                      </a:lnTo>
                      <a:lnTo>
                        <a:pt x="285593" y="613185"/>
                      </a:lnTo>
                      <a:cubicBezTo>
                        <a:pt x="278859" y="616867"/>
                        <a:pt x="269063" y="623004"/>
                        <a:pt x="258656" y="631595"/>
                      </a:cubicBezTo>
                      <a:cubicBezTo>
                        <a:pt x="245799" y="642027"/>
                        <a:pt x="226820" y="647550"/>
                        <a:pt x="208454" y="632209"/>
                      </a:cubicBezTo>
                      <a:cubicBezTo>
                        <a:pt x="194985" y="621777"/>
                        <a:pt x="184577" y="612572"/>
                        <a:pt x="161925" y="622390"/>
                      </a:cubicBezTo>
                      <a:cubicBezTo>
                        <a:pt x="161925" y="622390"/>
                        <a:pt x="163149" y="611344"/>
                        <a:pt x="171108" y="600299"/>
                      </a:cubicBezTo>
                      <a:cubicBezTo>
                        <a:pt x="179067" y="589253"/>
                        <a:pt x="193148" y="577593"/>
                        <a:pt x="217025" y="575752"/>
                      </a:cubicBezTo>
                      <a:cubicBezTo>
                        <a:pt x="234779" y="574525"/>
                        <a:pt x="244575" y="580662"/>
                        <a:pt x="255595" y="586798"/>
                      </a:cubicBezTo>
                      <a:lnTo>
                        <a:pt x="262794" y="590611"/>
                      </a:lnTo>
                      <a:lnTo>
                        <a:pt x="260548" y="588923"/>
                      </a:lnTo>
                      <a:cubicBezTo>
                        <a:pt x="245785" y="578440"/>
                        <a:pt x="228560" y="567958"/>
                        <a:pt x="211336" y="555626"/>
                      </a:cubicBezTo>
                      <a:lnTo>
                        <a:pt x="206468" y="552482"/>
                      </a:lnTo>
                      <a:lnTo>
                        <a:pt x="200514" y="555304"/>
                      </a:lnTo>
                      <a:cubicBezTo>
                        <a:pt x="193798" y="558994"/>
                        <a:pt x="185250" y="563914"/>
                        <a:pt x="174870" y="571293"/>
                      </a:cubicBezTo>
                      <a:cubicBezTo>
                        <a:pt x="168154" y="576213"/>
                        <a:pt x="160216" y="579288"/>
                        <a:pt x="151057" y="579288"/>
                      </a:cubicBezTo>
                      <a:cubicBezTo>
                        <a:pt x="142509" y="578673"/>
                        <a:pt x="132740" y="574983"/>
                        <a:pt x="123581" y="565758"/>
                      </a:cubicBezTo>
                      <a:cubicBezTo>
                        <a:pt x="120529" y="562684"/>
                        <a:pt x="117476" y="559609"/>
                        <a:pt x="114423" y="557149"/>
                      </a:cubicBezTo>
                      <a:cubicBezTo>
                        <a:pt x="111370" y="554074"/>
                        <a:pt x="108317" y="551614"/>
                        <a:pt x="105264" y="549769"/>
                      </a:cubicBezTo>
                      <a:cubicBezTo>
                        <a:pt x="97937" y="546079"/>
                        <a:pt x="90000" y="544234"/>
                        <a:pt x="77788" y="546079"/>
                      </a:cubicBezTo>
                      <a:cubicBezTo>
                        <a:pt x="77788" y="546079"/>
                        <a:pt x="79009" y="543619"/>
                        <a:pt x="80841" y="539929"/>
                      </a:cubicBezTo>
                      <a:cubicBezTo>
                        <a:pt x="82673" y="536239"/>
                        <a:pt x="85726" y="531319"/>
                        <a:pt x="90000" y="527015"/>
                      </a:cubicBezTo>
                      <a:cubicBezTo>
                        <a:pt x="99158" y="517790"/>
                        <a:pt x="115033" y="511025"/>
                        <a:pt x="137625" y="512870"/>
                      </a:cubicBezTo>
                      <a:cubicBezTo>
                        <a:pt x="154721" y="514715"/>
                        <a:pt x="163269" y="521480"/>
                        <a:pt x="173038" y="528860"/>
                      </a:cubicBezTo>
                      <a:lnTo>
                        <a:pt x="173970" y="529426"/>
                      </a:lnTo>
                      <a:lnTo>
                        <a:pt x="157817" y="515548"/>
                      </a:lnTo>
                      <a:lnTo>
                        <a:pt x="133356" y="489803"/>
                      </a:lnTo>
                      <a:lnTo>
                        <a:pt x="126176" y="491495"/>
                      </a:lnTo>
                      <a:cubicBezTo>
                        <a:pt x="119414" y="493378"/>
                        <a:pt x="110192" y="496516"/>
                        <a:pt x="98511" y="500909"/>
                      </a:cubicBezTo>
                      <a:cubicBezTo>
                        <a:pt x="91749" y="503420"/>
                        <a:pt x="83142" y="504675"/>
                        <a:pt x="74535" y="501537"/>
                      </a:cubicBezTo>
                      <a:cubicBezTo>
                        <a:pt x="70232" y="500282"/>
                        <a:pt x="65929" y="497771"/>
                        <a:pt x="62240" y="494006"/>
                      </a:cubicBezTo>
                      <a:cubicBezTo>
                        <a:pt x="59781" y="492123"/>
                        <a:pt x="57937" y="490240"/>
                        <a:pt x="56092" y="487729"/>
                      </a:cubicBezTo>
                      <a:cubicBezTo>
                        <a:pt x="54248" y="485219"/>
                        <a:pt x="53018" y="482708"/>
                        <a:pt x="51174" y="479570"/>
                      </a:cubicBezTo>
                      <a:cubicBezTo>
                        <a:pt x="48715" y="475177"/>
                        <a:pt x="46871" y="471411"/>
                        <a:pt x="45026" y="467645"/>
                      </a:cubicBezTo>
                      <a:cubicBezTo>
                        <a:pt x="43797" y="465763"/>
                        <a:pt x="42567" y="463880"/>
                        <a:pt x="41338" y="461997"/>
                      </a:cubicBezTo>
                      <a:cubicBezTo>
                        <a:pt x="40108" y="460114"/>
                        <a:pt x="38879" y="458231"/>
                        <a:pt x="37649" y="456976"/>
                      </a:cubicBezTo>
                      <a:cubicBezTo>
                        <a:pt x="32731" y="450072"/>
                        <a:pt x="25969" y="445679"/>
                        <a:pt x="14288" y="441913"/>
                      </a:cubicBezTo>
                      <a:cubicBezTo>
                        <a:pt x="14288" y="441913"/>
                        <a:pt x="15518" y="440030"/>
                        <a:pt x="18591" y="436892"/>
                      </a:cubicBezTo>
                      <a:cubicBezTo>
                        <a:pt x="21665" y="434382"/>
                        <a:pt x="25969" y="431244"/>
                        <a:pt x="31502" y="428733"/>
                      </a:cubicBezTo>
                      <a:cubicBezTo>
                        <a:pt x="37035" y="426223"/>
                        <a:pt x="43797" y="424967"/>
                        <a:pt x="51712" y="425673"/>
                      </a:cubicBezTo>
                      <a:cubicBezTo>
                        <a:pt x="59627" y="426379"/>
                        <a:pt x="68695" y="429047"/>
                        <a:pt x="78839" y="434382"/>
                      </a:cubicBezTo>
                      <a:cubicBezTo>
                        <a:pt x="85601" y="438147"/>
                        <a:pt x="91134" y="441913"/>
                        <a:pt x="95438" y="446306"/>
                      </a:cubicBezTo>
                      <a:cubicBezTo>
                        <a:pt x="99741" y="450072"/>
                        <a:pt x="102815" y="455093"/>
                        <a:pt x="106503" y="459486"/>
                      </a:cubicBezTo>
                      <a:cubicBezTo>
                        <a:pt x="109577" y="464507"/>
                        <a:pt x="113881" y="468901"/>
                        <a:pt x="118799" y="473294"/>
                      </a:cubicBezTo>
                      <a:lnTo>
                        <a:pt x="120105" y="474094"/>
                      </a:lnTo>
                      <a:lnTo>
                        <a:pt x="109835" y="461904"/>
                      </a:lnTo>
                      <a:cubicBezTo>
                        <a:pt x="101223" y="452655"/>
                        <a:pt x="94456" y="442173"/>
                        <a:pt x="88920" y="431074"/>
                      </a:cubicBezTo>
                      <a:cubicBezTo>
                        <a:pt x="85844" y="425525"/>
                        <a:pt x="83383" y="419359"/>
                        <a:pt x="80923" y="413810"/>
                      </a:cubicBezTo>
                      <a:lnTo>
                        <a:pt x="80354" y="411972"/>
                      </a:lnTo>
                      <a:lnTo>
                        <a:pt x="76729" y="411364"/>
                      </a:lnTo>
                      <a:cubicBezTo>
                        <a:pt x="70591" y="410128"/>
                        <a:pt x="60769" y="409510"/>
                        <a:pt x="49721" y="408892"/>
                      </a:cubicBezTo>
                      <a:cubicBezTo>
                        <a:pt x="42355" y="408274"/>
                        <a:pt x="34989" y="405803"/>
                        <a:pt x="28236" y="399623"/>
                      </a:cubicBezTo>
                      <a:cubicBezTo>
                        <a:pt x="25167" y="396533"/>
                        <a:pt x="22712" y="392826"/>
                        <a:pt x="20257" y="387882"/>
                      </a:cubicBezTo>
                      <a:cubicBezTo>
                        <a:pt x="18415" y="382938"/>
                        <a:pt x="17187" y="377377"/>
                        <a:pt x="16573" y="370579"/>
                      </a:cubicBezTo>
                      <a:cubicBezTo>
                        <a:pt x="16573" y="366254"/>
                        <a:pt x="16573" y="361928"/>
                        <a:pt x="15960" y="357602"/>
                      </a:cubicBezTo>
                      <a:cubicBezTo>
                        <a:pt x="15960" y="353895"/>
                        <a:pt x="15346" y="349569"/>
                        <a:pt x="14732" y="345861"/>
                      </a:cubicBezTo>
                      <a:cubicBezTo>
                        <a:pt x="13504" y="342153"/>
                        <a:pt x="11663" y="339064"/>
                        <a:pt x="9821" y="335356"/>
                      </a:cubicBezTo>
                      <a:cubicBezTo>
                        <a:pt x="7366" y="332266"/>
                        <a:pt x="4297" y="328558"/>
                        <a:pt x="0" y="324851"/>
                      </a:cubicBezTo>
                      <a:cubicBezTo>
                        <a:pt x="0" y="324851"/>
                        <a:pt x="1841" y="323615"/>
                        <a:pt x="5525" y="322379"/>
                      </a:cubicBezTo>
                      <a:cubicBezTo>
                        <a:pt x="9207" y="321761"/>
                        <a:pt x="14118" y="320525"/>
                        <a:pt x="19643" y="320525"/>
                      </a:cubicBezTo>
                      <a:cubicBezTo>
                        <a:pt x="25781" y="321143"/>
                        <a:pt x="31919" y="322379"/>
                        <a:pt x="38671" y="326087"/>
                      </a:cubicBezTo>
                      <a:cubicBezTo>
                        <a:pt x="41741" y="327940"/>
                        <a:pt x="44810" y="330412"/>
                        <a:pt x="48493" y="333502"/>
                      </a:cubicBezTo>
                      <a:cubicBezTo>
                        <a:pt x="51562" y="335974"/>
                        <a:pt x="54631" y="339682"/>
                        <a:pt x="57700" y="344007"/>
                      </a:cubicBezTo>
                      <a:cubicBezTo>
                        <a:pt x="60156" y="346479"/>
                        <a:pt x="61997" y="349569"/>
                        <a:pt x="63839" y="352659"/>
                      </a:cubicBezTo>
                      <a:cubicBezTo>
                        <a:pt x="65066" y="355130"/>
                        <a:pt x="66294" y="357602"/>
                        <a:pt x="67522" y="360692"/>
                      </a:cubicBezTo>
                      <a:cubicBezTo>
                        <a:pt x="69363" y="365636"/>
                        <a:pt x="70591" y="371197"/>
                        <a:pt x="71205" y="376141"/>
                      </a:cubicBezTo>
                      <a:lnTo>
                        <a:pt x="73652" y="384148"/>
                      </a:lnTo>
                      <a:lnTo>
                        <a:pt x="69850" y="358316"/>
                      </a:lnTo>
                      <a:cubicBezTo>
                        <a:pt x="69850" y="354000"/>
                        <a:pt x="69850" y="354000"/>
                        <a:pt x="69850" y="354000"/>
                      </a:cubicBezTo>
                      <a:cubicBezTo>
                        <a:pt x="69850" y="352150"/>
                        <a:pt x="69850" y="350917"/>
                        <a:pt x="69850" y="349067"/>
                      </a:cubicBezTo>
                      <a:cubicBezTo>
                        <a:pt x="69850" y="345984"/>
                        <a:pt x="69850" y="342901"/>
                        <a:pt x="69850" y="339818"/>
                      </a:cubicBezTo>
                      <a:lnTo>
                        <a:pt x="70703" y="326983"/>
                      </a:lnTo>
                      <a:lnTo>
                        <a:pt x="65017" y="323520"/>
                      </a:lnTo>
                      <a:cubicBezTo>
                        <a:pt x="59398" y="320430"/>
                        <a:pt x="51907" y="315487"/>
                        <a:pt x="41918" y="311162"/>
                      </a:cubicBezTo>
                      <a:cubicBezTo>
                        <a:pt x="35675" y="308073"/>
                        <a:pt x="30056" y="303129"/>
                        <a:pt x="26935" y="295715"/>
                      </a:cubicBezTo>
                      <a:cubicBezTo>
                        <a:pt x="25686" y="293861"/>
                        <a:pt x="25062" y="292007"/>
                        <a:pt x="24437" y="290154"/>
                      </a:cubicBezTo>
                      <a:cubicBezTo>
                        <a:pt x="24437" y="287682"/>
                        <a:pt x="23813" y="285829"/>
                        <a:pt x="23813" y="283357"/>
                      </a:cubicBezTo>
                      <a:cubicBezTo>
                        <a:pt x="23813" y="279032"/>
                        <a:pt x="24437" y="274089"/>
                        <a:pt x="26310" y="268528"/>
                      </a:cubicBezTo>
                      <a:cubicBezTo>
                        <a:pt x="31305" y="253698"/>
                        <a:pt x="35675" y="242576"/>
                        <a:pt x="23813" y="226511"/>
                      </a:cubicBezTo>
                      <a:cubicBezTo>
                        <a:pt x="23813" y="226511"/>
                        <a:pt x="25998" y="226202"/>
                        <a:pt x="29510" y="226356"/>
                      </a:cubicBezTo>
                      <a:cubicBezTo>
                        <a:pt x="33021" y="226511"/>
                        <a:pt x="37860" y="227129"/>
                        <a:pt x="43166" y="228982"/>
                      </a:cubicBezTo>
                      <a:cubicBezTo>
                        <a:pt x="48161" y="230836"/>
                        <a:pt x="53780" y="233926"/>
                        <a:pt x="58774" y="238251"/>
                      </a:cubicBezTo>
                      <a:cubicBezTo>
                        <a:pt x="63144" y="243194"/>
                        <a:pt x="68139" y="249991"/>
                        <a:pt x="71260" y="259259"/>
                      </a:cubicBezTo>
                      <a:cubicBezTo>
                        <a:pt x="73757" y="265438"/>
                        <a:pt x="75006" y="271617"/>
                        <a:pt x="75006" y="276560"/>
                      </a:cubicBezTo>
                      <a:cubicBezTo>
                        <a:pt x="75006" y="279032"/>
                        <a:pt x="74382" y="281503"/>
                        <a:pt x="74382" y="283975"/>
                      </a:cubicBezTo>
                      <a:cubicBezTo>
                        <a:pt x="73757" y="286446"/>
                        <a:pt x="73757" y="288918"/>
                        <a:pt x="73133" y="291390"/>
                      </a:cubicBezTo>
                      <a:cubicBezTo>
                        <a:pt x="72509" y="293861"/>
                        <a:pt x="72509" y="296333"/>
                        <a:pt x="71884" y="299422"/>
                      </a:cubicBezTo>
                      <a:lnTo>
                        <a:pt x="72454" y="306749"/>
                      </a:lnTo>
                      <a:lnTo>
                        <a:pt x="72926" y="303439"/>
                      </a:lnTo>
                      <a:cubicBezTo>
                        <a:pt x="72926" y="298507"/>
                        <a:pt x="72926" y="298507"/>
                        <a:pt x="72926" y="298507"/>
                      </a:cubicBezTo>
                      <a:cubicBezTo>
                        <a:pt x="72926" y="297273"/>
                        <a:pt x="73541" y="295424"/>
                        <a:pt x="73541" y="294190"/>
                      </a:cubicBezTo>
                      <a:cubicBezTo>
                        <a:pt x="74156" y="291108"/>
                        <a:pt x="74156" y="288025"/>
                        <a:pt x="74771" y="284942"/>
                      </a:cubicBezTo>
                      <a:cubicBezTo>
                        <a:pt x="76002" y="279392"/>
                        <a:pt x="77847" y="273843"/>
                        <a:pt x="79693" y="267677"/>
                      </a:cubicBezTo>
                      <a:cubicBezTo>
                        <a:pt x="82153" y="262744"/>
                        <a:pt x="83999" y="257195"/>
                        <a:pt x="85844" y="251645"/>
                      </a:cubicBezTo>
                      <a:lnTo>
                        <a:pt x="87642" y="247680"/>
                      </a:lnTo>
                      <a:lnTo>
                        <a:pt x="83687" y="243163"/>
                      </a:lnTo>
                      <a:cubicBezTo>
                        <a:pt x="79689" y="238904"/>
                        <a:pt x="73731" y="233019"/>
                        <a:pt x="65891" y="226514"/>
                      </a:cubicBezTo>
                      <a:cubicBezTo>
                        <a:pt x="60874" y="222797"/>
                        <a:pt x="56484" y="216602"/>
                        <a:pt x="55229" y="209787"/>
                      </a:cubicBezTo>
                      <a:cubicBezTo>
                        <a:pt x="54602" y="206070"/>
                        <a:pt x="53975" y="202353"/>
                        <a:pt x="55229" y="198636"/>
                      </a:cubicBezTo>
                      <a:cubicBezTo>
                        <a:pt x="55856" y="194919"/>
                        <a:pt x="57111" y="190582"/>
                        <a:pt x="59619" y="186246"/>
                      </a:cubicBezTo>
                      <a:cubicBezTo>
                        <a:pt x="63382" y="180051"/>
                        <a:pt x="66518" y="175095"/>
                        <a:pt x="67773" y="169519"/>
                      </a:cubicBezTo>
                      <a:cubicBezTo>
                        <a:pt x="69027" y="163943"/>
                        <a:pt x="68400" y="157129"/>
                        <a:pt x="64010" y="149075"/>
                      </a:cubicBezTo>
                      <a:cubicBezTo>
                        <a:pt x="64010" y="149075"/>
                        <a:pt x="72163" y="149695"/>
                        <a:pt x="81570" y="154651"/>
                      </a:cubicBezTo>
                      <a:cubicBezTo>
                        <a:pt x="85960" y="157129"/>
                        <a:pt x="90350" y="160846"/>
                        <a:pt x="94740" y="165802"/>
                      </a:cubicBezTo>
                      <a:cubicBezTo>
                        <a:pt x="96622" y="168280"/>
                        <a:pt x="97876" y="171378"/>
                        <a:pt x="99758" y="175095"/>
                      </a:cubicBezTo>
                      <a:cubicBezTo>
                        <a:pt x="101012" y="178192"/>
                        <a:pt x="102266" y="181909"/>
                        <a:pt x="103521" y="186865"/>
                      </a:cubicBezTo>
                      <a:cubicBezTo>
                        <a:pt x="104775" y="193060"/>
                        <a:pt x="104148" y="198636"/>
                        <a:pt x="103521" y="202973"/>
                      </a:cubicBezTo>
                      <a:cubicBezTo>
                        <a:pt x="102266" y="207929"/>
                        <a:pt x="100385" y="212265"/>
                        <a:pt x="98503" y="216602"/>
                      </a:cubicBezTo>
                      <a:cubicBezTo>
                        <a:pt x="96622" y="220938"/>
                        <a:pt x="94740" y="225895"/>
                        <a:pt x="94113" y="230851"/>
                      </a:cubicBezTo>
                      <a:lnTo>
                        <a:pt x="94255" y="233097"/>
                      </a:lnTo>
                      <a:lnTo>
                        <a:pt x="113526" y="190603"/>
                      </a:lnTo>
                      <a:cubicBezTo>
                        <a:pt x="114756" y="188753"/>
                        <a:pt x="115987" y="186286"/>
                        <a:pt x="117217" y="183820"/>
                      </a:cubicBezTo>
                      <a:lnTo>
                        <a:pt x="119908" y="178874"/>
                      </a:lnTo>
                      <a:lnTo>
                        <a:pt x="116452" y="172964"/>
                      </a:lnTo>
                      <a:cubicBezTo>
                        <a:pt x="113574" y="168461"/>
                        <a:pt x="109183" y="162202"/>
                        <a:pt x="103125" y="155181"/>
                      </a:cubicBezTo>
                      <a:cubicBezTo>
                        <a:pt x="98885" y="150296"/>
                        <a:pt x="95856" y="144801"/>
                        <a:pt x="95250" y="138695"/>
                      </a:cubicBezTo>
                      <a:cubicBezTo>
                        <a:pt x="95250" y="131979"/>
                        <a:pt x="96462" y="124652"/>
                        <a:pt x="101913" y="117936"/>
                      </a:cubicBezTo>
                      <a:cubicBezTo>
                        <a:pt x="109788" y="108166"/>
                        <a:pt x="115846" y="100839"/>
                        <a:pt x="109183" y="85575"/>
                      </a:cubicBezTo>
                      <a:cubicBezTo>
                        <a:pt x="109183" y="85575"/>
                        <a:pt x="116452" y="86796"/>
                        <a:pt x="124327" y="92291"/>
                      </a:cubicBezTo>
                      <a:cubicBezTo>
                        <a:pt x="132202" y="97176"/>
                        <a:pt x="140076" y="106945"/>
                        <a:pt x="141288" y="123431"/>
                      </a:cubicBezTo>
                      <a:cubicBezTo>
                        <a:pt x="141288" y="129537"/>
                        <a:pt x="140682" y="134421"/>
                        <a:pt x="139471" y="138695"/>
                      </a:cubicBezTo>
                      <a:cubicBezTo>
                        <a:pt x="137653" y="142969"/>
                        <a:pt x="135836" y="146633"/>
                        <a:pt x="133413" y="150296"/>
                      </a:cubicBezTo>
                      <a:cubicBezTo>
                        <a:pt x="131596" y="154570"/>
                        <a:pt x="129173" y="158234"/>
                        <a:pt x="127355" y="163118"/>
                      </a:cubicBezTo>
                      <a:lnTo>
                        <a:pt x="127193" y="165489"/>
                      </a:lnTo>
                      <a:lnTo>
                        <a:pt x="128290" y="163473"/>
                      </a:lnTo>
                      <a:cubicBezTo>
                        <a:pt x="133211" y="155457"/>
                        <a:pt x="138132" y="146824"/>
                        <a:pt x="143669" y="139425"/>
                      </a:cubicBezTo>
                      <a:cubicBezTo>
                        <a:pt x="146129" y="135726"/>
                        <a:pt x="148590" y="132026"/>
                        <a:pt x="151051" y="128327"/>
                      </a:cubicBezTo>
                      <a:lnTo>
                        <a:pt x="157791" y="119492"/>
                      </a:lnTo>
                      <a:lnTo>
                        <a:pt x="154962" y="113547"/>
                      </a:lnTo>
                      <a:cubicBezTo>
                        <a:pt x="152566" y="109007"/>
                        <a:pt x="148855" y="102698"/>
                        <a:pt x="143597" y="95619"/>
                      </a:cubicBezTo>
                      <a:cubicBezTo>
                        <a:pt x="136794" y="86385"/>
                        <a:pt x="134938" y="73458"/>
                        <a:pt x="145453" y="61147"/>
                      </a:cubicBezTo>
                      <a:cubicBezTo>
                        <a:pt x="153493" y="52529"/>
                        <a:pt x="160297" y="46374"/>
                        <a:pt x="154112" y="31600"/>
                      </a:cubicBezTo>
                      <a:cubicBezTo>
                        <a:pt x="154112" y="31600"/>
                        <a:pt x="161534" y="32831"/>
                        <a:pt x="168337" y="38371"/>
                      </a:cubicBezTo>
                      <a:cubicBezTo>
                        <a:pt x="175759" y="43911"/>
                        <a:pt x="182563" y="53760"/>
                        <a:pt x="182563" y="69150"/>
                      </a:cubicBezTo>
                      <a:cubicBezTo>
                        <a:pt x="182563" y="80845"/>
                        <a:pt x="178233" y="87001"/>
                        <a:pt x="173285" y="94388"/>
                      </a:cubicBezTo>
                      <a:cubicBezTo>
                        <a:pt x="170811" y="97465"/>
                        <a:pt x="168337" y="101159"/>
                        <a:pt x="166482" y="105468"/>
                      </a:cubicBezTo>
                      <a:lnTo>
                        <a:pt x="165877" y="108718"/>
                      </a:lnTo>
                      <a:lnTo>
                        <a:pt x="166430" y="107979"/>
                      </a:lnTo>
                      <a:cubicBezTo>
                        <a:pt x="168890" y="104896"/>
                        <a:pt x="170736" y="101813"/>
                        <a:pt x="173196" y="98730"/>
                      </a:cubicBezTo>
                      <a:cubicBezTo>
                        <a:pt x="182424" y="87015"/>
                        <a:pt x="190421" y="77149"/>
                        <a:pt x="197187" y="68517"/>
                      </a:cubicBezTo>
                      <a:cubicBezTo>
                        <a:pt x="203954" y="59885"/>
                        <a:pt x="208875" y="53719"/>
                        <a:pt x="212566" y="48786"/>
                      </a:cubicBezTo>
                      <a:lnTo>
                        <a:pt x="212957" y="48199"/>
                      </a:lnTo>
                      <a:lnTo>
                        <a:pt x="220779" y="27400"/>
                      </a:lnTo>
                      <a:cubicBezTo>
                        <a:pt x="221398" y="21281"/>
                        <a:pt x="222018" y="14551"/>
                        <a:pt x="228213" y="8432"/>
                      </a:cubicBezTo>
                      <a:cubicBezTo>
                        <a:pt x="236576" y="172"/>
                        <a:pt x="245404" y="-746"/>
                        <a:pt x="252142" y="402"/>
                      </a:cubicBezTo>
                      <a:close/>
                    </a:path>
                  </a:pathLst>
                </a:custGeom>
                <a:solidFill>
                  <a:srgbClr val="FED2A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 sz="1200" b="1"/>
                </a:p>
              </p:txBody>
            </p:sp>
            <p:sp>
              <p:nvSpPr>
                <p:cNvPr id="2" name="任意多边形: 形状 88"/>
                <p:cNvSpPr/>
                <p:nvPr/>
              </p:nvSpPr>
              <p:spPr bwMode="auto">
                <a:xfrm rot="2400000" flipH="1">
                  <a:off x="4367" y="6269"/>
                  <a:ext cx="897" cy="2485"/>
                </a:xfrm>
                <a:custGeom>
                  <a:avLst/>
                  <a:gdLst>
                    <a:gd name="connsiteX0" fmla="*/ 206617 w 364971"/>
                    <a:gd name="connsiteY0" fmla="*/ 599685 h 677337"/>
                    <a:gd name="connsiteX1" fmla="*/ 194373 w 364971"/>
                    <a:gd name="connsiteY1" fmla="*/ 603367 h 677337"/>
                    <a:gd name="connsiteX2" fmla="*/ 236616 w 364971"/>
                    <a:gd name="connsiteY2" fmla="*/ 605208 h 677337"/>
                    <a:gd name="connsiteX3" fmla="*/ 269829 w 364971"/>
                    <a:gd name="connsiteY3" fmla="*/ 611805 h 677337"/>
                    <a:gd name="connsiteX4" fmla="*/ 287831 w 364971"/>
                    <a:gd name="connsiteY4" fmla="*/ 609433 h 677337"/>
                    <a:gd name="connsiteX5" fmla="*/ 283809 w 364971"/>
                    <a:gd name="connsiteY5" fmla="*/ 606409 h 677337"/>
                    <a:gd name="connsiteX6" fmla="*/ 245187 w 364971"/>
                    <a:gd name="connsiteY6" fmla="*/ 604594 h 677337"/>
                    <a:gd name="connsiteX7" fmla="*/ 206617 w 364971"/>
                    <a:gd name="connsiteY7" fmla="*/ 599685 h 677337"/>
                    <a:gd name="connsiteX8" fmla="*/ 124803 w 364971"/>
                    <a:gd name="connsiteY8" fmla="*/ 533779 h 677337"/>
                    <a:gd name="connsiteX9" fmla="*/ 111980 w 364971"/>
                    <a:gd name="connsiteY9" fmla="*/ 535009 h 677337"/>
                    <a:gd name="connsiteX10" fmla="*/ 124803 w 364971"/>
                    <a:gd name="connsiteY10" fmla="*/ 535624 h 677337"/>
                    <a:gd name="connsiteX11" fmla="*/ 138235 w 364971"/>
                    <a:gd name="connsiteY11" fmla="*/ 538084 h 677337"/>
                    <a:gd name="connsiteX12" fmla="*/ 153500 w 364971"/>
                    <a:gd name="connsiteY12" fmla="*/ 544234 h 677337"/>
                    <a:gd name="connsiteX13" fmla="*/ 185250 w 364971"/>
                    <a:gd name="connsiteY13" fmla="*/ 553459 h 677337"/>
                    <a:gd name="connsiteX14" fmla="*/ 204422 w 364971"/>
                    <a:gd name="connsiteY14" fmla="*/ 551160 h 677337"/>
                    <a:gd name="connsiteX15" fmla="*/ 200528 w 364971"/>
                    <a:gd name="connsiteY15" fmla="*/ 548645 h 677337"/>
                    <a:gd name="connsiteX16" fmla="*/ 199293 w 364971"/>
                    <a:gd name="connsiteY16" fmla="*/ 549154 h 677337"/>
                    <a:gd name="connsiteX17" fmla="*/ 162048 w 364971"/>
                    <a:gd name="connsiteY17" fmla="*/ 544234 h 677337"/>
                    <a:gd name="connsiteX18" fmla="*/ 140067 w 364971"/>
                    <a:gd name="connsiteY18" fmla="*/ 536239 h 677337"/>
                    <a:gd name="connsiteX19" fmla="*/ 124803 w 364971"/>
                    <a:gd name="connsiteY19" fmla="*/ 533779 h 677337"/>
                    <a:gd name="connsiteX20" fmla="*/ 220169 w 364971"/>
                    <a:gd name="connsiteY20" fmla="*/ 482657 h 677337"/>
                    <a:gd name="connsiteX21" fmla="*/ 219555 w 364971"/>
                    <a:gd name="connsiteY21" fmla="*/ 495081 h 677337"/>
                    <a:gd name="connsiteX22" fmla="*/ 235510 w 364971"/>
                    <a:gd name="connsiteY22" fmla="*/ 528004 h 677337"/>
                    <a:gd name="connsiteX23" fmla="*/ 252079 w 364971"/>
                    <a:gd name="connsiteY23" fmla="*/ 562791 h 677337"/>
                    <a:gd name="connsiteX24" fmla="*/ 251978 w 364971"/>
                    <a:gd name="connsiteY24" fmla="*/ 565240 h 677337"/>
                    <a:gd name="connsiteX25" fmla="*/ 256386 w 364971"/>
                    <a:gd name="connsiteY25" fmla="*/ 568260 h 677337"/>
                    <a:gd name="connsiteX26" fmla="*/ 251389 w 364971"/>
                    <a:gd name="connsiteY26" fmla="*/ 547339 h 677337"/>
                    <a:gd name="connsiteX27" fmla="*/ 233669 w 364971"/>
                    <a:gd name="connsiteY27" fmla="*/ 519929 h 677337"/>
                    <a:gd name="connsiteX28" fmla="*/ 221396 w 364971"/>
                    <a:gd name="connsiteY28" fmla="*/ 494460 h 677337"/>
                    <a:gd name="connsiteX29" fmla="*/ 220169 w 364971"/>
                    <a:gd name="connsiteY29" fmla="*/ 486384 h 677337"/>
                    <a:gd name="connsiteX30" fmla="*/ 220169 w 364971"/>
                    <a:gd name="connsiteY30" fmla="*/ 482657 h 677337"/>
                    <a:gd name="connsiteX31" fmla="*/ 48715 w 364971"/>
                    <a:gd name="connsiteY31" fmla="*/ 445679 h 677337"/>
                    <a:gd name="connsiteX32" fmla="*/ 60396 w 364971"/>
                    <a:gd name="connsiteY32" fmla="*/ 450700 h 677337"/>
                    <a:gd name="connsiteX33" fmla="*/ 71462 w 364971"/>
                    <a:gd name="connsiteY33" fmla="*/ 458231 h 677337"/>
                    <a:gd name="connsiteX34" fmla="*/ 84372 w 364971"/>
                    <a:gd name="connsiteY34" fmla="*/ 468273 h 677337"/>
                    <a:gd name="connsiteX35" fmla="*/ 99126 w 364971"/>
                    <a:gd name="connsiteY35" fmla="*/ 479570 h 677337"/>
                    <a:gd name="connsiteX36" fmla="*/ 105889 w 364971"/>
                    <a:gd name="connsiteY36" fmla="*/ 483336 h 677337"/>
                    <a:gd name="connsiteX37" fmla="*/ 112651 w 364971"/>
                    <a:gd name="connsiteY37" fmla="*/ 485846 h 677337"/>
                    <a:gd name="connsiteX38" fmla="*/ 124947 w 364971"/>
                    <a:gd name="connsiteY38" fmla="*/ 488985 h 677337"/>
                    <a:gd name="connsiteX39" fmla="*/ 132650 w 364971"/>
                    <a:gd name="connsiteY39" fmla="*/ 488985 h 677337"/>
                    <a:gd name="connsiteX40" fmla="*/ 129031 w 364971"/>
                    <a:gd name="connsiteY40" fmla="*/ 484689 h 677337"/>
                    <a:gd name="connsiteX41" fmla="*/ 126176 w 364971"/>
                    <a:gd name="connsiteY41" fmla="*/ 485219 h 677337"/>
                    <a:gd name="connsiteX42" fmla="*/ 92364 w 364971"/>
                    <a:gd name="connsiteY42" fmla="*/ 471411 h 677337"/>
                    <a:gd name="connsiteX43" fmla="*/ 60396 w 364971"/>
                    <a:gd name="connsiteY43" fmla="*/ 448817 h 677337"/>
                    <a:gd name="connsiteX44" fmla="*/ 48715 w 364971"/>
                    <a:gd name="connsiteY44" fmla="*/ 445679 h 677337"/>
                    <a:gd name="connsiteX45" fmla="*/ 159670 w 364971"/>
                    <a:gd name="connsiteY45" fmla="*/ 429581 h 677337"/>
                    <a:gd name="connsiteX46" fmla="*/ 155960 w 364971"/>
                    <a:gd name="connsiteY46" fmla="*/ 440061 h 677337"/>
                    <a:gd name="connsiteX47" fmla="*/ 162761 w 364971"/>
                    <a:gd name="connsiteY47" fmla="*/ 471498 h 677337"/>
                    <a:gd name="connsiteX48" fmla="*/ 172036 w 364971"/>
                    <a:gd name="connsiteY48" fmla="*/ 504785 h 677337"/>
                    <a:gd name="connsiteX49" fmla="*/ 172001 w 364971"/>
                    <a:gd name="connsiteY49" fmla="*/ 505050 h 677337"/>
                    <a:gd name="connsiteX50" fmla="*/ 176010 w 364971"/>
                    <a:gd name="connsiteY50" fmla="*/ 508206 h 677337"/>
                    <a:gd name="connsiteX51" fmla="*/ 175745 w 364971"/>
                    <a:gd name="connsiteY51" fmla="*/ 502936 h 677337"/>
                    <a:gd name="connsiteX52" fmla="*/ 173891 w 364971"/>
                    <a:gd name="connsiteY52" fmla="*/ 490607 h 677337"/>
                    <a:gd name="connsiteX53" fmla="*/ 169563 w 364971"/>
                    <a:gd name="connsiteY53" fmla="*/ 478279 h 677337"/>
                    <a:gd name="connsiteX54" fmla="*/ 162143 w 364971"/>
                    <a:gd name="connsiteY54" fmla="*/ 463485 h 677337"/>
                    <a:gd name="connsiteX55" fmla="*/ 157815 w 364971"/>
                    <a:gd name="connsiteY55" fmla="*/ 450540 h 677337"/>
                    <a:gd name="connsiteX56" fmla="*/ 157197 w 364971"/>
                    <a:gd name="connsiteY56" fmla="*/ 440061 h 677337"/>
                    <a:gd name="connsiteX57" fmla="*/ 159670 w 364971"/>
                    <a:gd name="connsiteY57" fmla="*/ 429581 h 677337"/>
                    <a:gd name="connsiteX58" fmla="*/ 128490 w 364971"/>
                    <a:gd name="connsiteY58" fmla="*/ 371210 h 677337"/>
                    <a:gd name="connsiteX59" fmla="*/ 126028 w 364971"/>
                    <a:gd name="connsiteY59" fmla="*/ 373058 h 677337"/>
                    <a:gd name="connsiteX60" fmla="*/ 121104 w 364971"/>
                    <a:gd name="connsiteY60" fmla="*/ 378604 h 677337"/>
                    <a:gd name="connsiteX61" fmla="*/ 116179 w 364971"/>
                    <a:gd name="connsiteY61" fmla="*/ 389080 h 677337"/>
                    <a:gd name="connsiteX62" fmla="*/ 115564 w 364971"/>
                    <a:gd name="connsiteY62" fmla="*/ 406950 h 677337"/>
                    <a:gd name="connsiteX63" fmla="*/ 112486 w 364971"/>
                    <a:gd name="connsiteY63" fmla="*/ 438376 h 677337"/>
                    <a:gd name="connsiteX64" fmla="*/ 112162 w 364971"/>
                    <a:gd name="connsiteY64" fmla="*/ 439097 h 677337"/>
                    <a:gd name="connsiteX65" fmla="*/ 114994 w 364971"/>
                    <a:gd name="connsiteY65" fmla="*/ 444249 h 677337"/>
                    <a:gd name="connsiteX66" fmla="*/ 116795 w 364971"/>
                    <a:gd name="connsiteY66" fmla="*/ 437760 h 677337"/>
                    <a:gd name="connsiteX67" fmla="*/ 117410 w 364971"/>
                    <a:gd name="connsiteY67" fmla="*/ 432214 h 677337"/>
                    <a:gd name="connsiteX68" fmla="*/ 118026 w 364971"/>
                    <a:gd name="connsiteY68" fmla="*/ 426668 h 677337"/>
                    <a:gd name="connsiteX69" fmla="*/ 118641 w 364971"/>
                    <a:gd name="connsiteY69" fmla="*/ 420506 h 677337"/>
                    <a:gd name="connsiteX70" fmla="*/ 118641 w 364971"/>
                    <a:gd name="connsiteY70" fmla="*/ 414344 h 677337"/>
                    <a:gd name="connsiteX71" fmla="*/ 118026 w 364971"/>
                    <a:gd name="connsiteY71" fmla="*/ 400171 h 677337"/>
                    <a:gd name="connsiteX72" fmla="*/ 118641 w 364971"/>
                    <a:gd name="connsiteY72" fmla="*/ 388463 h 677337"/>
                    <a:gd name="connsiteX73" fmla="*/ 122950 w 364971"/>
                    <a:gd name="connsiteY73" fmla="*/ 379220 h 677337"/>
                    <a:gd name="connsiteX74" fmla="*/ 126644 w 364971"/>
                    <a:gd name="connsiteY74" fmla="*/ 373058 h 677337"/>
                    <a:gd name="connsiteX75" fmla="*/ 128490 w 364971"/>
                    <a:gd name="connsiteY75" fmla="*/ 371210 h 677337"/>
                    <a:gd name="connsiteX76" fmla="*/ 28236 w 364971"/>
                    <a:gd name="connsiteY76" fmla="*/ 341535 h 677337"/>
                    <a:gd name="connsiteX77" fmla="*/ 35602 w 364971"/>
                    <a:gd name="connsiteY77" fmla="*/ 350187 h 677337"/>
                    <a:gd name="connsiteX78" fmla="*/ 39285 w 364971"/>
                    <a:gd name="connsiteY78" fmla="*/ 355130 h 677337"/>
                    <a:gd name="connsiteX79" fmla="*/ 42968 w 364971"/>
                    <a:gd name="connsiteY79" fmla="*/ 360692 h 677337"/>
                    <a:gd name="connsiteX80" fmla="*/ 46037 w 364971"/>
                    <a:gd name="connsiteY80" fmla="*/ 367489 h 677337"/>
                    <a:gd name="connsiteX81" fmla="*/ 49721 w 364971"/>
                    <a:gd name="connsiteY81" fmla="*/ 374905 h 677337"/>
                    <a:gd name="connsiteX82" fmla="*/ 53403 w 364971"/>
                    <a:gd name="connsiteY82" fmla="*/ 383556 h 677337"/>
                    <a:gd name="connsiteX83" fmla="*/ 57700 w 364971"/>
                    <a:gd name="connsiteY83" fmla="*/ 390972 h 677337"/>
                    <a:gd name="connsiteX84" fmla="*/ 66908 w 364971"/>
                    <a:gd name="connsiteY84" fmla="*/ 401477 h 677337"/>
                    <a:gd name="connsiteX85" fmla="*/ 76729 w 364971"/>
                    <a:gd name="connsiteY85" fmla="*/ 408274 h 677337"/>
                    <a:gd name="connsiteX86" fmla="*/ 79574 w 364971"/>
                    <a:gd name="connsiteY86" fmla="*/ 409454 h 677337"/>
                    <a:gd name="connsiteX87" fmla="*/ 78288 w 364971"/>
                    <a:gd name="connsiteY87" fmla="*/ 405301 h 677337"/>
                    <a:gd name="connsiteX88" fmla="*/ 73660 w 364971"/>
                    <a:gd name="connsiteY88" fmla="*/ 402713 h 677337"/>
                    <a:gd name="connsiteX89" fmla="*/ 67522 w 364971"/>
                    <a:gd name="connsiteY89" fmla="*/ 397769 h 677337"/>
                    <a:gd name="connsiteX90" fmla="*/ 55245 w 364971"/>
                    <a:gd name="connsiteY90" fmla="*/ 380467 h 677337"/>
                    <a:gd name="connsiteX91" fmla="*/ 49721 w 364971"/>
                    <a:gd name="connsiteY91" fmla="*/ 369961 h 677337"/>
                    <a:gd name="connsiteX92" fmla="*/ 45424 w 364971"/>
                    <a:gd name="connsiteY92" fmla="*/ 360692 h 677337"/>
                    <a:gd name="connsiteX93" fmla="*/ 40513 w 364971"/>
                    <a:gd name="connsiteY93" fmla="*/ 353895 h 677337"/>
                    <a:gd name="connsiteX94" fmla="*/ 36830 w 364971"/>
                    <a:gd name="connsiteY94" fmla="*/ 348951 h 677337"/>
                    <a:gd name="connsiteX95" fmla="*/ 28236 w 364971"/>
                    <a:gd name="connsiteY95" fmla="*/ 341535 h 677337"/>
                    <a:gd name="connsiteX96" fmla="*/ 124842 w 364971"/>
                    <a:gd name="connsiteY96" fmla="*/ 308074 h 677337"/>
                    <a:gd name="connsiteX97" fmla="*/ 115541 w 364971"/>
                    <a:gd name="connsiteY97" fmla="*/ 311774 h 677337"/>
                    <a:gd name="connsiteX98" fmla="*/ 107479 w 364971"/>
                    <a:gd name="connsiteY98" fmla="*/ 319791 h 677337"/>
                    <a:gd name="connsiteX99" fmla="*/ 99418 w 364971"/>
                    <a:gd name="connsiteY99" fmla="*/ 334590 h 677337"/>
                    <a:gd name="connsiteX100" fmla="*/ 97557 w 364971"/>
                    <a:gd name="connsiteY100" fmla="*/ 339523 h 677337"/>
                    <a:gd name="connsiteX101" fmla="*/ 96435 w 364971"/>
                    <a:gd name="connsiteY101" fmla="*/ 342870 h 677337"/>
                    <a:gd name="connsiteX102" fmla="*/ 91711 w 364971"/>
                    <a:gd name="connsiteY102" fmla="*/ 350996 h 677337"/>
                    <a:gd name="connsiteX103" fmla="*/ 84535 w 364971"/>
                    <a:gd name="connsiteY103" fmla="*/ 361105 h 677337"/>
                    <a:gd name="connsiteX104" fmla="*/ 83324 w 364971"/>
                    <a:gd name="connsiteY104" fmla="*/ 362138 h 677337"/>
                    <a:gd name="connsiteX105" fmla="*/ 83868 w 364971"/>
                    <a:gd name="connsiteY105" fmla="*/ 364486 h 677337"/>
                    <a:gd name="connsiteX106" fmla="*/ 91711 w 364971"/>
                    <a:gd name="connsiteY106" fmla="*/ 350996 h 677337"/>
                    <a:gd name="connsiteX107" fmla="*/ 91976 w 364971"/>
                    <a:gd name="connsiteY107" fmla="*/ 350622 h 677337"/>
                    <a:gd name="connsiteX108" fmla="*/ 96317 w 364971"/>
                    <a:gd name="connsiteY108" fmla="*/ 343223 h 677337"/>
                    <a:gd name="connsiteX109" fmla="*/ 96435 w 364971"/>
                    <a:gd name="connsiteY109" fmla="*/ 342870 h 677337"/>
                    <a:gd name="connsiteX110" fmla="*/ 103759 w 364971"/>
                    <a:gd name="connsiteY110" fmla="*/ 330273 h 677337"/>
                    <a:gd name="connsiteX111" fmla="*/ 116781 w 364971"/>
                    <a:gd name="connsiteY111" fmla="*/ 313008 h 677337"/>
                    <a:gd name="connsiteX112" fmla="*/ 124842 w 364971"/>
                    <a:gd name="connsiteY112" fmla="*/ 308074 h 677337"/>
                    <a:gd name="connsiteX113" fmla="*/ 45039 w 364971"/>
                    <a:gd name="connsiteY113" fmla="*/ 248137 h 677337"/>
                    <a:gd name="connsiteX114" fmla="*/ 49409 w 364971"/>
                    <a:gd name="connsiteY114" fmla="*/ 258023 h 677337"/>
                    <a:gd name="connsiteX115" fmla="*/ 52531 w 364971"/>
                    <a:gd name="connsiteY115" fmla="*/ 268528 h 677337"/>
                    <a:gd name="connsiteX116" fmla="*/ 54404 w 364971"/>
                    <a:gd name="connsiteY116" fmla="*/ 282739 h 677337"/>
                    <a:gd name="connsiteX117" fmla="*/ 60023 w 364971"/>
                    <a:gd name="connsiteY117" fmla="*/ 311162 h 677337"/>
                    <a:gd name="connsiteX118" fmla="*/ 70809 w 364971"/>
                    <a:gd name="connsiteY118" fmla="*/ 325396 h 677337"/>
                    <a:gd name="connsiteX119" fmla="*/ 71080 w 364971"/>
                    <a:gd name="connsiteY119" fmla="*/ 321321 h 677337"/>
                    <a:gd name="connsiteX120" fmla="*/ 71096 w 364971"/>
                    <a:gd name="connsiteY120" fmla="*/ 321081 h 677337"/>
                    <a:gd name="connsiteX121" fmla="*/ 69387 w 364971"/>
                    <a:gd name="connsiteY121" fmla="*/ 319813 h 677337"/>
                    <a:gd name="connsiteX122" fmla="*/ 57525 w 364971"/>
                    <a:gd name="connsiteY122" fmla="*/ 289536 h 677337"/>
                    <a:gd name="connsiteX123" fmla="*/ 56277 w 364971"/>
                    <a:gd name="connsiteY123" fmla="*/ 278414 h 677337"/>
                    <a:gd name="connsiteX124" fmla="*/ 55028 w 364971"/>
                    <a:gd name="connsiteY124" fmla="*/ 269763 h 677337"/>
                    <a:gd name="connsiteX125" fmla="*/ 50658 w 364971"/>
                    <a:gd name="connsiteY125" fmla="*/ 256788 h 677337"/>
                    <a:gd name="connsiteX126" fmla="*/ 45039 w 364971"/>
                    <a:gd name="connsiteY126" fmla="*/ 248137 h 677337"/>
                    <a:gd name="connsiteX127" fmla="*/ 141867 w 364971"/>
                    <a:gd name="connsiteY127" fmla="*/ 242132 h 677337"/>
                    <a:gd name="connsiteX128" fmla="*/ 132535 w 364971"/>
                    <a:gd name="connsiteY128" fmla="*/ 243998 h 677337"/>
                    <a:gd name="connsiteX129" fmla="*/ 122581 w 364971"/>
                    <a:gd name="connsiteY129" fmla="*/ 249595 h 677337"/>
                    <a:gd name="connsiteX130" fmla="*/ 110761 w 364971"/>
                    <a:gd name="connsiteY130" fmla="*/ 262033 h 677337"/>
                    <a:gd name="connsiteX131" fmla="*/ 99562 w 364971"/>
                    <a:gd name="connsiteY131" fmla="*/ 275093 h 677337"/>
                    <a:gd name="connsiteX132" fmla="*/ 88986 w 364971"/>
                    <a:gd name="connsiteY132" fmla="*/ 281934 h 677337"/>
                    <a:gd name="connsiteX133" fmla="*/ 88372 w 364971"/>
                    <a:gd name="connsiteY133" fmla="*/ 282170 h 677337"/>
                    <a:gd name="connsiteX134" fmla="*/ 87518 w 364971"/>
                    <a:gd name="connsiteY134" fmla="*/ 286022 h 677337"/>
                    <a:gd name="connsiteX135" fmla="*/ 100185 w 364971"/>
                    <a:gd name="connsiteY135" fmla="*/ 277581 h 677337"/>
                    <a:gd name="connsiteX136" fmla="*/ 103917 w 364971"/>
                    <a:gd name="connsiteY136" fmla="*/ 273849 h 677337"/>
                    <a:gd name="connsiteX137" fmla="*/ 108272 w 364971"/>
                    <a:gd name="connsiteY137" fmla="*/ 270118 h 677337"/>
                    <a:gd name="connsiteX138" fmla="*/ 112627 w 364971"/>
                    <a:gd name="connsiteY138" fmla="*/ 265143 h 677337"/>
                    <a:gd name="connsiteX139" fmla="*/ 116360 w 364971"/>
                    <a:gd name="connsiteY139" fmla="*/ 258924 h 677337"/>
                    <a:gd name="connsiteX140" fmla="*/ 124448 w 364971"/>
                    <a:gd name="connsiteY140" fmla="*/ 250217 h 677337"/>
                    <a:gd name="connsiteX141" fmla="*/ 133157 w 364971"/>
                    <a:gd name="connsiteY141" fmla="*/ 245242 h 677337"/>
                    <a:gd name="connsiteX142" fmla="*/ 141867 w 364971"/>
                    <a:gd name="connsiteY142" fmla="*/ 242132 h 677337"/>
                    <a:gd name="connsiteX143" fmla="*/ 171069 w 364971"/>
                    <a:gd name="connsiteY143" fmla="*/ 182124 h 677337"/>
                    <a:gd name="connsiteX144" fmla="*/ 162475 w 364971"/>
                    <a:gd name="connsiteY144" fmla="*/ 182737 h 677337"/>
                    <a:gd name="connsiteX145" fmla="*/ 139763 w 364971"/>
                    <a:gd name="connsiteY145" fmla="*/ 196844 h 677337"/>
                    <a:gd name="connsiteX146" fmla="*/ 115824 w 364971"/>
                    <a:gd name="connsiteY146" fmla="*/ 211565 h 677337"/>
                    <a:gd name="connsiteX147" fmla="*/ 113611 w 364971"/>
                    <a:gd name="connsiteY147" fmla="*/ 211811 h 677337"/>
                    <a:gd name="connsiteX148" fmla="*/ 112092 w 364971"/>
                    <a:gd name="connsiteY148" fmla="*/ 215327 h 677337"/>
                    <a:gd name="connsiteX149" fmla="*/ 126873 w 364971"/>
                    <a:gd name="connsiteY149" fmla="*/ 209725 h 677337"/>
                    <a:gd name="connsiteX150" fmla="*/ 136081 w 364971"/>
                    <a:gd name="connsiteY150" fmla="*/ 203591 h 677337"/>
                    <a:gd name="connsiteX151" fmla="*/ 145288 w 364971"/>
                    <a:gd name="connsiteY151" fmla="*/ 195004 h 677337"/>
                    <a:gd name="connsiteX152" fmla="*/ 162475 w 364971"/>
                    <a:gd name="connsiteY152" fmla="*/ 183964 h 677337"/>
                    <a:gd name="connsiteX153" fmla="*/ 171069 w 364971"/>
                    <a:gd name="connsiteY153" fmla="*/ 182124 h 677337"/>
                    <a:gd name="connsiteX154" fmla="*/ 80943 w 364971"/>
                    <a:gd name="connsiteY154" fmla="*/ 171997 h 677337"/>
                    <a:gd name="connsiteX155" fmla="*/ 83452 w 364971"/>
                    <a:gd name="connsiteY155" fmla="*/ 181290 h 677337"/>
                    <a:gd name="connsiteX156" fmla="*/ 84079 w 364971"/>
                    <a:gd name="connsiteY156" fmla="*/ 191821 h 677337"/>
                    <a:gd name="connsiteX157" fmla="*/ 82824 w 364971"/>
                    <a:gd name="connsiteY157" fmla="*/ 204831 h 677337"/>
                    <a:gd name="connsiteX158" fmla="*/ 81570 w 364971"/>
                    <a:gd name="connsiteY158" fmla="*/ 212265 h 677337"/>
                    <a:gd name="connsiteX159" fmla="*/ 80943 w 364971"/>
                    <a:gd name="connsiteY159" fmla="*/ 219080 h 677337"/>
                    <a:gd name="connsiteX160" fmla="*/ 82197 w 364971"/>
                    <a:gd name="connsiteY160" fmla="*/ 231470 h 677337"/>
                    <a:gd name="connsiteX161" fmla="*/ 88233 w 364971"/>
                    <a:gd name="connsiteY161" fmla="*/ 246377 h 677337"/>
                    <a:gd name="connsiteX162" fmla="*/ 89729 w 364971"/>
                    <a:gd name="connsiteY162" fmla="*/ 243079 h 677337"/>
                    <a:gd name="connsiteX163" fmla="*/ 88469 w 364971"/>
                    <a:gd name="connsiteY163" fmla="*/ 241382 h 677337"/>
                    <a:gd name="connsiteX164" fmla="*/ 84079 w 364971"/>
                    <a:gd name="connsiteY164" fmla="*/ 211026 h 677337"/>
                    <a:gd name="connsiteX165" fmla="*/ 85960 w 364971"/>
                    <a:gd name="connsiteY165" fmla="*/ 193060 h 677337"/>
                    <a:gd name="connsiteX166" fmla="*/ 84706 w 364971"/>
                    <a:gd name="connsiteY166" fmla="*/ 181290 h 677337"/>
                    <a:gd name="connsiteX167" fmla="*/ 80943 w 364971"/>
                    <a:gd name="connsiteY167" fmla="*/ 171997 h 677337"/>
                    <a:gd name="connsiteX168" fmla="*/ 197340 w 364971"/>
                    <a:gd name="connsiteY168" fmla="*/ 125716 h 677337"/>
                    <a:gd name="connsiteX169" fmla="*/ 174408 w 364971"/>
                    <a:gd name="connsiteY169" fmla="*/ 137206 h 677337"/>
                    <a:gd name="connsiteX170" fmla="*/ 161392 w 364971"/>
                    <a:gd name="connsiteY170" fmla="*/ 145068 h 677337"/>
                    <a:gd name="connsiteX171" fmla="*/ 150236 w 364971"/>
                    <a:gd name="connsiteY171" fmla="*/ 148092 h 677337"/>
                    <a:gd name="connsiteX172" fmla="*/ 148663 w 364971"/>
                    <a:gd name="connsiteY172" fmla="*/ 148092 h 677337"/>
                    <a:gd name="connsiteX173" fmla="*/ 146883 w 364971"/>
                    <a:gd name="connsiteY173" fmla="*/ 150875 h 677337"/>
                    <a:gd name="connsiteX174" fmla="*/ 160773 w 364971"/>
                    <a:gd name="connsiteY174" fmla="*/ 147487 h 677337"/>
                    <a:gd name="connsiteX175" fmla="*/ 179986 w 364971"/>
                    <a:gd name="connsiteY175" fmla="*/ 135392 h 677337"/>
                    <a:gd name="connsiteX176" fmla="*/ 197959 w 364971"/>
                    <a:gd name="connsiteY176" fmla="*/ 126925 h 677337"/>
                    <a:gd name="connsiteX177" fmla="*/ 206017 w 364971"/>
                    <a:gd name="connsiteY177" fmla="*/ 125716 h 677337"/>
                    <a:gd name="connsiteX178" fmla="*/ 197340 w 364971"/>
                    <a:gd name="connsiteY178" fmla="*/ 125716 h 677337"/>
                    <a:gd name="connsiteX179" fmla="*/ 121904 w 364971"/>
                    <a:gd name="connsiteY179" fmla="*/ 107556 h 677337"/>
                    <a:gd name="connsiteX180" fmla="*/ 123721 w 364971"/>
                    <a:gd name="connsiteY180" fmla="*/ 116714 h 677337"/>
                    <a:gd name="connsiteX181" fmla="*/ 120692 w 364971"/>
                    <a:gd name="connsiteY181" fmla="*/ 137474 h 677337"/>
                    <a:gd name="connsiteX182" fmla="*/ 116452 w 364971"/>
                    <a:gd name="connsiteY182" fmla="*/ 161287 h 677337"/>
                    <a:gd name="connsiteX183" fmla="*/ 120251 w 364971"/>
                    <a:gd name="connsiteY183" fmla="*/ 178245 h 677337"/>
                    <a:gd name="connsiteX184" fmla="*/ 120908 w 364971"/>
                    <a:gd name="connsiteY184" fmla="*/ 177038 h 677337"/>
                    <a:gd name="connsiteX185" fmla="*/ 122547 w 364971"/>
                    <a:gd name="connsiteY185" fmla="*/ 174026 h 677337"/>
                    <a:gd name="connsiteX186" fmla="*/ 121298 w 364971"/>
                    <a:gd name="connsiteY186" fmla="*/ 171666 h 677337"/>
                    <a:gd name="connsiteX187" fmla="*/ 118875 w 364971"/>
                    <a:gd name="connsiteY187" fmla="*/ 160065 h 677337"/>
                    <a:gd name="connsiteX188" fmla="*/ 121298 w 364971"/>
                    <a:gd name="connsiteY188" fmla="*/ 143580 h 677337"/>
                    <a:gd name="connsiteX189" fmla="*/ 124932 w 364971"/>
                    <a:gd name="connsiteY189" fmla="*/ 127705 h 677337"/>
                    <a:gd name="connsiteX190" fmla="*/ 124932 w 364971"/>
                    <a:gd name="connsiteY190" fmla="*/ 116104 h 677337"/>
                    <a:gd name="connsiteX191" fmla="*/ 121904 w 364971"/>
                    <a:gd name="connsiteY191" fmla="*/ 107556 h 677337"/>
                    <a:gd name="connsiteX192" fmla="*/ 234893 w 364971"/>
                    <a:gd name="connsiteY192" fmla="*/ 73933 h 677337"/>
                    <a:gd name="connsiteX193" fmla="*/ 212691 w 364971"/>
                    <a:gd name="connsiteY193" fmla="*/ 83141 h 677337"/>
                    <a:gd name="connsiteX194" fmla="*/ 189256 w 364971"/>
                    <a:gd name="connsiteY194" fmla="*/ 92348 h 677337"/>
                    <a:gd name="connsiteX195" fmla="*/ 187052 w 364971"/>
                    <a:gd name="connsiteY195" fmla="*/ 92074 h 677337"/>
                    <a:gd name="connsiteX196" fmla="*/ 185338 w 364971"/>
                    <a:gd name="connsiteY196" fmla="*/ 94336 h 677337"/>
                    <a:gd name="connsiteX197" fmla="*/ 218242 w 364971"/>
                    <a:gd name="connsiteY197" fmla="*/ 81913 h 677337"/>
                    <a:gd name="connsiteX198" fmla="*/ 242911 w 364971"/>
                    <a:gd name="connsiteY198" fmla="*/ 73933 h 677337"/>
                    <a:gd name="connsiteX199" fmla="*/ 234893 w 364971"/>
                    <a:gd name="connsiteY199" fmla="*/ 73933 h 677337"/>
                    <a:gd name="connsiteX200" fmla="*/ 165863 w 364971"/>
                    <a:gd name="connsiteY200" fmla="*/ 53145 h 677337"/>
                    <a:gd name="connsiteX201" fmla="*/ 166482 w 364971"/>
                    <a:gd name="connsiteY201" fmla="*/ 61763 h 677337"/>
                    <a:gd name="connsiteX202" fmla="*/ 162152 w 364971"/>
                    <a:gd name="connsiteY202" fmla="*/ 80845 h 677337"/>
                    <a:gd name="connsiteX203" fmla="*/ 156586 w 364971"/>
                    <a:gd name="connsiteY203" fmla="*/ 103006 h 677337"/>
                    <a:gd name="connsiteX204" fmla="*/ 158238 w 364971"/>
                    <a:gd name="connsiteY204" fmla="*/ 118906 h 677337"/>
                    <a:gd name="connsiteX205" fmla="*/ 159048 w 364971"/>
                    <a:gd name="connsiteY205" fmla="*/ 117845 h 677337"/>
                    <a:gd name="connsiteX206" fmla="*/ 160763 w 364971"/>
                    <a:gd name="connsiteY206" fmla="*/ 115553 h 677337"/>
                    <a:gd name="connsiteX207" fmla="*/ 159678 w 364971"/>
                    <a:gd name="connsiteY207" fmla="*/ 112855 h 677337"/>
                    <a:gd name="connsiteX208" fmla="*/ 158441 w 364971"/>
                    <a:gd name="connsiteY208" fmla="*/ 101774 h 677337"/>
                    <a:gd name="connsiteX209" fmla="*/ 162152 w 364971"/>
                    <a:gd name="connsiteY209" fmla="*/ 87001 h 677337"/>
                    <a:gd name="connsiteX210" fmla="*/ 167719 w 364971"/>
                    <a:gd name="connsiteY210" fmla="*/ 61147 h 677337"/>
                    <a:gd name="connsiteX211" fmla="*/ 165863 w 364971"/>
                    <a:gd name="connsiteY211" fmla="*/ 53145 h 677337"/>
                    <a:gd name="connsiteX212" fmla="*/ 246179 w 364971"/>
                    <a:gd name="connsiteY212" fmla="*/ 9656 h 677337"/>
                    <a:gd name="connsiteX213" fmla="*/ 240603 w 364971"/>
                    <a:gd name="connsiteY213" fmla="*/ 12715 h 677337"/>
                    <a:gd name="connsiteX214" fmla="*/ 230691 w 364971"/>
                    <a:gd name="connsiteY214" fmla="*/ 29235 h 677337"/>
                    <a:gd name="connsiteX215" fmla="*/ 222852 w 364971"/>
                    <a:gd name="connsiteY215" fmla="*/ 40849 h 677337"/>
                    <a:gd name="connsiteX216" fmla="*/ 223162 w 364971"/>
                    <a:gd name="connsiteY216" fmla="*/ 40818 h 677337"/>
                    <a:gd name="connsiteX217" fmla="*/ 233169 w 364971"/>
                    <a:gd name="connsiteY217" fmla="*/ 26176 h 677337"/>
                    <a:gd name="connsiteX218" fmla="*/ 241223 w 364971"/>
                    <a:gd name="connsiteY218" fmla="*/ 13939 h 677337"/>
                    <a:gd name="connsiteX219" fmla="*/ 246179 w 364971"/>
                    <a:gd name="connsiteY219" fmla="*/ 9656 h 677337"/>
                    <a:gd name="connsiteX220" fmla="*/ 252142 w 364971"/>
                    <a:gd name="connsiteY220" fmla="*/ 402 h 677337"/>
                    <a:gd name="connsiteX221" fmla="*/ 263525 w 364971"/>
                    <a:gd name="connsiteY221" fmla="*/ 4761 h 677337"/>
                    <a:gd name="connsiteX222" fmla="*/ 252374 w 364971"/>
                    <a:gd name="connsiteY222" fmla="*/ 24952 h 677337"/>
                    <a:gd name="connsiteX223" fmla="*/ 236886 w 364971"/>
                    <a:gd name="connsiteY223" fmla="*/ 43920 h 677337"/>
                    <a:gd name="connsiteX224" fmla="*/ 224869 w 364971"/>
                    <a:gd name="connsiteY224" fmla="*/ 47243 h 677337"/>
                    <a:gd name="connsiteX225" fmla="*/ 224869 w 364971"/>
                    <a:gd name="connsiteY225" fmla="*/ 47553 h 677337"/>
                    <a:gd name="connsiteX226" fmla="*/ 218718 w 364971"/>
                    <a:gd name="connsiteY226" fmla="*/ 53719 h 677337"/>
                    <a:gd name="connsiteX227" fmla="*/ 202109 w 364971"/>
                    <a:gd name="connsiteY227" fmla="*/ 72217 h 677337"/>
                    <a:gd name="connsiteX228" fmla="*/ 193118 w 364971"/>
                    <a:gd name="connsiteY228" fmla="*/ 84074 h 677337"/>
                    <a:gd name="connsiteX229" fmla="*/ 194189 w 364971"/>
                    <a:gd name="connsiteY229" fmla="*/ 83524 h 677337"/>
                    <a:gd name="connsiteX230" fmla="*/ 203440 w 364971"/>
                    <a:gd name="connsiteY230" fmla="*/ 74547 h 677337"/>
                    <a:gd name="connsiteX231" fmla="*/ 224409 w 364971"/>
                    <a:gd name="connsiteY231" fmla="*/ 61042 h 677337"/>
                    <a:gd name="connsiteX232" fmla="*/ 255862 w 364971"/>
                    <a:gd name="connsiteY232" fmla="*/ 69636 h 677337"/>
                    <a:gd name="connsiteX233" fmla="*/ 265113 w 364971"/>
                    <a:gd name="connsiteY233" fmla="*/ 81299 h 677337"/>
                    <a:gd name="connsiteX234" fmla="*/ 240444 w 364971"/>
                    <a:gd name="connsiteY234" fmla="*/ 93576 h 677337"/>
                    <a:gd name="connsiteX235" fmla="*/ 225642 w 364971"/>
                    <a:gd name="connsiteY235" fmla="*/ 104011 h 677337"/>
                    <a:gd name="connsiteX236" fmla="*/ 209608 w 364971"/>
                    <a:gd name="connsiteY236" fmla="*/ 102170 h 677337"/>
                    <a:gd name="connsiteX237" fmla="*/ 190027 w 364971"/>
                    <a:gd name="connsiteY237" fmla="*/ 96492 h 677337"/>
                    <a:gd name="connsiteX238" fmla="*/ 184318 w 364971"/>
                    <a:gd name="connsiteY238" fmla="*/ 95680 h 677337"/>
                    <a:gd name="connsiteX239" fmla="*/ 178733 w 364971"/>
                    <a:gd name="connsiteY239" fmla="*/ 103046 h 677337"/>
                    <a:gd name="connsiteX240" fmla="*/ 171966 w 364971"/>
                    <a:gd name="connsiteY240" fmla="*/ 112295 h 677337"/>
                    <a:gd name="connsiteX241" fmla="*/ 165199 w 364971"/>
                    <a:gd name="connsiteY241" fmla="*/ 122161 h 677337"/>
                    <a:gd name="connsiteX242" fmla="*/ 157817 w 364971"/>
                    <a:gd name="connsiteY242" fmla="*/ 133259 h 677337"/>
                    <a:gd name="connsiteX243" fmla="*/ 153811 w 364971"/>
                    <a:gd name="connsiteY243" fmla="*/ 139831 h 677337"/>
                    <a:gd name="connsiteX244" fmla="*/ 155195 w 364971"/>
                    <a:gd name="connsiteY244" fmla="*/ 139020 h 677337"/>
                    <a:gd name="connsiteX245" fmla="*/ 159533 w 364971"/>
                    <a:gd name="connsiteY245" fmla="*/ 133578 h 677337"/>
                    <a:gd name="connsiteX246" fmla="*/ 163871 w 364971"/>
                    <a:gd name="connsiteY246" fmla="*/ 128739 h 677337"/>
                    <a:gd name="connsiteX247" fmla="*/ 185564 w 364971"/>
                    <a:gd name="connsiteY247" fmla="*/ 113016 h 677337"/>
                    <a:gd name="connsiteX248" fmla="*/ 205629 w 364971"/>
                    <a:gd name="connsiteY248" fmla="*/ 113016 h 677337"/>
                    <a:gd name="connsiteX249" fmla="*/ 219652 w 364971"/>
                    <a:gd name="connsiteY249" fmla="*/ 120273 h 677337"/>
                    <a:gd name="connsiteX250" fmla="*/ 230188 w 364971"/>
                    <a:gd name="connsiteY250" fmla="*/ 131763 h 677337"/>
                    <a:gd name="connsiteX251" fmla="*/ 213454 w 364971"/>
                    <a:gd name="connsiteY251" fmla="*/ 134182 h 677337"/>
                    <a:gd name="connsiteX252" fmla="*/ 208496 w 364971"/>
                    <a:gd name="connsiteY252" fmla="*/ 139625 h 677337"/>
                    <a:gd name="connsiteX253" fmla="*/ 204777 w 364971"/>
                    <a:gd name="connsiteY253" fmla="*/ 145673 h 677337"/>
                    <a:gd name="connsiteX254" fmla="*/ 173168 w 364971"/>
                    <a:gd name="connsiteY254" fmla="*/ 156558 h 677337"/>
                    <a:gd name="connsiteX255" fmla="*/ 151476 w 364971"/>
                    <a:gd name="connsiteY255" fmla="*/ 152325 h 677337"/>
                    <a:gd name="connsiteX256" fmla="*/ 146209 w 364971"/>
                    <a:gd name="connsiteY256" fmla="*/ 151930 h 677337"/>
                    <a:gd name="connsiteX257" fmla="*/ 135672 w 364971"/>
                    <a:gd name="connsiteY257" fmla="*/ 168405 h 677337"/>
                    <a:gd name="connsiteX258" fmla="*/ 128290 w 364971"/>
                    <a:gd name="connsiteY258" fmla="*/ 181354 h 677337"/>
                    <a:gd name="connsiteX259" fmla="*/ 124599 w 364971"/>
                    <a:gd name="connsiteY259" fmla="*/ 188136 h 677337"/>
                    <a:gd name="connsiteX260" fmla="*/ 120908 w 364971"/>
                    <a:gd name="connsiteY260" fmla="*/ 194919 h 677337"/>
                    <a:gd name="connsiteX261" fmla="*/ 117554 w 364971"/>
                    <a:gd name="connsiteY261" fmla="*/ 202683 h 677337"/>
                    <a:gd name="connsiteX262" fmla="*/ 119507 w 364971"/>
                    <a:gd name="connsiteY262" fmla="*/ 201138 h 677337"/>
                    <a:gd name="connsiteX263" fmla="*/ 127487 w 364971"/>
                    <a:gd name="connsiteY263" fmla="*/ 189484 h 677337"/>
                    <a:gd name="connsiteX264" fmla="*/ 134853 w 364971"/>
                    <a:gd name="connsiteY264" fmla="*/ 178444 h 677337"/>
                    <a:gd name="connsiteX265" fmla="*/ 140377 w 364971"/>
                    <a:gd name="connsiteY265" fmla="*/ 174150 h 677337"/>
                    <a:gd name="connsiteX266" fmla="*/ 148357 w 364971"/>
                    <a:gd name="connsiteY266" fmla="*/ 170470 h 677337"/>
                    <a:gd name="connsiteX267" fmla="*/ 169228 w 364971"/>
                    <a:gd name="connsiteY267" fmla="*/ 168477 h 677337"/>
                    <a:gd name="connsiteX268" fmla="*/ 184573 w 364971"/>
                    <a:gd name="connsiteY268" fmla="*/ 174764 h 677337"/>
                    <a:gd name="connsiteX269" fmla="*/ 193781 w 364971"/>
                    <a:gd name="connsiteY269" fmla="*/ 182737 h 677337"/>
                    <a:gd name="connsiteX270" fmla="*/ 196850 w 364971"/>
                    <a:gd name="connsiteY270" fmla="*/ 186417 h 677337"/>
                    <a:gd name="connsiteX271" fmla="*/ 179663 w 364971"/>
                    <a:gd name="connsiteY271" fmla="*/ 190711 h 677337"/>
                    <a:gd name="connsiteX272" fmla="*/ 175366 w 364971"/>
                    <a:gd name="connsiteY272" fmla="*/ 196231 h 677337"/>
                    <a:gd name="connsiteX273" fmla="*/ 172297 w 364971"/>
                    <a:gd name="connsiteY273" fmla="*/ 202978 h 677337"/>
                    <a:gd name="connsiteX274" fmla="*/ 166158 w 364971"/>
                    <a:gd name="connsiteY274" fmla="*/ 211565 h 677337"/>
                    <a:gd name="connsiteX275" fmla="*/ 158792 w 364971"/>
                    <a:gd name="connsiteY275" fmla="*/ 216472 h 677337"/>
                    <a:gd name="connsiteX276" fmla="*/ 140377 w 364971"/>
                    <a:gd name="connsiteY276" fmla="*/ 217698 h 677337"/>
                    <a:gd name="connsiteX277" fmla="*/ 117819 w 364971"/>
                    <a:gd name="connsiteY277" fmla="*/ 215935 h 677337"/>
                    <a:gd name="connsiteX278" fmla="*/ 111666 w 364971"/>
                    <a:gd name="connsiteY278" fmla="*/ 216313 h 677337"/>
                    <a:gd name="connsiteX279" fmla="*/ 95071 w 364971"/>
                    <a:gd name="connsiteY279" fmla="*/ 254728 h 677337"/>
                    <a:gd name="connsiteX280" fmla="*/ 92225 w 364971"/>
                    <a:gd name="connsiteY280" fmla="*/ 265733 h 677337"/>
                    <a:gd name="connsiteX281" fmla="*/ 96452 w 364971"/>
                    <a:gd name="connsiteY281" fmla="*/ 256436 h 677337"/>
                    <a:gd name="connsiteX282" fmla="*/ 115738 w 364971"/>
                    <a:gd name="connsiteY282" fmla="*/ 233425 h 677337"/>
                    <a:gd name="connsiteX283" fmla="*/ 137512 w 364971"/>
                    <a:gd name="connsiteY283" fmla="*/ 228450 h 677337"/>
                    <a:gd name="connsiteX284" fmla="*/ 154310 w 364971"/>
                    <a:gd name="connsiteY284" fmla="*/ 233425 h 677337"/>
                    <a:gd name="connsiteX285" fmla="*/ 169863 w 364971"/>
                    <a:gd name="connsiteY285" fmla="*/ 243998 h 677337"/>
                    <a:gd name="connsiteX286" fmla="*/ 158665 w 364971"/>
                    <a:gd name="connsiteY286" fmla="*/ 245242 h 677337"/>
                    <a:gd name="connsiteX287" fmla="*/ 152443 w 364971"/>
                    <a:gd name="connsiteY287" fmla="*/ 249595 h 677337"/>
                    <a:gd name="connsiteX288" fmla="*/ 148711 w 364971"/>
                    <a:gd name="connsiteY288" fmla="*/ 255814 h 677337"/>
                    <a:gd name="connsiteX289" fmla="*/ 146222 w 364971"/>
                    <a:gd name="connsiteY289" fmla="*/ 263899 h 677337"/>
                    <a:gd name="connsiteX290" fmla="*/ 141867 w 364971"/>
                    <a:gd name="connsiteY290" fmla="*/ 273227 h 677337"/>
                    <a:gd name="connsiteX291" fmla="*/ 135024 w 364971"/>
                    <a:gd name="connsiteY291" fmla="*/ 278825 h 677337"/>
                    <a:gd name="connsiteX292" fmla="*/ 116360 w 364971"/>
                    <a:gd name="connsiteY292" fmla="*/ 283800 h 677337"/>
                    <a:gd name="connsiteX293" fmla="*/ 92097 w 364971"/>
                    <a:gd name="connsiteY293" fmla="*/ 286287 h 677337"/>
                    <a:gd name="connsiteX294" fmla="*/ 87146 w 364971"/>
                    <a:gd name="connsiteY294" fmla="*/ 287702 h 677337"/>
                    <a:gd name="connsiteX295" fmla="*/ 87074 w 364971"/>
                    <a:gd name="connsiteY295" fmla="*/ 288025 h 677337"/>
                    <a:gd name="connsiteX296" fmla="*/ 85229 w 364971"/>
                    <a:gd name="connsiteY296" fmla="*/ 296040 h 677337"/>
                    <a:gd name="connsiteX297" fmla="*/ 83999 w 364971"/>
                    <a:gd name="connsiteY297" fmla="*/ 300356 h 677337"/>
                    <a:gd name="connsiteX298" fmla="*/ 82768 w 364971"/>
                    <a:gd name="connsiteY298" fmla="*/ 304673 h 677337"/>
                    <a:gd name="connsiteX299" fmla="*/ 80923 w 364971"/>
                    <a:gd name="connsiteY299" fmla="*/ 313305 h 677337"/>
                    <a:gd name="connsiteX300" fmla="*/ 80308 w 364971"/>
                    <a:gd name="connsiteY300" fmla="*/ 321937 h 677337"/>
                    <a:gd name="connsiteX301" fmla="*/ 80308 w 364971"/>
                    <a:gd name="connsiteY301" fmla="*/ 339818 h 677337"/>
                    <a:gd name="connsiteX302" fmla="*/ 80923 w 364971"/>
                    <a:gd name="connsiteY302" fmla="*/ 348451 h 677337"/>
                    <a:gd name="connsiteX303" fmla="*/ 81182 w 364971"/>
                    <a:gd name="connsiteY303" fmla="*/ 350267 h 677337"/>
                    <a:gd name="connsiteX304" fmla="*/ 81434 w 364971"/>
                    <a:gd name="connsiteY304" fmla="*/ 349389 h 677337"/>
                    <a:gd name="connsiteX305" fmla="*/ 82675 w 364971"/>
                    <a:gd name="connsiteY305" fmla="*/ 341373 h 677337"/>
                    <a:gd name="connsiteX306" fmla="*/ 83295 w 364971"/>
                    <a:gd name="connsiteY306" fmla="*/ 333357 h 677337"/>
                    <a:gd name="connsiteX307" fmla="*/ 83915 w 364971"/>
                    <a:gd name="connsiteY307" fmla="*/ 326574 h 677337"/>
                    <a:gd name="connsiteX308" fmla="*/ 85775 w 364971"/>
                    <a:gd name="connsiteY308" fmla="*/ 319174 h 677337"/>
                    <a:gd name="connsiteX309" fmla="*/ 95697 w 364971"/>
                    <a:gd name="connsiteY309" fmla="*/ 305608 h 677337"/>
                    <a:gd name="connsiteX310" fmla="*/ 106239 w 364971"/>
                    <a:gd name="connsiteY310" fmla="*/ 298825 h 677337"/>
                    <a:gd name="connsiteX311" fmla="*/ 116781 w 364971"/>
                    <a:gd name="connsiteY311" fmla="*/ 295742 h 677337"/>
                    <a:gd name="connsiteX312" fmla="*/ 135384 w 364971"/>
                    <a:gd name="connsiteY312" fmla="*/ 296975 h 677337"/>
                    <a:gd name="connsiteX313" fmla="*/ 148407 w 364971"/>
                    <a:gd name="connsiteY313" fmla="*/ 301291 h 677337"/>
                    <a:gd name="connsiteX314" fmla="*/ 153988 w 364971"/>
                    <a:gd name="connsiteY314" fmla="*/ 303758 h 677337"/>
                    <a:gd name="connsiteX315" fmla="*/ 137245 w 364971"/>
                    <a:gd name="connsiteY315" fmla="*/ 313008 h 677337"/>
                    <a:gd name="connsiteX316" fmla="*/ 135384 w 364971"/>
                    <a:gd name="connsiteY316" fmla="*/ 319174 h 677337"/>
                    <a:gd name="connsiteX317" fmla="*/ 135384 w 364971"/>
                    <a:gd name="connsiteY317" fmla="*/ 326574 h 677337"/>
                    <a:gd name="connsiteX318" fmla="*/ 134144 w 364971"/>
                    <a:gd name="connsiteY318" fmla="*/ 335823 h 677337"/>
                    <a:gd name="connsiteX319" fmla="*/ 131664 w 364971"/>
                    <a:gd name="connsiteY319" fmla="*/ 339523 h 677337"/>
                    <a:gd name="connsiteX320" fmla="*/ 129183 w 364971"/>
                    <a:gd name="connsiteY320" fmla="*/ 343223 h 677337"/>
                    <a:gd name="connsiteX321" fmla="*/ 121122 w 364971"/>
                    <a:gd name="connsiteY321" fmla="*/ 348772 h 677337"/>
                    <a:gd name="connsiteX322" fmla="*/ 111820 w 364971"/>
                    <a:gd name="connsiteY322" fmla="*/ 353089 h 677337"/>
                    <a:gd name="connsiteX323" fmla="*/ 88876 w 364971"/>
                    <a:gd name="connsiteY323" fmla="*/ 364188 h 677337"/>
                    <a:gd name="connsiteX324" fmla="*/ 84497 w 364971"/>
                    <a:gd name="connsiteY324" fmla="*/ 367203 h 677337"/>
                    <a:gd name="connsiteX325" fmla="*/ 90150 w 364971"/>
                    <a:gd name="connsiteY325" fmla="*/ 391612 h 677337"/>
                    <a:gd name="connsiteX326" fmla="*/ 96302 w 364971"/>
                    <a:gd name="connsiteY326" fmla="*/ 407644 h 677337"/>
                    <a:gd name="connsiteX327" fmla="*/ 101612 w 364971"/>
                    <a:gd name="connsiteY327" fmla="*/ 419176 h 677337"/>
                    <a:gd name="connsiteX328" fmla="*/ 99559 w 364971"/>
                    <a:gd name="connsiteY328" fmla="*/ 412495 h 677337"/>
                    <a:gd name="connsiteX329" fmla="*/ 96481 w 364971"/>
                    <a:gd name="connsiteY329" fmla="*/ 405717 h 677337"/>
                    <a:gd name="connsiteX330" fmla="*/ 95250 w 364971"/>
                    <a:gd name="connsiteY330" fmla="*/ 397707 h 677337"/>
                    <a:gd name="connsiteX331" fmla="*/ 95866 w 364971"/>
                    <a:gd name="connsiteY331" fmla="*/ 389696 h 677337"/>
                    <a:gd name="connsiteX332" fmla="*/ 98943 w 364971"/>
                    <a:gd name="connsiteY332" fmla="*/ 380453 h 677337"/>
                    <a:gd name="connsiteX333" fmla="*/ 106946 w 364971"/>
                    <a:gd name="connsiteY333" fmla="*/ 369977 h 677337"/>
                    <a:gd name="connsiteX334" fmla="*/ 116179 w 364971"/>
                    <a:gd name="connsiteY334" fmla="*/ 363815 h 677337"/>
                    <a:gd name="connsiteX335" fmla="*/ 135261 w 364971"/>
                    <a:gd name="connsiteY335" fmla="*/ 357653 h 677337"/>
                    <a:gd name="connsiteX336" fmla="*/ 150035 w 364971"/>
                    <a:gd name="connsiteY336" fmla="*/ 357037 h 677337"/>
                    <a:gd name="connsiteX337" fmla="*/ 155575 w 364971"/>
                    <a:gd name="connsiteY337" fmla="*/ 357653 h 677337"/>
                    <a:gd name="connsiteX338" fmla="*/ 146342 w 364971"/>
                    <a:gd name="connsiteY338" fmla="*/ 363815 h 677337"/>
                    <a:gd name="connsiteX339" fmla="*/ 143264 w 364971"/>
                    <a:gd name="connsiteY339" fmla="*/ 370594 h 677337"/>
                    <a:gd name="connsiteX340" fmla="*/ 143879 w 364971"/>
                    <a:gd name="connsiteY340" fmla="*/ 376756 h 677337"/>
                    <a:gd name="connsiteX341" fmla="*/ 145110 w 364971"/>
                    <a:gd name="connsiteY341" fmla="*/ 379837 h 677337"/>
                    <a:gd name="connsiteX342" fmla="*/ 146342 w 364971"/>
                    <a:gd name="connsiteY342" fmla="*/ 382918 h 677337"/>
                    <a:gd name="connsiteX343" fmla="*/ 148188 w 364971"/>
                    <a:gd name="connsiteY343" fmla="*/ 387231 h 677337"/>
                    <a:gd name="connsiteX344" fmla="*/ 148804 w 364971"/>
                    <a:gd name="connsiteY344" fmla="*/ 392161 h 677337"/>
                    <a:gd name="connsiteX345" fmla="*/ 147573 w 364971"/>
                    <a:gd name="connsiteY345" fmla="*/ 400788 h 677337"/>
                    <a:gd name="connsiteX346" fmla="*/ 135877 w 364971"/>
                    <a:gd name="connsiteY346" fmla="*/ 418041 h 677337"/>
                    <a:gd name="connsiteX347" fmla="*/ 118641 w 364971"/>
                    <a:gd name="connsiteY347" fmla="*/ 439608 h 677337"/>
                    <a:gd name="connsiteX348" fmla="*/ 115556 w 364971"/>
                    <a:gd name="connsiteY348" fmla="*/ 445271 h 677337"/>
                    <a:gd name="connsiteX349" fmla="*/ 120293 w 364971"/>
                    <a:gd name="connsiteY349" fmla="*/ 453888 h 677337"/>
                    <a:gd name="connsiteX350" fmla="*/ 143054 w 364971"/>
                    <a:gd name="connsiteY350" fmla="*/ 480402 h 677337"/>
                    <a:gd name="connsiteX351" fmla="*/ 155565 w 364971"/>
                    <a:gd name="connsiteY351" fmla="*/ 491151 h 677337"/>
                    <a:gd name="connsiteX352" fmla="*/ 149159 w 364971"/>
                    <a:gd name="connsiteY352" fmla="*/ 483210 h 677337"/>
                    <a:gd name="connsiteX353" fmla="*/ 138648 w 364971"/>
                    <a:gd name="connsiteY353" fmla="*/ 470265 h 677337"/>
                    <a:gd name="connsiteX354" fmla="*/ 134938 w 364971"/>
                    <a:gd name="connsiteY354" fmla="*/ 451156 h 677337"/>
                    <a:gd name="connsiteX355" fmla="*/ 136175 w 364971"/>
                    <a:gd name="connsiteY355" fmla="*/ 444376 h 677337"/>
                    <a:gd name="connsiteX356" fmla="*/ 138029 w 364971"/>
                    <a:gd name="connsiteY356" fmla="*/ 437595 h 677337"/>
                    <a:gd name="connsiteX357" fmla="*/ 144212 w 364971"/>
                    <a:gd name="connsiteY357" fmla="*/ 427116 h 677337"/>
                    <a:gd name="connsiteX358" fmla="*/ 159670 w 364971"/>
                    <a:gd name="connsiteY358" fmla="*/ 412938 h 677337"/>
                    <a:gd name="connsiteX359" fmla="*/ 173272 w 364971"/>
                    <a:gd name="connsiteY359" fmla="*/ 405541 h 677337"/>
                    <a:gd name="connsiteX360" fmla="*/ 179455 w 364971"/>
                    <a:gd name="connsiteY360" fmla="*/ 403075 h 677337"/>
                    <a:gd name="connsiteX361" fmla="*/ 173272 w 364971"/>
                    <a:gd name="connsiteY361" fmla="*/ 422801 h 677337"/>
                    <a:gd name="connsiteX362" fmla="*/ 175127 w 364971"/>
                    <a:gd name="connsiteY362" fmla="*/ 425883 h 677337"/>
                    <a:gd name="connsiteX363" fmla="*/ 177600 w 364971"/>
                    <a:gd name="connsiteY363" fmla="*/ 428965 h 677337"/>
                    <a:gd name="connsiteX364" fmla="*/ 183783 w 364971"/>
                    <a:gd name="connsiteY364" fmla="*/ 434513 h 677337"/>
                    <a:gd name="connsiteX365" fmla="*/ 187493 w 364971"/>
                    <a:gd name="connsiteY365" fmla="*/ 438828 h 677337"/>
                    <a:gd name="connsiteX366" fmla="*/ 190585 w 364971"/>
                    <a:gd name="connsiteY366" fmla="*/ 443759 h 677337"/>
                    <a:gd name="connsiteX367" fmla="*/ 193058 w 364971"/>
                    <a:gd name="connsiteY367" fmla="*/ 454238 h 677337"/>
                    <a:gd name="connsiteX368" fmla="*/ 188730 w 364971"/>
                    <a:gd name="connsiteY368" fmla="*/ 476430 h 677337"/>
                    <a:gd name="connsiteX369" fmla="*/ 178219 w 364971"/>
                    <a:gd name="connsiteY369" fmla="*/ 504169 h 677337"/>
                    <a:gd name="connsiteX370" fmla="*/ 177366 w 364971"/>
                    <a:gd name="connsiteY370" fmla="*/ 509274 h 677337"/>
                    <a:gd name="connsiteX371" fmla="*/ 194727 w 364971"/>
                    <a:gd name="connsiteY371" fmla="*/ 522947 h 677337"/>
                    <a:gd name="connsiteX372" fmla="*/ 219948 w 364971"/>
                    <a:gd name="connsiteY372" fmla="*/ 543295 h 677337"/>
                    <a:gd name="connsiteX373" fmla="*/ 237820 w 364971"/>
                    <a:gd name="connsiteY373" fmla="*/ 555540 h 677337"/>
                    <a:gd name="connsiteX374" fmla="*/ 223851 w 364971"/>
                    <a:gd name="connsiteY374" fmla="*/ 543534 h 677337"/>
                    <a:gd name="connsiteX375" fmla="*/ 201146 w 364971"/>
                    <a:gd name="connsiteY375" fmla="*/ 512474 h 677337"/>
                    <a:gd name="connsiteX376" fmla="*/ 213419 w 364971"/>
                    <a:gd name="connsiteY376" fmla="*/ 464021 h 677337"/>
                    <a:gd name="connsiteX377" fmla="*/ 225692 w 364971"/>
                    <a:gd name="connsiteY377" fmla="*/ 452839 h 677337"/>
                    <a:gd name="connsiteX378" fmla="*/ 231215 w 364971"/>
                    <a:gd name="connsiteY378" fmla="*/ 449112 h 677337"/>
                    <a:gd name="connsiteX379" fmla="*/ 229374 w 364971"/>
                    <a:gd name="connsiteY379" fmla="*/ 462778 h 677337"/>
                    <a:gd name="connsiteX380" fmla="*/ 233056 w 364971"/>
                    <a:gd name="connsiteY380" fmla="*/ 472096 h 677337"/>
                    <a:gd name="connsiteX381" fmla="*/ 248397 w 364971"/>
                    <a:gd name="connsiteY381" fmla="*/ 484520 h 677337"/>
                    <a:gd name="connsiteX382" fmla="*/ 264966 w 364971"/>
                    <a:gd name="connsiteY382" fmla="*/ 530489 h 677337"/>
                    <a:gd name="connsiteX383" fmla="*/ 258829 w 364971"/>
                    <a:gd name="connsiteY383" fmla="*/ 560928 h 677337"/>
                    <a:gd name="connsiteX384" fmla="*/ 257996 w 364971"/>
                    <a:gd name="connsiteY384" fmla="*/ 569363 h 677337"/>
                    <a:gd name="connsiteX385" fmla="*/ 268545 w 364971"/>
                    <a:gd name="connsiteY385" fmla="*/ 576591 h 677337"/>
                    <a:gd name="connsiteX386" fmla="*/ 311606 w 364971"/>
                    <a:gd name="connsiteY386" fmla="*/ 603721 h 677337"/>
                    <a:gd name="connsiteX387" fmla="*/ 328831 w 364971"/>
                    <a:gd name="connsiteY387" fmla="*/ 616669 h 677337"/>
                    <a:gd name="connsiteX388" fmla="*/ 336828 w 364971"/>
                    <a:gd name="connsiteY388" fmla="*/ 622835 h 677337"/>
                    <a:gd name="connsiteX389" fmla="*/ 343595 w 364971"/>
                    <a:gd name="connsiteY389" fmla="*/ 629001 h 677337"/>
                    <a:gd name="connsiteX390" fmla="*/ 349131 w 364971"/>
                    <a:gd name="connsiteY390" fmla="*/ 635167 h 677337"/>
                    <a:gd name="connsiteX391" fmla="*/ 354052 w 364971"/>
                    <a:gd name="connsiteY391" fmla="*/ 641333 h 677337"/>
                    <a:gd name="connsiteX392" fmla="*/ 357743 w 364971"/>
                    <a:gd name="connsiteY392" fmla="*/ 646882 h 677337"/>
                    <a:gd name="connsiteX393" fmla="*/ 360204 w 364971"/>
                    <a:gd name="connsiteY393" fmla="*/ 651815 h 677337"/>
                    <a:gd name="connsiteX394" fmla="*/ 361434 w 364971"/>
                    <a:gd name="connsiteY394" fmla="*/ 653665 h 677337"/>
                    <a:gd name="connsiteX395" fmla="*/ 362049 w 364971"/>
                    <a:gd name="connsiteY395" fmla="*/ 655515 h 677337"/>
                    <a:gd name="connsiteX396" fmla="*/ 363280 w 364971"/>
                    <a:gd name="connsiteY396" fmla="*/ 658598 h 677337"/>
                    <a:gd name="connsiteX397" fmla="*/ 364510 w 364971"/>
                    <a:gd name="connsiteY397" fmla="*/ 660447 h 677337"/>
                    <a:gd name="connsiteX398" fmla="*/ 364510 w 364971"/>
                    <a:gd name="connsiteY398" fmla="*/ 661064 h 677337"/>
                    <a:gd name="connsiteX399" fmla="*/ 364510 w 364971"/>
                    <a:gd name="connsiteY399" fmla="*/ 665997 h 677337"/>
                    <a:gd name="connsiteX400" fmla="*/ 362664 w 364971"/>
                    <a:gd name="connsiteY400" fmla="*/ 670930 h 677337"/>
                    <a:gd name="connsiteX401" fmla="*/ 354667 w 364971"/>
                    <a:gd name="connsiteY401" fmla="*/ 677095 h 677337"/>
                    <a:gd name="connsiteX402" fmla="*/ 346670 w 364971"/>
                    <a:gd name="connsiteY402" fmla="*/ 675862 h 677337"/>
                    <a:gd name="connsiteX403" fmla="*/ 341749 w 364971"/>
                    <a:gd name="connsiteY403" fmla="*/ 670313 h 677337"/>
                    <a:gd name="connsiteX404" fmla="*/ 341749 w 364971"/>
                    <a:gd name="connsiteY404" fmla="*/ 669696 h 677337"/>
                    <a:gd name="connsiteX405" fmla="*/ 341134 w 364971"/>
                    <a:gd name="connsiteY405" fmla="*/ 668463 h 677337"/>
                    <a:gd name="connsiteX406" fmla="*/ 339904 w 364971"/>
                    <a:gd name="connsiteY406" fmla="*/ 665997 h 677337"/>
                    <a:gd name="connsiteX407" fmla="*/ 338673 w 364971"/>
                    <a:gd name="connsiteY407" fmla="*/ 662914 h 677337"/>
                    <a:gd name="connsiteX408" fmla="*/ 336828 w 364971"/>
                    <a:gd name="connsiteY408" fmla="*/ 659214 h 677337"/>
                    <a:gd name="connsiteX409" fmla="*/ 334367 w 364971"/>
                    <a:gd name="connsiteY409" fmla="*/ 654898 h 677337"/>
                    <a:gd name="connsiteX410" fmla="*/ 330676 w 364971"/>
                    <a:gd name="connsiteY410" fmla="*/ 649965 h 677337"/>
                    <a:gd name="connsiteX411" fmla="*/ 326370 w 364971"/>
                    <a:gd name="connsiteY411" fmla="*/ 644416 h 677337"/>
                    <a:gd name="connsiteX412" fmla="*/ 321449 w 364971"/>
                    <a:gd name="connsiteY412" fmla="*/ 638867 h 677337"/>
                    <a:gd name="connsiteX413" fmla="*/ 315297 w 364971"/>
                    <a:gd name="connsiteY413" fmla="*/ 632084 h 677337"/>
                    <a:gd name="connsiteX414" fmla="*/ 299918 w 364971"/>
                    <a:gd name="connsiteY414" fmla="*/ 618519 h 677337"/>
                    <a:gd name="connsiteX415" fmla="*/ 290133 w 364971"/>
                    <a:gd name="connsiteY415" fmla="*/ 611163 h 677337"/>
                    <a:gd name="connsiteX416" fmla="*/ 285593 w 364971"/>
                    <a:gd name="connsiteY416" fmla="*/ 613185 h 677337"/>
                    <a:gd name="connsiteX417" fmla="*/ 258656 w 364971"/>
                    <a:gd name="connsiteY417" fmla="*/ 631595 h 677337"/>
                    <a:gd name="connsiteX418" fmla="*/ 208454 w 364971"/>
                    <a:gd name="connsiteY418" fmla="*/ 632209 h 677337"/>
                    <a:gd name="connsiteX419" fmla="*/ 161925 w 364971"/>
                    <a:gd name="connsiteY419" fmla="*/ 622390 h 677337"/>
                    <a:gd name="connsiteX420" fmla="*/ 171108 w 364971"/>
                    <a:gd name="connsiteY420" fmla="*/ 600299 h 677337"/>
                    <a:gd name="connsiteX421" fmla="*/ 217025 w 364971"/>
                    <a:gd name="connsiteY421" fmla="*/ 575752 h 677337"/>
                    <a:gd name="connsiteX422" fmla="*/ 255595 w 364971"/>
                    <a:gd name="connsiteY422" fmla="*/ 586798 h 677337"/>
                    <a:gd name="connsiteX423" fmla="*/ 262794 w 364971"/>
                    <a:gd name="connsiteY423" fmla="*/ 590611 h 677337"/>
                    <a:gd name="connsiteX424" fmla="*/ 260548 w 364971"/>
                    <a:gd name="connsiteY424" fmla="*/ 588923 h 677337"/>
                    <a:gd name="connsiteX425" fmla="*/ 211336 w 364971"/>
                    <a:gd name="connsiteY425" fmla="*/ 555626 h 677337"/>
                    <a:gd name="connsiteX426" fmla="*/ 206468 w 364971"/>
                    <a:gd name="connsiteY426" fmla="*/ 552482 h 677337"/>
                    <a:gd name="connsiteX427" fmla="*/ 200514 w 364971"/>
                    <a:gd name="connsiteY427" fmla="*/ 555304 h 677337"/>
                    <a:gd name="connsiteX428" fmla="*/ 174870 w 364971"/>
                    <a:gd name="connsiteY428" fmla="*/ 571293 h 677337"/>
                    <a:gd name="connsiteX429" fmla="*/ 151057 w 364971"/>
                    <a:gd name="connsiteY429" fmla="*/ 579288 h 677337"/>
                    <a:gd name="connsiteX430" fmla="*/ 123581 w 364971"/>
                    <a:gd name="connsiteY430" fmla="*/ 565758 h 677337"/>
                    <a:gd name="connsiteX431" fmla="*/ 114423 w 364971"/>
                    <a:gd name="connsiteY431" fmla="*/ 557149 h 677337"/>
                    <a:gd name="connsiteX432" fmla="*/ 105264 w 364971"/>
                    <a:gd name="connsiteY432" fmla="*/ 549769 h 677337"/>
                    <a:gd name="connsiteX433" fmla="*/ 77788 w 364971"/>
                    <a:gd name="connsiteY433" fmla="*/ 546079 h 677337"/>
                    <a:gd name="connsiteX434" fmla="*/ 80841 w 364971"/>
                    <a:gd name="connsiteY434" fmla="*/ 539929 h 677337"/>
                    <a:gd name="connsiteX435" fmla="*/ 90000 w 364971"/>
                    <a:gd name="connsiteY435" fmla="*/ 527015 h 677337"/>
                    <a:gd name="connsiteX436" fmla="*/ 137625 w 364971"/>
                    <a:gd name="connsiteY436" fmla="*/ 512870 h 677337"/>
                    <a:gd name="connsiteX437" fmla="*/ 173038 w 364971"/>
                    <a:gd name="connsiteY437" fmla="*/ 528860 h 677337"/>
                    <a:gd name="connsiteX438" fmla="*/ 173970 w 364971"/>
                    <a:gd name="connsiteY438" fmla="*/ 529426 h 677337"/>
                    <a:gd name="connsiteX439" fmla="*/ 157817 w 364971"/>
                    <a:gd name="connsiteY439" fmla="*/ 515548 h 677337"/>
                    <a:gd name="connsiteX440" fmla="*/ 133356 w 364971"/>
                    <a:gd name="connsiteY440" fmla="*/ 489803 h 677337"/>
                    <a:gd name="connsiteX441" fmla="*/ 126176 w 364971"/>
                    <a:gd name="connsiteY441" fmla="*/ 491495 h 677337"/>
                    <a:gd name="connsiteX442" fmla="*/ 98511 w 364971"/>
                    <a:gd name="connsiteY442" fmla="*/ 500909 h 677337"/>
                    <a:gd name="connsiteX443" fmla="*/ 74535 w 364971"/>
                    <a:gd name="connsiteY443" fmla="*/ 501537 h 677337"/>
                    <a:gd name="connsiteX444" fmla="*/ 62240 w 364971"/>
                    <a:gd name="connsiteY444" fmla="*/ 494006 h 677337"/>
                    <a:gd name="connsiteX445" fmla="*/ 56092 w 364971"/>
                    <a:gd name="connsiteY445" fmla="*/ 487729 h 677337"/>
                    <a:gd name="connsiteX446" fmla="*/ 51174 w 364971"/>
                    <a:gd name="connsiteY446" fmla="*/ 479570 h 677337"/>
                    <a:gd name="connsiteX447" fmla="*/ 45026 w 364971"/>
                    <a:gd name="connsiteY447" fmla="*/ 467645 h 677337"/>
                    <a:gd name="connsiteX448" fmla="*/ 41338 w 364971"/>
                    <a:gd name="connsiteY448" fmla="*/ 461997 h 677337"/>
                    <a:gd name="connsiteX449" fmla="*/ 37649 w 364971"/>
                    <a:gd name="connsiteY449" fmla="*/ 456976 h 677337"/>
                    <a:gd name="connsiteX450" fmla="*/ 14288 w 364971"/>
                    <a:gd name="connsiteY450" fmla="*/ 441913 h 677337"/>
                    <a:gd name="connsiteX451" fmla="*/ 18591 w 364971"/>
                    <a:gd name="connsiteY451" fmla="*/ 436892 h 677337"/>
                    <a:gd name="connsiteX452" fmla="*/ 31502 w 364971"/>
                    <a:gd name="connsiteY452" fmla="*/ 428733 h 677337"/>
                    <a:gd name="connsiteX453" fmla="*/ 51712 w 364971"/>
                    <a:gd name="connsiteY453" fmla="*/ 425673 h 677337"/>
                    <a:gd name="connsiteX454" fmla="*/ 78839 w 364971"/>
                    <a:gd name="connsiteY454" fmla="*/ 434382 h 677337"/>
                    <a:gd name="connsiteX455" fmla="*/ 95438 w 364971"/>
                    <a:gd name="connsiteY455" fmla="*/ 446306 h 677337"/>
                    <a:gd name="connsiteX456" fmla="*/ 106503 w 364971"/>
                    <a:gd name="connsiteY456" fmla="*/ 459486 h 677337"/>
                    <a:gd name="connsiteX457" fmla="*/ 118799 w 364971"/>
                    <a:gd name="connsiteY457" fmla="*/ 473294 h 677337"/>
                    <a:gd name="connsiteX458" fmla="*/ 120105 w 364971"/>
                    <a:gd name="connsiteY458" fmla="*/ 474094 h 677337"/>
                    <a:gd name="connsiteX459" fmla="*/ 109835 w 364971"/>
                    <a:gd name="connsiteY459" fmla="*/ 461904 h 677337"/>
                    <a:gd name="connsiteX460" fmla="*/ 88920 w 364971"/>
                    <a:gd name="connsiteY460" fmla="*/ 431074 h 677337"/>
                    <a:gd name="connsiteX461" fmla="*/ 80923 w 364971"/>
                    <a:gd name="connsiteY461" fmla="*/ 413810 h 677337"/>
                    <a:gd name="connsiteX462" fmla="*/ 80354 w 364971"/>
                    <a:gd name="connsiteY462" fmla="*/ 411972 h 677337"/>
                    <a:gd name="connsiteX463" fmla="*/ 76729 w 364971"/>
                    <a:gd name="connsiteY463" fmla="*/ 411364 h 677337"/>
                    <a:gd name="connsiteX464" fmla="*/ 49721 w 364971"/>
                    <a:gd name="connsiteY464" fmla="*/ 408892 h 677337"/>
                    <a:gd name="connsiteX465" fmla="*/ 28236 w 364971"/>
                    <a:gd name="connsiteY465" fmla="*/ 399623 h 677337"/>
                    <a:gd name="connsiteX466" fmla="*/ 20257 w 364971"/>
                    <a:gd name="connsiteY466" fmla="*/ 387882 h 677337"/>
                    <a:gd name="connsiteX467" fmla="*/ 16573 w 364971"/>
                    <a:gd name="connsiteY467" fmla="*/ 370579 h 677337"/>
                    <a:gd name="connsiteX468" fmla="*/ 15960 w 364971"/>
                    <a:gd name="connsiteY468" fmla="*/ 357602 h 677337"/>
                    <a:gd name="connsiteX469" fmla="*/ 14732 w 364971"/>
                    <a:gd name="connsiteY469" fmla="*/ 345861 h 677337"/>
                    <a:gd name="connsiteX470" fmla="*/ 9821 w 364971"/>
                    <a:gd name="connsiteY470" fmla="*/ 335356 h 677337"/>
                    <a:gd name="connsiteX471" fmla="*/ 0 w 364971"/>
                    <a:gd name="connsiteY471" fmla="*/ 324851 h 677337"/>
                    <a:gd name="connsiteX472" fmla="*/ 5525 w 364971"/>
                    <a:gd name="connsiteY472" fmla="*/ 322379 h 677337"/>
                    <a:gd name="connsiteX473" fmla="*/ 19643 w 364971"/>
                    <a:gd name="connsiteY473" fmla="*/ 320525 h 677337"/>
                    <a:gd name="connsiteX474" fmla="*/ 38671 w 364971"/>
                    <a:gd name="connsiteY474" fmla="*/ 326087 h 677337"/>
                    <a:gd name="connsiteX475" fmla="*/ 48493 w 364971"/>
                    <a:gd name="connsiteY475" fmla="*/ 333502 h 677337"/>
                    <a:gd name="connsiteX476" fmla="*/ 57700 w 364971"/>
                    <a:gd name="connsiteY476" fmla="*/ 344007 h 677337"/>
                    <a:gd name="connsiteX477" fmla="*/ 63839 w 364971"/>
                    <a:gd name="connsiteY477" fmla="*/ 352659 h 677337"/>
                    <a:gd name="connsiteX478" fmla="*/ 67522 w 364971"/>
                    <a:gd name="connsiteY478" fmla="*/ 360692 h 677337"/>
                    <a:gd name="connsiteX479" fmla="*/ 71205 w 364971"/>
                    <a:gd name="connsiteY479" fmla="*/ 376141 h 677337"/>
                    <a:gd name="connsiteX480" fmla="*/ 73652 w 364971"/>
                    <a:gd name="connsiteY480" fmla="*/ 384148 h 677337"/>
                    <a:gd name="connsiteX481" fmla="*/ 69850 w 364971"/>
                    <a:gd name="connsiteY481" fmla="*/ 358316 h 677337"/>
                    <a:gd name="connsiteX482" fmla="*/ 69850 w 364971"/>
                    <a:gd name="connsiteY482" fmla="*/ 354000 h 677337"/>
                    <a:gd name="connsiteX483" fmla="*/ 69850 w 364971"/>
                    <a:gd name="connsiteY483" fmla="*/ 349067 h 677337"/>
                    <a:gd name="connsiteX484" fmla="*/ 69850 w 364971"/>
                    <a:gd name="connsiteY484" fmla="*/ 339818 h 677337"/>
                    <a:gd name="connsiteX485" fmla="*/ 70703 w 364971"/>
                    <a:gd name="connsiteY485" fmla="*/ 326983 h 677337"/>
                    <a:gd name="connsiteX486" fmla="*/ 65017 w 364971"/>
                    <a:gd name="connsiteY486" fmla="*/ 323520 h 677337"/>
                    <a:gd name="connsiteX487" fmla="*/ 41918 w 364971"/>
                    <a:gd name="connsiteY487" fmla="*/ 311162 h 677337"/>
                    <a:gd name="connsiteX488" fmla="*/ 26935 w 364971"/>
                    <a:gd name="connsiteY488" fmla="*/ 295715 h 677337"/>
                    <a:gd name="connsiteX489" fmla="*/ 24437 w 364971"/>
                    <a:gd name="connsiteY489" fmla="*/ 290154 h 677337"/>
                    <a:gd name="connsiteX490" fmla="*/ 23813 w 364971"/>
                    <a:gd name="connsiteY490" fmla="*/ 283357 h 677337"/>
                    <a:gd name="connsiteX491" fmla="*/ 26310 w 364971"/>
                    <a:gd name="connsiteY491" fmla="*/ 268528 h 677337"/>
                    <a:gd name="connsiteX492" fmla="*/ 23813 w 364971"/>
                    <a:gd name="connsiteY492" fmla="*/ 226511 h 677337"/>
                    <a:gd name="connsiteX493" fmla="*/ 29510 w 364971"/>
                    <a:gd name="connsiteY493" fmla="*/ 226356 h 677337"/>
                    <a:gd name="connsiteX494" fmla="*/ 43166 w 364971"/>
                    <a:gd name="connsiteY494" fmla="*/ 228982 h 677337"/>
                    <a:gd name="connsiteX495" fmla="*/ 58774 w 364971"/>
                    <a:gd name="connsiteY495" fmla="*/ 238251 h 677337"/>
                    <a:gd name="connsiteX496" fmla="*/ 71260 w 364971"/>
                    <a:gd name="connsiteY496" fmla="*/ 259259 h 677337"/>
                    <a:gd name="connsiteX497" fmla="*/ 75006 w 364971"/>
                    <a:gd name="connsiteY497" fmla="*/ 276560 h 677337"/>
                    <a:gd name="connsiteX498" fmla="*/ 74382 w 364971"/>
                    <a:gd name="connsiteY498" fmla="*/ 283975 h 677337"/>
                    <a:gd name="connsiteX499" fmla="*/ 73133 w 364971"/>
                    <a:gd name="connsiteY499" fmla="*/ 291390 h 677337"/>
                    <a:gd name="connsiteX500" fmla="*/ 71884 w 364971"/>
                    <a:gd name="connsiteY500" fmla="*/ 299422 h 677337"/>
                    <a:gd name="connsiteX501" fmla="*/ 72454 w 364971"/>
                    <a:gd name="connsiteY501" fmla="*/ 306749 h 677337"/>
                    <a:gd name="connsiteX502" fmla="*/ 72926 w 364971"/>
                    <a:gd name="connsiteY502" fmla="*/ 303439 h 677337"/>
                    <a:gd name="connsiteX503" fmla="*/ 72926 w 364971"/>
                    <a:gd name="connsiteY503" fmla="*/ 298507 h 677337"/>
                    <a:gd name="connsiteX504" fmla="*/ 73541 w 364971"/>
                    <a:gd name="connsiteY504" fmla="*/ 294190 h 677337"/>
                    <a:gd name="connsiteX505" fmla="*/ 74771 w 364971"/>
                    <a:gd name="connsiteY505" fmla="*/ 284942 h 677337"/>
                    <a:gd name="connsiteX506" fmla="*/ 79693 w 364971"/>
                    <a:gd name="connsiteY506" fmla="*/ 267677 h 677337"/>
                    <a:gd name="connsiteX507" fmla="*/ 85844 w 364971"/>
                    <a:gd name="connsiteY507" fmla="*/ 251645 h 677337"/>
                    <a:gd name="connsiteX508" fmla="*/ 87642 w 364971"/>
                    <a:gd name="connsiteY508" fmla="*/ 247680 h 677337"/>
                    <a:gd name="connsiteX509" fmla="*/ 83687 w 364971"/>
                    <a:gd name="connsiteY509" fmla="*/ 243163 h 677337"/>
                    <a:gd name="connsiteX510" fmla="*/ 65891 w 364971"/>
                    <a:gd name="connsiteY510" fmla="*/ 226514 h 677337"/>
                    <a:gd name="connsiteX511" fmla="*/ 55229 w 364971"/>
                    <a:gd name="connsiteY511" fmla="*/ 209787 h 677337"/>
                    <a:gd name="connsiteX512" fmla="*/ 55229 w 364971"/>
                    <a:gd name="connsiteY512" fmla="*/ 198636 h 677337"/>
                    <a:gd name="connsiteX513" fmla="*/ 59619 w 364971"/>
                    <a:gd name="connsiteY513" fmla="*/ 186246 h 677337"/>
                    <a:gd name="connsiteX514" fmla="*/ 67773 w 364971"/>
                    <a:gd name="connsiteY514" fmla="*/ 169519 h 677337"/>
                    <a:gd name="connsiteX515" fmla="*/ 64010 w 364971"/>
                    <a:gd name="connsiteY515" fmla="*/ 149075 h 677337"/>
                    <a:gd name="connsiteX516" fmla="*/ 81570 w 364971"/>
                    <a:gd name="connsiteY516" fmla="*/ 154651 h 677337"/>
                    <a:gd name="connsiteX517" fmla="*/ 94740 w 364971"/>
                    <a:gd name="connsiteY517" fmla="*/ 165802 h 677337"/>
                    <a:gd name="connsiteX518" fmla="*/ 99758 w 364971"/>
                    <a:gd name="connsiteY518" fmla="*/ 175095 h 677337"/>
                    <a:gd name="connsiteX519" fmla="*/ 103521 w 364971"/>
                    <a:gd name="connsiteY519" fmla="*/ 186865 h 677337"/>
                    <a:gd name="connsiteX520" fmla="*/ 103521 w 364971"/>
                    <a:gd name="connsiteY520" fmla="*/ 202973 h 677337"/>
                    <a:gd name="connsiteX521" fmla="*/ 98503 w 364971"/>
                    <a:gd name="connsiteY521" fmla="*/ 216602 h 677337"/>
                    <a:gd name="connsiteX522" fmla="*/ 94113 w 364971"/>
                    <a:gd name="connsiteY522" fmla="*/ 230851 h 677337"/>
                    <a:gd name="connsiteX523" fmla="*/ 94255 w 364971"/>
                    <a:gd name="connsiteY523" fmla="*/ 233097 h 677337"/>
                    <a:gd name="connsiteX524" fmla="*/ 113526 w 364971"/>
                    <a:gd name="connsiteY524" fmla="*/ 190603 h 677337"/>
                    <a:gd name="connsiteX525" fmla="*/ 117217 w 364971"/>
                    <a:gd name="connsiteY525" fmla="*/ 183820 h 677337"/>
                    <a:gd name="connsiteX526" fmla="*/ 119908 w 364971"/>
                    <a:gd name="connsiteY526" fmla="*/ 178874 h 677337"/>
                    <a:gd name="connsiteX527" fmla="*/ 116452 w 364971"/>
                    <a:gd name="connsiteY527" fmla="*/ 172964 h 677337"/>
                    <a:gd name="connsiteX528" fmla="*/ 103125 w 364971"/>
                    <a:gd name="connsiteY528" fmla="*/ 155181 h 677337"/>
                    <a:gd name="connsiteX529" fmla="*/ 95250 w 364971"/>
                    <a:gd name="connsiteY529" fmla="*/ 138695 h 677337"/>
                    <a:gd name="connsiteX530" fmla="*/ 101913 w 364971"/>
                    <a:gd name="connsiteY530" fmla="*/ 117936 h 677337"/>
                    <a:gd name="connsiteX531" fmla="*/ 109183 w 364971"/>
                    <a:gd name="connsiteY531" fmla="*/ 85575 h 677337"/>
                    <a:gd name="connsiteX532" fmla="*/ 124327 w 364971"/>
                    <a:gd name="connsiteY532" fmla="*/ 92291 h 677337"/>
                    <a:gd name="connsiteX533" fmla="*/ 141288 w 364971"/>
                    <a:gd name="connsiteY533" fmla="*/ 123431 h 677337"/>
                    <a:gd name="connsiteX534" fmla="*/ 139471 w 364971"/>
                    <a:gd name="connsiteY534" fmla="*/ 138695 h 677337"/>
                    <a:gd name="connsiteX535" fmla="*/ 133413 w 364971"/>
                    <a:gd name="connsiteY535" fmla="*/ 150296 h 677337"/>
                    <a:gd name="connsiteX536" fmla="*/ 127355 w 364971"/>
                    <a:gd name="connsiteY536" fmla="*/ 163118 h 677337"/>
                    <a:gd name="connsiteX537" fmla="*/ 127193 w 364971"/>
                    <a:gd name="connsiteY537" fmla="*/ 165489 h 677337"/>
                    <a:gd name="connsiteX538" fmla="*/ 128290 w 364971"/>
                    <a:gd name="connsiteY538" fmla="*/ 163473 h 677337"/>
                    <a:gd name="connsiteX539" fmla="*/ 143669 w 364971"/>
                    <a:gd name="connsiteY539" fmla="*/ 139425 h 677337"/>
                    <a:gd name="connsiteX540" fmla="*/ 151051 w 364971"/>
                    <a:gd name="connsiteY540" fmla="*/ 128327 h 677337"/>
                    <a:gd name="connsiteX541" fmla="*/ 157791 w 364971"/>
                    <a:gd name="connsiteY541" fmla="*/ 119492 h 677337"/>
                    <a:gd name="connsiteX542" fmla="*/ 154962 w 364971"/>
                    <a:gd name="connsiteY542" fmla="*/ 113547 h 677337"/>
                    <a:gd name="connsiteX543" fmla="*/ 143597 w 364971"/>
                    <a:gd name="connsiteY543" fmla="*/ 95619 h 677337"/>
                    <a:gd name="connsiteX544" fmla="*/ 145453 w 364971"/>
                    <a:gd name="connsiteY544" fmla="*/ 61147 h 677337"/>
                    <a:gd name="connsiteX545" fmla="*/ 154112 w 364971"/>
                    <a:gd name="connsiteY545" fmla="*/ 31600 h 677337"/>
                    <a:gd name="connsiteX546" fmla="*/ 168337 w 364971"/>
                    <a:gd name="connsiteY546" fmla="*/ 38371 h 677337"/>
                    <a:gd name="connsiteX547" fmla="*/ 182563 w 364971"/>
                    <a:gd name="connsiteY547" fmla="*/ 69150 h 677337"/>
                    <a:gd name="connsiteX548" fmla="*/ 173285 w 364971"/>
                    <a:gd name="connsiteY548" fmla="*/ 94388 h 677337"/>
                    <a:gd name="connsiteX549" fmla="*/ 166482 w 364971"/>
                    <a:gd name="connsiteY549" fmla="*/ 105468 h 677337"/>
                    <a:gd name="connsiteX550" fmla="*/ 165877 w 364971"/>
                    <a:gd name="connsiteY550" fmla="*/ 108718 h 677337"/>
                    <a:gd name="connsiteX551" fmla="*/ 166430 w 364971"/>
                    <a:gd name="connsiteY551" fmla="*/ 107979 h 677337"/>
                    <a:gd name="connsiteX552" fmla="*/ 173196 w 364971"/>
                    <a:gd name="connsiteY552" fmla="*/ 98730 h 677337"/>
                    <a:gd name="connsiteX553" fmla="*/ 197187 w 364971"/>
                    <a:gd name="connsiteY553" fmla="*/ 68517 h 677337"/>
                    <a:gd name="connsiteX554" fmla="*/ 212566 w 364971"/>
                    <a:gd name="connsiteY554" fmla="*/ 48786 h 677337"/>
                    <a:gd name="connsiteX555" fmla="*/ 212957 w 364971"/>
                    <a:gd name="connsiteY555" fmla="*/ 48199 h 677337"/>
                    <a:gd name="connsiteX556" fmla="*/ 220779 w 364971"/>
                    <a:gd name="connsiteY556" fmla="*/ 27400 h 677337"/>
                    <a:gd name="connsiteX557" fmla="*/ 228213 w 364971"/>
                    <a:gd name="connsiteY557" fmla="*/ 8432 h 677337"/>
                    <a:gd name="connsiteX558" fmla="*/ 252142 w 364971"/>
                    <a:gd name="connsiteY558" fmla="*/ 402 h 677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</a:cxnLst>
                  <a:rect l="l" t="t" r="r" b="b"/>
                  <a:pathLst>
                    <a:path w="364971" h="677337">
                      <a:moveTo>
                        <a:pt x="206617" y="599685"/>
                      </a:moveTo>
                      <a:cubicBezTo>
                        <a:pt x="198046" y="600912"/>
                        <a:pt x="194373" y="603367"/>
                        <a:pt x="194373" y="603367"/>
                      </a:cubicBezTo>
                      <a:cubicBezTo>
                        <a:pt x="194373" y="603367"/>
                        <a:pt x="213964" y="597230"/>
                        <a:pt x="236616" y="605208"/>
                      </a:cubicBezTo>
                      <a:cubicBezTo>
                        <a:pt x="249778" y="609810"/>
                        <a:pt x="260339" y="611651"/>
                        <a:pt x="269829" y="611805"/>
                      </a:cubicBezTo>
                      <a:lnTo>
                        <a:pt x="287831" y="609433"/>
                      </a:lnTo>
                      <a:lnTo>
                        <a:pt x="283809" y="606409"/>
                      </a:lnTo>
                      <a:lnTo>
                        <a:pt x="245187" y="604594"/>
                      </a:lnTo>
                      <a:cubicBezTo>
                        <a:pt x="227433" y="598458"/>
                        <a:pt x="214576" y="598458"/>
                        <a:pt x="206617" y="599685"/>
                      </a:cubicBezTo>
                      <a:close/>
                      <a:moveTo>
                        <a:pt x="124803" y="533779"/>
                      </a:moveTo>
                      <a:cubicBezTo>
                        <a:pt x="116254" y="533164"/>
                        <a:pt x="111980" y="535009"/>
                        <a:pt x="111980" y="535009"/>
                      </a:cubicBezTo>
                      <a:cubicBezTo>
                        <a:pt x="111980" y="535009"/>
                        <a:pt x="117476" y="535009"/>
                        <a:pt x="124803" y="535624"/>
                      </a:cubicBezTo>
                      <a:cubicBezTo>
                        <a:pt x="128466" y="536239"/>
                        <a:pt x="133351" y="536854"/>
                        <a:pt x="138235" y="538084"/>
                      </a:cubicBezTo>
                      <a:cubicBezTo>
                        <a:pt x="143120" y="539314"/>
                        <a:pt x="148005" y="541159"/>
                        <a:pt x="153500" y="544234"/>
                      </a:cubicBezTo>
                      <a:cubicBezTo>
                        <a:pt x="166322" y="550384"/>
                        <a:pt x="176091" y="552844"/>
                        <a:pt x="185250" y="553459"/>
                      </a:cubicBezTo>
                      <a:lnTo>
                        <a:pt x="204422" y="551160"/>
                      </a:lnTo>
                      <a:lnTo>
                        <a:pt x="200528" y="548645"/>
                      </a:lnTo>
                      <a:lnTo>
                        <a:pt x="199293" y="549154"/>
                      </a:lnTo>
                      <a:cubicBezTo>
                        <a:pt x="190745" y="550999"/>
                        <a:pt x="177923" y="551614"/>
                        <a:pt x="162048" y="544234"/>
                      </a:cubicBezTo>
                      <a:cubicBezTo>
                        <a:pt x="153500" y="540544"/>
                        <a:pt x="146173" y="538084"/>
                        <a:pt x="140067" y="536239"/>
                      </a:cubicBezTo>
                      <a:cubicBezTo>
                        <a:pt x="133961" y="534394"/>
                        <a:pt x="129077" y="533779"/>
                        <a:pt x="124803" y="533779"/>
                      </a:cubicBezTo>
                      <a:close/>
                      <a:moveTo>
                        <a:pt x="220169" y="482657"/>
                      </a:moveTo>
                      <a:cubicBezTo>
                        <a:pt x="220169" y="482657"/>
                        <a:pt x="218328" y="487005"/>
                        <a:pt x="219555" y="495081"/>
                      </a:cubicBezTo>
                      <a:cubicBezTo>
                        <a:pt x="220783" y="502535"/>
                        <a:pt x="224464" y="514338"/>
                        <a:pt x="235510" y="528004"/>
                      </a:cubicBezTo>
                      <a:cubicBezTo>
                        <a:pt x="246556" y="541049"/>
                        <a:pt x="250852" y="553473"/>
                        <a:pt x="252079" y="562791"/>
                      </a:cubicBezTo>
                      <a:lnTo>
                        <a:pt x="251978" y="565240"/>
                      </a:lnTo>
                      <a:lnTo>
                        <a:pt x="256386" y="568260"/>
                      </a:lnTo>
                      <a:lnTo>
                        <a:pt x="251389" y="547339"/>
                      </a:lnTo>
                      <a:cubicBezTo>
                        <a:pt x="247784" y="538720"/>
                        <a:pt x="242260" y="529868"/>
                        <a:pt x="233669" y="519929"/>
                      </a:cubicBezTo>
                      <a:cubicBezTo>
                        <a:pt x="226305" y="511232"/>
                        <a:pt x="223237" y="501914"/>
                        <a:pt x="221396" y="494460"/>
                      </a:cubicBezTo>
                      <a:cubicBezTo>
                        <a:pt x="220783" y="491354"/>
                        <a:pt x="220169" y="488248"/>
                        <a:pt x="220169" y="486384"/>
                      </a:cubicBezTo>
                      <a:cubicBezTo>
                        <a:pt x="220169" y="483899"/>
                        <a:pt x="220169" y="482657"/>
                        <a:pt x="220169" y="482657"/>
                      </a:cubicBezTo>
                      <a:close/>
                      <a:moveTo>
                        <a:pt x="48715" y="445679"/>
                      </a:moveTo>
                      <a:cubicBezTo>
                        <a:pt x="48715" y="445679"/>
                        <a:pt x="53633" y="446934"/>
                        <a:pt x="60396" y="450700"/>
                      </a:cubicBezTo>
                      <a:cubicBezTo>
                        <a:pt x="63470" y="452583"/>
                        <a:pt x="67773" y="455093"/>
                        <a:pt x="71462" y="458231"/>
                      </a:cubicBezTo>
                      <a:cubicBezTo>
                        <a:pt x="75765" y="460742"/>
                        <a:pt x="80068" y="464507"/>
                        <a:pt x="84372" y="468273"/>
                      </a:cubicBezTo>
                      <a:cubicBezTo>
                        <a:pt x="89905" y="473294"/>
                        <a:pt x="94208" y="477060"/>
                        <a:pt x="99126" y="479570"/>
                      </a:cubicBezTo>
                      <a:cubicBezTo>
                        <a:pt x="101585" y="481453"/>
                        <a:pt x="104044" y="482708"/>
                        <a:pt x="105889" y="483336"/>
                      </a:cubicBezTo>
                      <a:cubicBezTo>
                        <a:pt x="108348" y="484591"/>
                        <a:pt x="110192" y="485219"/>
                        <a:pt x="112651" y="485846"/>
                      </a:cubicBezTo>
                      <a:cubicBezTo>
                        <a:pt x="116955" y="487729"/>
                        <a:pt x="120643" y="488357"/>
                        <a:pt x="124947" y="488985"/>
                      </a:cubicBezTo>
                      <a:lnTo>
                        <a:pt x="132650" y="488985"/>
                      </a:lnTo>
                      <a:lnTo>
                        <a:pt x="129031" y="484689"/>
                      </a:lnTo>
                      <a:lnTo>
                        <a:pt x="126176" y="485219"/>
                      </a:lnTo>
                      <a:cubicBezTo>
                        <a:pt x="118184" y="485219"/>
                        <a:pt x="105889" y="482708"/>
                        <a:pt x="92364" y="471411"/>
                      </a:cubicBezTo>
                      <a:cubicBezTo>
                        <a:pt x="78839" y="458859"/>
                        <a:pt x="68388" y="452583"/>
                        <a:pt x="60396" y="448817"/>
                      </a:cubicBezTo>
                      <a:cubicBezTo>
                        <a:pt x="53018" y="445679"/>
                        <a:pt x="48715" y="445679"/>
                        <a:pt x="48715" y="445679"/>
                      </a:cubicBezTo>
                      <a:close/>
                      <a:moveTo>
                        <a:pt x="159670" y="429581"/>
                      </a:moveTo>
                      <a:cubicBezTo>
                        <a:pt x="159670" y="429581"/>
                        <a:pt x="157197" y="432663"/>
                        <a:pt x="155960" y="440061"/>
                      </a:cubicBezTo>
                      <a:cubicBezTo>
                        <a:pt x="154723" y="446841"/>
                        <a:pt x="155342" y="457321"/>
                        <a:pt x="162761" y="471498"/>
                      </a:cubicBezTo>
                      <a:cubicBezTo>
                        <a:pt x="170181" y="484443"/>
                        <a:pt x="172036" y="496155"/>
                        <a:pt x="172036" y="504785"/>
                      </a:cubicBezTo>
                      <a:lnTo>
                        <a:pt x="172001" y="505050"/>
                      </a:lnTo>
                      <a:lnTo>
                        <a:pt x="176010" y="508206"/>
                      </a:lnTo>
                      <a:lnTo>
                        <a:pt x="175745" y="502936"/>
                      </a:lnTo>
                      <a:cubicBezTo>
                        <a:pt x="175127" y="499237"/>
                        <a:pt x="174509" y="494922"/>
                        <a:pt x="173891" y="490607"/>
                      </a:cubicBezTo>
                      <a:cubicBezTo>
                        <a:pt x="172654" y="486909"/>
                        <a:pt x="171417" y="482594"/>
                        <a:pt x="169563" y="478279"/>
                      </a:cubicBezTo>
                      <a:cubicBezTo>
                        <a:pt x="167708" y="473348"/>
                        <a:pt x="165234" y="469033"/>
                        <a:pt x="162143" y="463485"/>
                      </a:cubicBezTo>
                      <a:cubicBezTo>
                        <a:pt x="160288" y="459170"/>
                        <a:pt x="158433" y="454855"/>
                        <a:pt x="157815" y="450540"/>
                      </a:cubicBezTo>
                      <a:cubicBezTo>
                        <a:pt x="157197" y="446841"/>
                        <a:pt x="157197" y="443143"/>
                        <a:pt x="157197" y="440061"/>
                      </a:cubicBezTo>
                      <a:cubicBezTo>
                        <a:pt x="157815" y="433280"/>
                        <a:pt x="159670" y="429581"/>
                        <a:pt x="159670" y="429581"/>
                      </a:cubicBezTo>
                      <a:close/>
                      <a:moveTo>
                        <a:pt x="128490" y="371210"/>
                      </a:moveTo>
                      <a:cubicBezTo>
                        <a:pt x="128490" y="371210"/>
                        <a:pt x="127875" y="371826"/>
                        <a:pt x="126028" y="373058"/>
                      </a:cubicBezTo>
                      <a:cubicBezTo>
                        <a:pt x="124797" y="374291"/>
                        <a:pt x="122950" y="375523"/>
                        <a:pt x="121104" y="378604"/>
                      </a:cubicBezTo>
                      <a:cubicBezTo>
                        <a:pt x="119257" y="381069"/>
                        <a:pt x="117410" y="384766"/>
                        <a:pt x="116179" y="389080"/>
                      </a:cubicBezTo>
                      <a:cubicBezTo>
                        <a:pt x="115564" y="394009"/>
                        <a:pt x="114332" y="399555"/>
                        <a:pt x="115564" y="406950"/>
                      </a:cubicBezTo>
                      <a:cubicBezTo>
                        <a:pt x="116795" y="419890"/>
                        <a:pt x="114948" y="430982"/>
                        <a:pt x="112486" y="438376"/>
                      </a:cubicBezTo>
                      <a:lnTo>
                        <a:pt x="112162" y="439097"/>
                      </a:lnTo>
                      <a:lnTo>
                        <a:pt x="114994" y="444249"/>
                      </a:lnTo>
                      <a:lnTo>
                        <a:pt x="116795" y="437760"/>
                      </a:lnTo>
                      <a:cubicBezTo>
                        <a:pt x="116795" y="435911"/>
                        <a:pt x="117410" y="434063"/>
                        <a:pt x="117410" y="432214"/>
                      </a:cubicBezTo>
                      <a:cubicBezTo>
                        <a:pt x="118026" y="430365"/>
                        <a:pt x="118026" y="428517"/>
                        <a:pt x="118026" y="426668"/>
                      </a:cubicBezTo>
                      <a:cubicBezTo>
                        <a:pt x="118641" y="424820"/>
                        <a:pt x="118641" y="422971"/>
                        <a:pt x="118641" y="420506"/>
                      </a:cubicBezTo>
                      <a:cubicBezTo>
                        <a:pt x="118641" y="418657"/>
                        <a:pt x="118641" y="416809"/>
                        <a:pt x="118641" y="414344"/>
                      </a:cubicBezTo>
                      <a:cubicBezTo>
                        <a:pt x="118641" y="410031"/>
                        <a:pt x="118641" y="405101"/>
                        <a:pt x="118026" y="400171"/>
                      </a:cubicBezTo>
                      <a:cubicBezTo>
                        <a:pt x="117410" y="395858"/>
                        <a:pt x="118026" y="391544"/>
                        <a:pt x="118641" y="388463"/>
                      </a:cubicBezTo>
                      <a:cubicBezTo>
                        <a:pt x="119872" y="384766"/>
                        <a:pt x="121104" y="381685"/>
                        <a:pt x="122950" y="379220"/>
                      </a:cubicBezTo>
                      <a:cubicBezTo>
                        <a:pt x="124181" y="376756"/>
                        <a:pt x="125413" y="374291"/>
                        <a:pt x="126644" y="373058"/>
                      </a:cubicBezTo>
                      <a:cubicBezTo>
                        <a:pt x="127875" y="371826"/>
                        <a:pt x="128490" y="371210"/>
                        <a:pt x="128490" y="371210"/>
                      </a:cubicBezTo>
                      <a:close/>
                      <a:moveTo>
                        <a:pt x="28236" y="341535"/>
                      </a:moveTo>
                      <a:cubicBezTo>
                        <a:pt x="28236" y="341535"/>
                        <a:pt x="31305" y="344625"/>
                        <a:pt x="35602" y="350187"/>
                      </a:cubicBezTo>
                      <a:cubicBezTo>
                        <a:pt x="36830" y="351423"/>
                        <a:pt x="38058" y="353277"/>
                        <a:pt x="39285" y="355130"/>
                      </a:cubicBezTo>
                      <a:cubicBezTo>
                        <a:pt x="40513" y="356984"/>
                        <a:pt x="41741" y="358838"/>
                        <a:pt x="42968" y="360692"/>
                      </a:cubicBezTo>
                      <a:cubicBezTo>
                        <a:pt x="44196" y="363164"/>
                        <a:pt x="44810" y="365018"/>
                        <a:pt x="46037" y="367489"/>
                      </a:cubicBezTo>
                      <a:cubicBezTo>
                        <a:pt x="47265" y="369961"/>
                        <a:pt x="48493" y="372433"/>
                        <a:pt x="49721" y="374905"/>
                      </a:cubicBezTo>
                      <a:cubicBezTo>
                        <a:pt x="50948" y="377995"/>
                        <a:pt x="52176" y="381084"/>
                        <a:pt x="53403" y="383556"/>
                      </a:cubicBezTo>
                      <a:cubicBezTo>
                        <a:pt x="54631" y="386028"/>
                        <a:pt x="56473" y="388500"/>
                        <a:pt x="57700" y="390972"/>
                      </a:cubicBezTo>
                      <a:cubicBezTo>
                        <a:pt x="60769" y="395297"/>
                        <a:pt x="63839" y="398387"/>
                        <a:pt x="66908" y="401477"/>
                      </a:cubicBezTo>
                      <a:cubicBezTo>
                        <a:pt x="69977" y="404567"/>
                        <a:pt x="73046" y="406421"/>
                        <a:pt x="76729" y="408274"/>
                      </a:cubicBezTo>
                      <a:lnTo>
                        <a:pt x="79574" y="409454"/>
                      </a:lnTo>
                      <a:lnTo>
                        <a:pt x="78288" y="405301"/>
                      </a:lnTo>
                      <a:lnTo>
                        <a:pt x="73660" y="402713"/>
                      </a:lnTo>
                      <a:cubicBezTo>
                        <a:pt x="71205" y="401477"/>
                        <a:pt x="69363" y="399623"/>
                        <a:pt x="67522" y="397769"/>
                      </a:cubicBezTo>
                      <a:cubicBezTo>
                        <a:pt x="62611" y="393444"/>
                        <a:pt x="58928" y="387882"/>
                        <a:pt x="55245" y="380467"/>
                      </a:cubicBezTo>
                      <a:cubicBezTo>
                        <a:pt x="53403" y="376759"/>
                        <a:pt x="51562" y="373051"/>
                        <a:pt x="49721" y="369961"/>
                      </a:cubicBezTo>
                      <a:cubicBezTo>
                        <a:pt x="48493" y="366254"/>
                        <a:pt x="46651" y="363782"/>
                        <a:pt x="45424" y="360692"/>
                      </a:cubicBezTo>
                      <a:cubicBezTo>
                        <a:pt x="43582" y="358220"/>
                        <a:pt x="42355" y="355748"/>
                        <a:pt x="40513" y="353895"/>
                      </a:cubicBezTo>
                      <a:cubicBezTo>
                        <a:pt x="39285" y="352041"/>
                        <a:pt x="38058" y="350187"/>
                        <a:pt x="36830" y="348951"/>
                      </a:cubicBezTo>
                      <a:cubicBezTo>
                        <a:pt x="31919" y="342771"/>
                        <a:pt x="28236" y="341535"/>
                        <a:pt x="28236" y="341535"/>
                      </a:cubicBezTo>
                      <a:close/>
                      <a:moveTo>
                        <a:pt x="124842" y="308074"/>
                      </a:moveTo>
                      <a:cubicBezTo>
                        <a:pt x="124842" y="308074"/>
                        <a:pt x="121122" y="308074"/>
                        <a:pt x="115541" y="311774"/>
                      </a:cubicBezTo>
                      <a:cubicBezTo>
                        <a:pt x="113060" y="313624"/>
                        <a:pt x="109960" y="316091"/>
                        <a:pt x="107479" y="319791"/>
                      </a:cubicBezTo>
                      <a:cubicBezTo>
                        <a:pt x="104379" y="323490"/>
                        <a:pt x="101278" y="328423"/>
                        <a:pt x="99418" y="334590"/>
                      </a:cubicBezTo>
                      <a:cubicBezTo>
                        <a:pt x="98798" y="336440"/>
                        <a:pt x="98177" y="337673"/>
                        <a:pt x="97557" y="339523"/>
                      </a:cubicBezTo>
                      <a:lnTo>
                        <a:pt x="96435" y="342870"/>
                      </a:lnTo>
                      <a:lnTo>
                        <a:pt x="91711" y="350996"/>
                      </a:lnTo>
                      <a:lnTo>
                        <a:pt x="84535" y="361105"/>
                      </a:lnTo>
                      <a:lnTo>
                        <a:pt x="83324" y="362138"/>
                      </a:lnTo>
                      <a:lnTo>
                        <a:pt x="83868" y="364486"/>
                      </a:lnTo>
                      <a:lnTo>
                        <a:pt x="91711" y="350996"/>
                      </a:lnTo>
                      <a:lnTo>
                        <a:pt x="91976" y="350622"/>
                      </a:lnTo>
                      <a:cubicBezTo>
                        <a:pt x="93837" y="348156"/>
                        <a:pt x="95077" y="345689"/>
                        <a:pt x="96317" y="343223"/>
                      </a:cubicBezTo>
                      <a:lnTo>
                        <a:pt x="96435" y="342870"/>
                      </a:lnTo>
                      <a:lnTo>
                        <a:pt x="103759" y="330273"/>
                      </a:lnTo>
                      <a:cubicBezTo>
                        <a:pt x="106859" y="322257"/>
                        <a:pt x="111820" y="316091"/>
                        <a:pt x="116781" y="313008"/>
                      </a:cubicBezTo>
                      <a:cubicBezTo>
                        <a:pt x="121122" y="309308"/>
                        <a:pt x="124842" y="308074"/>
                        <a:pt x="124842" y="308074"/>
                      </a:cubicBezTo>
                      <a:close/>
                      <a:moveTo>
                        <a:pt x="45039" y="248137"/>
                      </a:moveTo>
                      <a:cubicBezTo>
                        <a:pt x="45039" y="248137"/>
                        <a:pt x="47537" y="251844"/>
                        <a:pt x="49409" y="258023"/>
                      </a:cubicBezTo>
                      <a:cubicBezTo>
                        <a:pt x="50658" y="261113"/>
                        <a:pt x="51907" y="264820"/>
                        <a:pt x="52531" y="268528"/>
                      </a:cubicBezTo>
                      <a:cubicBezTo>
                        <a:pt x="53780" y="272853"/>
                        <a:pt x="53780" y="277796"/>
                        <a:pt x="54404" y="282739"/>
                      </a:cubicBezTo>
                      <a:cubicBezTo>
                        <a:pt x="54404" y="295097"/>
                        <a:pt x="56901" y="304365"/>
                        <a:pt x="60023" y="311162"/>
                      </a:cubicBezTo>
                      <a:lnTo>
                        <a:pt x="70809" y="325396"/>
                      </a:lnTo>
                      <a:lnTo>
                        <a:pt x="71080" y="321321"/>
                      </a:lnTo>
                      <a:lnTo>
                        <a:pt x="71096" y="321081"/>
                      </a:lnTo>
                      <a:lnTo>
                        <a:pt x="69387" y="319813"/>
                      </a:lnTo>
                      <a:cubicBezTo>
                        <a:pt x="63768" y="314252"/>
                        <a:pt x="58150" y="304983"/>
                        <a:pt x="57525" y="289536"/>
                      </a:cubicBezTo>
                      <a:cubicBezTo>
                        <a:pt x="56901" y="285211"/>
                        <a:pt x="56901" y="282121"/>
                        <a:pt x="56277" y="278414"/>
                      </a:cubicBezTo>
                      <a:cubicBezTo>
                        <a:pt x="55652" y="275324"/>
                        <a:pt x="55652" y="272235"/>
                        <a:pt x="55028" y="269763"/>
                      </a:cubicBezTo>
                      <a:cubicBezTo>
                        <a:pt x="53780" y="264202"/>
                        <a:pt x="52531" y="259877"/>
                        <a:pt x="50658" y="256788"/>
                      </a:cubicBezTo>
                      <a:cubicBezTo>
                        <a:pt x="48161" y="250609"/>
                        <a:pt x="45039" y="248137"/>
                        <a:pt x="45039" y="248137"/>
                      </a:cubicBezTo>
                      <a:close/>
                      <a:moveTo>
                        <a:pt x="141867" y="242132"/>
                      </a:moveTo>
                      <a:cubicBezTo>
                        <a:pt x="141867" y="242132"/>
                        <a:pt x="138134" y="241510"/>
                        <a:pt x="132535" y="243998"/>
                      </a:cubicBezTo>
                      <a:cubicBezTo>
                        <a:pt x="129425" y="245242"/>
                        <a:pt x="125692" y="247107"/>
                        <a:pt x="122581" y="249595"/>
                      </a:cubicBezTo>
                      <a:cubicBezTo>
                        <a:pt x="118848" y="252704"/>
                        <a:pt x="115116" y="257058"/>
                        <a:pt x="110761" y="262033"/>
                      </a:cubicBezTo>
                      <a:cubicBezTo>
                        <a:pt x="107650" y="267630"/>
                        <a:pt x="103295" y="271984"/>
                        <a:pt x="99562" y="275093"/>
                      </a:cubicBezTo>
                      <a:cubicBezTo>
                        <a:pt x="95830" y="278203"/>
                        <a:pt x="92719" y="280068"/>
                        <a:pt x="88986" y="281934"/>
                      </a:cubicBezTo>
                      <a:lnTo>
                        <a:pt x="88372" y="282170"/>
                      </a:lnTo>
                      <a:lnTo>
                        <a:pt x="87518" y="286022"/>
                      </a:lnTo>
                      <a:lnTo>
                        <a:pt x="100185" y="277581"/>
                      </a:lnTo>
                      <a:cubicBezTo>
                        <a:pt x="101429" y="276959"/>
                        <a:pt x="102673" y="275715"/>
                        <a:pt x="103917" y="273849"/>
                      </a:cubicBezTo>
                      <a:cubicBezTo>
                        <a:pt x="105784" y="272605"/>
                        <a:pt x="107028" y="271362"/>
                        <a:pt x="108272" y="270118"/>
                      </a:cubicBezTo>
                      <a:cubicBezTo>
                        <a:pt x="109517" y="268252"/>
                        <a:pt x="110761" y="266386"/>
                        <a:pt x="112627" y="265143"/>
                      </a:cubicBezTo>
                      <a:cubicBezTo>
                        <a:pt x="113871" y="263277"/>
                        <a:pt x="115116" y="261411"/>
                        <a:pt x="116360" y="258924"/>
                      </a:cubicBezTo>
                      <a:cubicBezTo>
                        <a:pt x="118848" y="255814"/>
                        <a:pt x="121959" y="252704"/>
                        <a:pt x="124448" y="250217"/>
                      </a:cubicBezTo>
                      <a:cubicBezTo>
                        <a:pt x="127558" y="248351"/>
                        <a:pt x="130669" y="246485"/>
                        <a:pt x="133157" y="245242"/>
                      </a:cubicBezTo>
                      <a:cubicBezTo>
                        <a:pt x="138134" y="242754"/>
                        <a:pt x="141867" y="242132"/>
                        <a:pt x="141867" y="242132"/>
                      </a:cubicBezTo>
                      <a:close/>
                      <a:moveTo>
                        <a:pt x="171069" y="182124"/>
                      </a:moveTo>
                      <a:cubicBezTo>
                        <a:pt x="171069" y="182124"/>
                        <a:pt x="168000" y="180897"/>
                        <a:pt x="162475" y="182737"/>
                      </a:cubicBezTo>
                      <a:cubicBezTo>
                        <a:pt x="156337" y="183964"/>
                        <a:pt x="148971" y="187644"/>
                        <a:pt x="139763" y="196844"/>
                      </a:cubicBezTo>
                      <a:cubicBezTo>
                        <a:pt x="131170" y="205431"/>
                        <a:pt x="122576" y="209725"/>
                        <a:pt x="115824" y="211565"/>
                      </a:cubicBezTo>
                      <a:lnTo>
                        <a:pt x="113611" y="211811"/>
                      </a:lnTo>
                      <a:lnTo>
                        <a:pt x="112092" y="215327"/>
                      </a:lnTo>
                      <a:lnTo>
                        <a:pt x="126873" y="209725"/>
                      </a:lnTo>
                      <a:cubicBezTo>
                        <a:pt x="129942" y="207885"/>
                        <a:pt x="133011" y="206045"/>
                        <a:pt x="136081" y="203591"/>
                      </a:cubicBezTo>
                      <a:cubicBezTo>
                        <a:pt x="138536" y="201138"/>
                        <a:pt x="141605" y="198071"/>
                        <a:pt x="145288" y="195004"/>
                      </a:cubicBezTo>
                      <a:cubicBezTo>
                        <a:pt x="151426" y="188871"/>
                        <a:pt x="157565" y="185804"/>
                        <a:pt x="162475" y="183964"/>
                      </a:cubicBezTo>
                      <a:cubicBezTo>
                        <a:pt x="167386" y="182124"/>
                        <a:pt x="171069" y="182124"/>
                        <a:pt x="171069" y="182124"/>
                      </a:cubicBezTo>
                      <a:close/>
                      <a:moveTo>
                        <a:pt x="80943" y="171997"/>
                      </a:moveTo>
                      <a:cubicBezTo>
                        <a:pt x="80943" y="171997"/>
                        <a:pt x="82197" y="175714"/>
                        <a:pt x="83452" y="181290"/>
                      </a:cubicBezTo>
                      <a:cubicBezTo>
                        <a:pt x="83452" y="184387"/>
                        <a:pt x="84079" y="188104"/>
                        <a:pt x="84079" y="191821"/>
                      </a:cubicBezTo>
                      <a:cubicBezTo>
                        <a:pt x="84079" y="195538"/>
                        <a:pt x="84079" y="200495"/>
                        <a:pt x="82824" y="204831"/>
                      </a:cubicBezTo>
                      <a:cubicBezTo>
                        <a:pt x="82197" y="207309"/>
                        <a:pt x="81570" y="209787"/>
                        <a:pt x="81570" y="212265"/>
                      </a:cubicBezTo>
                      <a:cubicBezTo>
                        <a:pt x="81570" y="214743"/>
                        <a:pt x="80943" y="217221"/>
                        <a:pt x="80943" y="219080"/>
                      </a:cubicBezTo>
                      <a:cubicBezTo>
                        <a:pt x="80943" y="224036"/>
                        <a:pt x="81570" y="227753"/>
                        <a:pt x="82197" y="231470"/>
                      </a:cubicBezTo>
                      <a:lnTo>
                        <a:pt x="88233" y="246377"/>
                      </a:lnTo>
                      <a:lnTo>
                        <a:pt x="89729" y="243079"/>
                      </a:lnTo>
                      <a:lnTo>
                        <a:pt x="88469" y="241382"/>
                      </a:lnTo>
                      <a:cubicBezTo>
                        <a:pt x="84706" y="235187"/>
                        <a:pt x="82197" y="225275"/>
                        <a:pt x="84079" y="211026"/>
                      </a:cubicBezTo>
                      <a:cubicBezTo>
                        <a:pt x="85960" y="204212"/>
                        <a:pt x="85960" y="198017"/>
                        <a:pt x="85960" y="193060"/>
                      </a:cubicBezTo>
                      <a:cubicBezTo>
                        <a:pt x="85960" y="188104"/>
                        <a:pt x="85333" y="184387"/>
                        <a:pt x="84706" y="181290"/>
                      </a:cubicBezTo>
                      <a:cubicBezTo>
                        <a:pt x="82824" y="174475"/>
                        <a:pt x="80943" y="171997"/>
                        <a:pt x="80943" y="171997"/>
                      </a:cubicBezTo>
                      <a:close/>
                      <a:moveTo>
                        <a:pt x="197340" y="125716"/>
                      </a:moveTo>
                      <a:cubicBezTo>
                        <a:pt x="191762" y="126320"/>
                        <a:pt x="184324" y="129344"/>
                        <a:pt x="174408" y="137206"/>
                      </a:cubicBezTo>
                      <a:cubicBezTo>
                        <a:pt x="170069" y="140835"/>
                        <a:pt x="165731" y="143254"/>
                        <a:pt x="161392" y="145068"/>
                      </a:cubicBezTo>
                      <a:cubicBezTo>
                        <a:pt x="157674" y="146882"/>
                        <a:pt x="153955" y="147487"/>
                        <a:pt x="150236" y="148092"/>
                      </a:cubicBezTo>
                      <a:lnTo>
                        <a:pt x="148663" y="148092"/>
                      </a:lnTo>
                      <a:lnTo>
                        <a:pt x="146883" y="150875"/>
                      </a:lnTo>
                      <a:lnTo>
                        <a:pt x="160773" y="147487"/>
                      </a:lnTo>
                      <a:cubicBezTo>
                        <a:pt x="166970" y="145068"/>
                        <a:pt x="173168" y="141439"/>
                        <a:pt x="179986" y="135392"/>
                      </a:cubicBezTo>
                      <a:cubicBezTo>
                        <a:pt x="186184" y="130554"/>
                        <a:pt x="192381" y="128135"/>
                        <a:pt x="197959" y="126925"/>
                      </a:cubicBezTo>
                      <a:cubicBezTo>
                        <a:pt x="202918" y="125716"/>
                        <a:pt x="206017" y="125716"/>
                        <a:pt x="206017" y="125716"/>
                      </a:cubicBezTo>
                      <a:cubicBezTo>
                        <a:pt x="206017" y="125716"/>
                        <a:pt x="202918" y="124506"/>
                        <a:pt x="197340" y="125716"/>
                      </a:cubicBezTo>
                      <a:close/>
                      <a:moveTo>
                        <a:pt x="121904" y="107556"/>
                      </a:moveTo>
                      <a:cubicBezTo>
                        <a:pt x="121904" y="107556"/>
                        <a:pt x="123115" y="111219"/>
                        <a:pt x="123721" y="116714"/>
                      </a:cubicBezTo>
                      <a:cubicBezTo>
                        <a:pt x="123721" y="122210"/>
                        <a:pt x="123721" y="129537"/>
                        <a:pt x="120692" y="137474"/>
                      </a:cubicBezTo>
                      <a:cubicBezTo>
                        <a:pt x="117663" y="147243"/>
                        <a:pt x="116452" y="154570"/>
                        <a:pt x="116452" y="161287"/>
                      </a:cubicBezTo>
                      <a:lnTo>
                        <a:pt x="120251" y="178245"/>
                      </a:lnTo>
                      <a:lnTo>
                        <a:pt x="120908" y="177038"/>
                      </a:lnTo>
                      <a:lnTo>
                        <a:pt x="122547" y="174026"/>
                      </a:lnTo>
                      <a:lnTo>
                        <a:pt x="121298" y="171666"/>
                      </a:lnTo>
                      <a:cubicBezTo>
                        <a:pt x="120086" y="168614"/>
                        <a:pt x="118875" y="164339"/>
                        <a:pt x="118875" y="160065"/>
                      </a:cubicBezTo>
                      <a:cubicBezTo>
                        <a:pt x="118875" y="155181"/>
                        <a:pt x="119481" y="149686"/>
                        <a:pt x="121298" y="143580"/>
                      </a:cubicBezTo>
                      <a:cubicBezTo>
                        <a:pt x="123115" y="137474"/>
                        <a:pt x="124327" y="131979"/>
                        <a:pt x="124932" y="127705"/>
                      </a:cubicBezTo>
                      <a:cubicBezTo>
                        <a:pt x="125538" y="122820"/>
                        <a:pt x="125538" y="119157"/>
                        <a:pt x="124932" y="116104"/>
                      </a:cubicBezTo>
                      <a:cubicBezTo>
                        <a:pt x="123721" y="110609"/>
                        <a:pt x="121904" y="107556"/>
                        <a:pt x="121904" y="107556"/>
                      </a:cubicBezTo>
                      <a:close/>
                      <a:moveTo>
                        <a:pt x="234893" y="73933"/>
                      </a:moveTo>
                      <a:cubicBezTo>
                        <a:pt x="229960" y="74547"/>
                        <a:pt x="221942" y="76388"/>
                        <a:pt x="212691" y="83141"/>
                      </a:cubicBezTo>
                      <a:cubicBezTo>
                        <a:pt x="203440" y="89893"/>
                        <a:pt x="195423" y="91734"/>
                        <a:pt x="189256" y="92348"/>
                      </a:cubicBezTo>
                      <a:lnTo>
                        <a:pt x="187052" y="92074"/>
                      </a:lnTo>
                      <a:lnTo>
                        <a:pt x="185338" y="94336"/>
                      </a:lnTo>
                      <a:lnTo>
                        <a:pt x="218242" y="81913"/>
                      </a:lnTo>
                      <a:cubicBezTo>
                        <a:pt x="229960" y="73319"/>
                        <a:pt x="242911" y="73933"/>
                        <a:pt x="242911" y="73933"/>
                      </a:cubicBezTo>
                      <a:cubicBezTo>
                        <a:pt x="242911" y="73933"/>
                        <a:pt x="240444" y="73319"/>
                        <a:pt x="234893" y="73933"/>
                      </a:cubicBezTo>
                      <a:close/>
                      <a:moveTo>
                        <a:pt x="165863" y="53145"/>
                      </a:moveTo>
                      <a:cubicBezTo>
                        <a:pt x="165863" y="53145"/>
                        <a:pt x="166482" y="56223"/>
                        <a:pt x="166482" y="61763"/>
                      </a:cubicBezTo>
                      <a:cubicBezTo>
                        <a:pt x="166482" y="66687"/>
                        <a:pt x="165245" y="73458"/>
                        <a:pt x="162152" y="80845"/>
                      </a:cubicBezTo>
                      <a:cubicBezTo>
                        <a:pt x="158441" y="89463"/>
                        <a:pt x="156586" y="96850"/>
                        <a:pt x="156586" y="103006"/>
                      </a:cubicBezTo>
                      <a:lnTo>
                        <a:pt x="158238" y="118906"/>
                      </a:lnTo>
                      <a:lnTo>
                        <a:pt x="159048" y="117845"/>
                      </a:lnTo>
                      <a:lnTo>
                        <a:pt x="160763" y="115553"/>
                      </a:lnTo>
                      <a:lnTo>
                        <a:pt x="159678" y="112855"/>
                      </a:lnTo>
                      <a:cubicBezTo>
                        <a:pt x="159060" y="109777"/>
                        <a:pt x="158441" y="106083"/>
                        <a:pt x="158441" y="101774"/>
                      </a:cubicBezTo>
                      <a:cubicBezTo>
                        <a:pt x="159060" y="97465"/>
                        <a:pt x="160297" y="92541"/>
                        <a:pt x="162152" y="87001"/>
                      </a:cubicBezTo>
                      <a:cubicBezTo>
                        <a:pt x="167100" y="75305"/>
                        <a:pt x="167719" y="66687"/>
                        <a:pt x="167719" y="61147"/>
                      </a:cubicBezTo>
                      <a:cubicBezTo>
                        <a:pt x="167100" y="55607"/>
                        <a:pt x="165863" y="53145"/>
                        <a:pt x="165863" y="53145"/>
                      </a:cubicBezTo>
                      <a:close/>
                      <a:moveTo>
                        <a:pt x="246179" y="9656"/>
                      </a:moveTo>
                      <a:cubicBezTo>
                        <a:pt x="246179" y="9656"/>
                        <a:pt x="243701" y="10268"/>
                        <a:pt x="240603" y="12715"/>
                      </a:cubicBezTo>
                      <a:cubicBezTo>
                        <a:pt x="237505" y="15774"/>
                        <a:pt x="233169" y="20669"/>
                        <a:pt x="230691" y="29235"/>
                      </a:cubicBezTo>
                      <a:lnTo>
                        <a:pt x="222852" y="40849"/>
                      </a:lnTo>
                      <a:lnTo>
                        <a:pt x="223162" y="40818"/>
                      </a:lnTo>
                      <a:lnTo>
                        <a:pt x="233169" y="26176"/>
                      </a:lnTo>
                      <a:cubicBezTo>
                        <a:pt x="235027" y="20669"/>
                        <a:pt x="238745" y="16386"/>
                        <a:pt x="241223" y="13939"/>
                      </a:cubicBezTo>
                      <a:cubicBezTo>
                        <a:pt x="243701" y="10880"/>
                        <a:pt x="246179" y="9656"/>
                        <a:pt x="246179" y="9656"/>
                      </a:cubicBezTo>
                      <a:close/>
                      <a:moveTo>
                        <a:pt x="252142" y="402"/>
                      </a:moveTo>
                      <a:cubicBezTo>
                        <a:pt x="258879" y="1549"/>
                        <a:pt x="263525" y="4761"/>
                        <a:pt x="263525" y="4761"/>
                      </a:cubicBezTo>
                      <a:cubicBezTo>
                        <a:pt x="252374" y="9044"/>
                        <a:pt x="252374" y="16386"/>
                        <a:pt x="252374" y="24952"/>
                      </a:cubicBezTo>
                      <a:cubicBezTo>
                        <a:pt x="252374" y="36577"/>
                        <a:pt x="244940" y="42696"/>
                        <a:pt x="236886" y="43920"/>
                      </a:cubicBezTo>
                      <a:lnTo>
                        <a:pt x="224869" y="47243"/>
                      </a:lnTo>
                      <a:lnTo>
                        <a:pt x="224869" y="47553"/>
                      </a:lnTo>
                      <a:cubicBezTo>
                        <a:pt x="224869" y="47553"/>
                        <a:pt x="222409" y="50019"/>
                        <a:pt x="218718" y="53719"/>
                      </a:cubicBezTo>
                      <a:cubicBezTo>
                        <a:pt x="214412" y="58035"/>
                        <a:pt x="208875" y="64201"/>
                        <a:pt x="202109" y="72217"/>
                      </a:cubicBezTo>
                      <a:lnTo>
                        <a:pt x="193118" y="84074"/>
                      </a:lnTo>
                      <a:lnTo>
                        <a:pt x="194189" y="83524"/>
                      </a:lnTo>
                      <a:cubicBezTo>
                        <a:pt x="197890" y="80685"/>
                        <a:pt x="200665" y="77616"/>
                        <a:pt x="203440" y="74547"/>
                      </a:cubicBezTo>
                      <a:cubicBezTo>
                        <a:pt x="208374" y="69022"/>
                        <a:pt x="213308" y="63498"/>
                        <a:pt x="224409" y="61042"/>
                      </a:cubicBezTo>
                      <a:cubicBezTo>
                        <a:pt x="239210" y="58587"/>
                        <a:pt x="249695" y="63498"/>
                        <a:pt x="255862" y="69636"/>
                      </a:cubicBezTo>
                      <a:cubicBezTo>
                        <a:pt x="262646" y="75161"/>
                        <a:pt x="265113" y="81299"/>
                        <a:pt x="265113" y="81299"/>
                      </a:cubicBezTo>
                      <a:cubicBezTo>
                        <a:pt x="250312" y="78230"/>
                        <a:pt x="245994" y="84982"/>
                        <a:pt x="240444" y="93576"/>
                      </a:cubicBezTo>
                      <a:cubicBezTo>
                        <a:pt x="236127" y="99101"/>
                        <a:pt x="231193" y="102784"/>
                        <a:pt x="225642" y="104011"/>
                      </a:cubicBezTo>
                      <a:cubicBezTo>
                        <a:pt x="220709" y="104625"/>
                        <a:pt x="214541" y="104011"/>
                        <a:pt x="209608" y="102170"/>
                      </a:cubicBezTo>
                      <a:cubicBezTo>
                        <a:pt x="201591" y="99101"/>
                        <a:pt x="194807" y="97412"/>
                        <a:pt x="190027" y="96492"/>
                      </a:cubicBezTo>
                      <a:lnTo>
                        <a:pt x="184318" y="95680"/>
                      </a:lnTo>
                      <a:lnTo>
                        <a:pt x="178733" y="103046"/>
                      </a:lnTo>
                      <a:cubicBezTo>
                        <a:pt x="176272" y="106129"/>
                        <a:pt x="174427" y="109212"/>
                        <a:pt x="171966" y="112295"/>
                      </a:cubicBezTo>
                      <a:cubicBezTo>
                        <a:pt x="169505" y="115378"/>
                        <a:pt x="167660" y="119078"/>
                        <a:pt x="165199" y="122161"/>
                      </a:cubicBezTo>
                      <a:cubicBezTo>
                        <a:pt x="162739" y="125860"/>
                        <a:pt x="160278" y="129560"/>
                        <a:pt x="157817" y="133259"/>
                      </a:cubicBezTo>
                      <a:lnTo>
                        <a:pt x="153811" y="139831"/>
                      </a:lnTo>
                      <a:lnTo>
                        <a:pt x="155195" y="139020"/>
                      </a:lnTo>
                      <a:cubicBezTo>
                        <a:pt x="157054" y="137206"/>
                        <a:pt x="158293" y="135392"/>
                        <a:pt x="159533" y="133578"/>
                      </a:cubicBezTo>
                      <a:cubicBezTo>
                        <a:pt x="161392" y="132368"/>
                        <a:pt x="162632" y="130554"/>
                        <a:pt x="163871" y="128739"/>
                      </a:cubicBezTo>
                      <a:cubicBezTo>
                        <a:pt x="168830" y="122087"/>
                        <a:pt x="173788" y="116039"/>
                        <a:pt x="185564" y="113016"/>
                      </a:cubicBezTo>
                      <a:cubicBezTo>
                        <a:pt x="193311" y="111201"/>
                        <a:pt x="199974" y="111504"/>
                        <a:pt x="205629" y="113016"/>
                      </a:cubicBezTo>
                      <a:cubicBezTo>
                        <a:pt x="211285" y="114528"/>
                        <a:pt x="215933" y="117249"/>
                        <a:pt x="219652" y="120273"/>
                      </a:cubicBezTo>
                      <a:cubicBezTo>
                        <a:pt x="226469" y="125716"/>
                        <a:pt x="230188" y="131763"/>
                        <a:pt x="230188" y="131763"/>
                      </a:cubicBezTo>
                      <a:cubicBezTo>
                        <a:pt x="222131" y="130554"/>
                        <a:pt x="217173" y="131763"/>
                        <a:pt x="213454" y="134182"/>
                      </a:cubicBezTo>
                      <a:cubicBezTo>
                        <a:pt x="211595" y="135997"/>
                        <a:pt x="209735" y="137206"/>
                        <a:pt x="208496" y="139625"/>
                      </a:cubicBezTo>
                      <a:cubicBezTo>
                        <a:pt x="207256" y="141439"/>
                        <a:pt x="206017" y="143254"/>
                        <a:pt x="204777" y="145673"/>
                      </a:cubicBezTo>
                      <a:cubicBezTo>
                        <a:pt x="197340" y="158373"/>
                        <a:pt x="184324" y="160187"/>
                        <a:pt x="173168" y="156558"/>
                      </a:cubicBezTo>
                      <a:cubicBezTo>
                        <a:pt x="164491" y="154139"/>
                        <a:pt x="157054" y="152930"/>
                        <a:pt x="151476" y="152325"/>
                      </a:cubicBezTo>
                      <a:lnTo>
                        <a:pt x="146209" y="151930"/>
                      </a:lnTo>
                      <a:lnTo>
                        <a:pt x="135672" y="168405"/>
                      </a:lnTo>
                      <a:cubicBezTo>
                        <a:pt x="133211" y="172721"/>
                        <a:pt x="130750" y="177038"/>
                        <a:pt x="128290" y="181354"/>
                      </a:cubicBezTo>
                      <a:cubicBezTo>
                        <a:pt x="127060" y="183204"/>
                        <a:pt x="125829" y="185670"/>
                        <a:pt x="124599" y="188136"/>
                      </a:cubicBezTo>
                      <a:cubicBezTo>
                        <a:pt x="123369" y="189986"/>
                        <a:pt x="122138" y="192452"/>
                        <a:pt x="120908" y="194919"/>
                      </a:cubicBezTo>
                      <a:lnTo>
                        <a:pt x="117554" y="202683"/>
                      </a:lnTo>
                      <a:lnTo>
                        <a:pt x="119507" y="201138"/>
                      </a:lnTo>
                      <a:cubicBezTo>
                        <a:pt x="122576" y="196844"/>
                        <a:pt x="125031" y="193164"/>
                        <a:pt x="127487" y="189484"/>
                      </a:cubicBezTo>
                      <a:cubicBezTo>
                        <a:pt x="129942" y="185804"/>
                        <a:pt x="131784" y="182124"/>
                        <a:pt x="134853" y="178444"/>
                      </a:cubicBezTo>
                      <a:cubicBezTo>
                        <a:pt x="136694" y="177217"/>
                        <a:pt x="138536" y="175377"/>
                        <a:pt x="140377" y="174150"/>
                      </a:cubicBezTo>
                      <a:cubicBezTo>
                        <a:pt x="142833" y="172924"/>
                        <a:pt x="145288" y="171697"/>
                        <a:pt x="148357" y="170470"/>
                      </a:cubicBezTo>
                      <a:cubicBezTo>
                        <a:pt x="156337" y="167710"/>
                        <a:pt x="163243" y="167403"/>
                        <a:pt x="169228" y="168477"/>
                      </a:cubicBezTo>
                      <a:cubicBezTo>
                        <a:pt x="175213" y="169550"/>
                        <a:pt x="180277" y="172004"/>
                        <a:pt x="184573" y="174764"/>
                      </a:cubicBezTo>
                      <a:cubicBezTo>
                        <a:pt x="188256" y="177830"/>
                        <a:pt x="191325" y="180284"/>
                        <a:pt x="193781" y="182737"/>
                      </a:cubicBezTo>
                      <a:cubicBezTo>
                        <a:pt x="195622" y="185191"/>
                        <a:pt x="196850" y="186417"/>
                        <a:pt x="196850" y="186417"/>
                      </a:cubicBezTo>
                      <a:cubicBezTo>
                        <a:pt x="188256" y="185804"/>
                        <a:pt x="183346" y="187644"/>
                        <a:pt x="179663" y="190711"/>
                      </a:cubicBezTo>
                      <a:cubicBezTo>
                        <a:pt x="177821" y="191938"/>
                        <a:pt x="176593" y="193778"/>
                        <a:pt x="175366" y="196231"/>
                      </a:cubicBezTo>
                      <a:cubicBezTo>
                        <a:pt x="174138" y="198071"/>
                        <a:pt x="172911" y="200524"/>
                        <a:pt x="172297" y="202978"/>
                      </a:cubicBezTo>
                      <a:cubicBezTo>
                        <a:pt x="170455" y="206658"/>
                        <a:pt x="168614" y="209725"/>
                        <a:pt x="166158" y="211565"/>
                      </a:cubicBezTo>
                      <a:cubicBezTo>
                        <a:pt x="163703" y="214018"/>
                        <a:pt x="161248" y="215245"/>
                        <a:pt x="158792" y="216472"/>
                      </a:cubicBezTo>
                      <a:cubicBezTo>
                        <a:pt x="153268" y="218925"/>
                        <a:pt x="146516" y="218925"/>
                        <a:pt x="140377" y="217698"/>
                      </a:cubicBezTo>
                      <a:cubicBezTo>
                        <a:pt x="131170" y="216165"/>
                        <a:pt x="123343" y="215858"/>
                        <a:pt x="117819" y="215935"/>
                      </a:cubicBezTo>
                      <a:lnTo>
                        <a:pt x="111666" y="216313"/>
                      </a:lnTo>
                      <a:lnTo>
                        <a:pt x="95071" y="254728"/>
                      </a:lnTo>
                      <a:lnTo>
                        <a:pt x="92225" y="265733"/>
                      </a:lnTo>
                      <a:lnTo>
                        <a:pt x="96452" y="256436"/>
                      </a:lnTo>
                      <a:cubicBezTo>
                        <a:pt x="100185" y="247729"/>
                        <a:pt x="103295" y="239644"/>
                        <a:pt x="115738" y="233425"/>
                      </a:cubicBezTo>
                      <a:cubicBezTo>
                        <a:pt x="123203" y="229072"/>
                        <a:pt x="130669" y="228450"/>
                        <a:pt x="137512" y="228450"/>
                      </a:cubicBezTo>
                      <a:cubicBezTo>
                        <a:pt x="143734" y="229072"/>
                        <a:pt x="149955" y="230938"/>
                        <a:pt x="154310" y="233425"/>
                      </a:cubicBezTo>
                      <a:cubicBezTo>
                        <a:pt x="164264" y="237779"/>
                        <a:pt x="169863" y="243998"/>
                        <a:pt x="169863" y="243998"/>
                      </a:cubicBezTo>
                      <a:cubicBezTo>
                        <a:pt x="164886" y="243998"/>
                        <a:pt x="161153" y="244620"/>
                        <a:pt x="158665" y="245242"/>
                      </a:cubicBezTo>
                      <a:cubicBezTo>
                        <a:pt x="155554" y="246485"/>
                        <a:pt x="153688" y="248351"/>
                        <a:pt x="152443" y="249595"/>
                      </a:cubicBezTo>
                      <a:cubicBezTo>
                        <a:pt x="150577" y="251461"/>
                        <a:pt x="149333" y="253948"/>
                        <a:pt x="148711" y="255814"/>
                      </a:cubicBezTo>
                      <a:cubicBezTo>
                        <a:pt x="147466" y="258302"/>
                        <a:pt x="146844" y="260789"/>
                        <a:pt x="146222" y="263899"/>
                      </a:cubicBezTo>
                      <a:cubicBezTo>
                        <a:pt x="145600" y="267630"/>
                        <a:pt x="143734" y="270118"/>
                        <a:pt x="141867" y="273227"/>
                      </a:cubicBezTo>
                      <a:cubicBezTo>
                        <a:pt x="140001" y="275715"/>
                        <a:pt x="137512" y="277581"/>
                        <a:pt x="135024" y="278825"/>
                      </a:cubicBezTo>
                      <a:cubicBezTo>
                        <a:pt x="129425" y="281934"/>
                        <a:pt x="123203" y="283800"/>
                        <a:pt x="116360" y="283800"/>
                      </a:cubicBezTo>
                      <a:cubicBezTo>
                        <a:pt x="106406" y="283800"/>
                        <a:pt x="97696" y="285044"/>
                        <a:pt x="92097" y="286287"/>
                      </a:cubicBezTo>
                      <a:lnTo>
                        <a:pt x="87146" y="287702"/>
                      </a:lnTo>
                      <a:lnTo>
                        <a:pt x="87074" y="288025"/>
                      </a:lnTo>
                      <a:cubicBezTo>
                        <a:pt x="86459" y="290491"/>
                        <a:pt x="85844" y="293574"/>
                        <a:pt x="85229" y="296040"/>
                      </a:cubicBezTo>
                      <a:cubicBezTo>
                        <a:pt x="83999" y="300356"/>
                        <a:pt x="83999" y="300356"/>
                        <a:pt x="83999" y="300356"/>
                      </a:cubicBezTo>
                      <a:cubicBezTo>
                        <a:pt x="82768" y="304673"/>
                        <a:pt x="82768" y="304673"/>
                        <a:pt x="82768" y="304673"/>
                      </a:cubicBezTo>
                      <a:cubicBezTo>
                        <a:pt x="82153" y="307756"/>
                        <a:pt x="81538" y="310222"/>
                        <a:pt x="80923" y="313305"/>
                      </a:cubicBezTo>
                      <a:cubicBezTo>
                        <a:pt x="80923" y="316388"/>
                        <a:pt x="80308" y="319471"/>
                        <a:pt x="80308" y="321937"/>
                      </a:cubicBezTo>
                      <a:cubicBezTo>
                        <a:pt x="79693" y="328103"/>
                        <a:pt x="80308" y="333653"/>
                        <a:pt x="80308" y="339818"/>
                      </a:cubicBezTo>
                      <a:cubicBezTo>
                        <a:pt x="80308" y="342901"/>
                        <a:pt x="80923" y="345368"/>
                        <a:pt x="80923" y="348451"/>
                      </a:cubicBezTo>
                      <a:lnTo>
                        <a:pt x="81182" y="350267"/>
                      </a:lnTo>
                      <a:lnTo>
                        <a:pt x="81434" y="349389"/>
                      </a:lnTo>
                      <a:cubicBezTo>
                        <a:pt x="82054" y="346306"/>
                        <a:pt x="82675" y="343839"/>
                        <a:pt x="82675" y="341373"/>
                      </a:cubicBezTo>
                      <a:cubicBezTo>
                        <a:pt x="82675" y="338290"/>
                        <a:pt x="82675" y="335823"/>
                        <a:pt x="83295" y="333357"/>
                      </a:cubicBezTo>
                      <a:cubicBezTo>
                        <a:pt x="83295" y="330890"/>
                        <a:pt x="83295" y="329040"/>
                        <a:pt x="83915" y="326574"/>
                      </a:cubicBezTo>
                      <a:cubicBezTo>
                        <a:pt x="83915" y="324107"/>
                        <a:pt x="84535" y="321640"/>
                        <a:pt x="85775" y="319174"/>
                      </a:cubicBezTo>
                      <a:cubicBezTo>
                        <a:pt x="87015" y="314857"/>
                        <a:pt x="90116" y="309924"/>
                        <a:pt x="95697" y="305608"/>
                      </a:cubicBezTo>
                      <a:cubicBezTo>
                        <a:pt x="98798" y="302525"/>
                        <a:pt x="102518" y="300675"/>
                        <a:pt x="106239" y="298825"/>
                      </a:cubicBezTo>
                      <a:cubicBezTo>
                        <a:pt x="109960" y="297592"/>
                        <a:pt x="113680" y="296358"/>
                        <a:pt x="116781" y="295742"/>
                      </a:cubicBezTo>
                      <a:cubicBezTo>
                        <a:pt x="123602" y="295125"/>
                        <a:pt x="129803" y="295742"/>
                        <a:pt x="135384" y="296975"/>
                      </a:cubicBezTo>
                      <a:cubicBezTo>
                        <a:pt x="140966" y="298208"/>
                        <a:pt x="145306" y="300058"/>
                        <a:pt x="148407" y="301291"/>
                      </a:cubicBezTo>
                      <a:cubicBezTo>
                        <a:pt x="152128" y="303141"/>
                        <a:pt x="153988" y="303758"/>
                        <a:pt x="153988" y="303758"/>
                      </a:cubicBezTo>
                      <a:cubicBezTo>
                        <a:pt x="144686" y="305608"/>
                        <a:pt x="139725" y="308691"/>
                        <a:pt x="137245" y="313008"/>
                      </a:cubicBezTo>
                      <a:cubicBezTo>
                        <a:pt x="136625" y="314857"/>
                        <a:pt x="136005" y="316707"/>
                        <a:pt x="135384" y="319174"/>
                      </a:cubicBezTo>
                      <a:cubicBezTo>
                        <a:pt x="135384" y="321640"/>
                        <a:pt x="135384" y="324107"/>
                        <a:pt x="135384" y="326574"/>
                      </a:cubicBezTo>
                      <a:cubicBezTo>
                        <a:pt x="135384" y="329657"/>
                        <a:pt x="135384" y="332740"/>
                        <a:pt x="134144" y="335823"/>
                      </a:cubicBezTo>
                      <a:cubicBezTo>
                        <a:pt x="133524" y="337056"/>
                        <a:pt x="132904" y="338290"/>
                        <a:pt x="131664" y="339523"/>
                      </a:cubicBezTo>
                      <a:cubicBezTo>
                        <a:pt x="131044" y="340756"/>
                        <a:pt x="130424" y="341989"/>
                        <a:pt x="129183" y="343223"/>
                      </a:cubicBezTo>
                      <a:cubicBezTo>
                        <a:pt x="126703" y="345073"/>
                        <a:pt x="124222" y="346923"/>
                        <a:pt x="121122" y="348772"/>
                      </a:cubicBezTo>
                      <a:cubicBezTo>
                        <a:pt x="118641" y="350622"/>
                        <a:pt x="115541" y="351856"/>
                        <a:pt x="111820" y="353089"/>
                      </a:cubicBezTo>
                      <a:cubicBezTo>
                        <a:pt x="101898" y="356789"/>
                        <a:pt x="93837" y="360489"/>
                        <a:pt x="88876" y="364188"/>
                      </a:cubicBezTo>
                      <a:lnTo>
                        <a:pt x="84497" y="367203"/>
                      </a:lnTo>
                      <a:lnTo>
                        <a:pt x="90150" y="391612"/>
                      </a:lnTo>
                      <a:cubicBezTo>
                        <a:pt x="91996" y="397162"/>
                        <a:pt x="93841" y="402094"/>
                        <a:pt x="96302" y="407644"/>
                      </a:cubicBezTo>
                      <a:lnTo>
                        <a:pt x="101612" y="419176"/>
                      </a:lnTo>
                      <a:lnTo>
                        <a:pt x="99559" y="412495"/>
                      </a:lnTo>
                      <a:cubicBezTo>
                        <a:pt x="98328" y="410647"/>
                        <a:pt x="97097" y="408182"/>
                        <a:pt x="96481" y="405717"/>
                      </a:cubicBezTo>
                      <a:cubicBezTo>
                        <a:pt x="95866" y="403252"/>
                        <a:pt x="95250" y="400788"/>
                        <a:pt x="95250" y="397707"/>
                      </a:cubicBezTo>
                      <a:cubicBezTo>
                        <a:pt x="95250" y="395242"/>
                        <a:pt x="95250" y="392777"/>
                        <a:pt x="95866" y="389696"/>
                      </a:cubicBezTo>
                      <a:cubicBezTo>
                        <a:pt x="96481" y="386615"/>
                        <a:pt x="97712" y="384150"/>
                        <a:pt x="98943" y="380453"/>
                      </a:cubicBezTo>
                      <a:cubicBezTo>
                        <a:pt x="101406" y="376756"/>
                        <a:pt x="104483" y="373058"/>
                        <a:pt x="106946" y="369977"/>
                      </a:cubicBezTo>
                      <a:cubicBezTo>
                        <a:pt x="110023" y="367513"/>
                        <a:pt x="113101" y="365048"/>
                        <a:pt x="116179" y="363815"/>
                      </a:cubicBezTo>
                      <a:cubicBezTo>
                        <a:pt x="122950" y="360118"/>
                        <a:pt x="129106" y="358886"/>
                        <a:pt x="135261" y="357653"/>
                      </a:cubicBezTo>
                      <a:cubicBezTo>
                        <a:pt x="140802" y="357037"/>
                        <a:pt x="146342" y="357037"/>
                        <a:pt x="150035" y="357037"/>
                      </a:cubicBezTo>
                      <a:cubicBezTo>
                        <a:pt x="153728" y="357037"/>
                        <a:pt x="155575" y="357653"/>
                        <a:pt x="155575" y="357653"/>
                      </a:cubicBezTo>
                      <a:cubicBezTo>
                        <a:pt x="151266" y="359502"/>
                        <a:pt x="148188" y="361967"/>
                        <a:pt x="146342" y="363815"/>
                      </a:cubicBezTo>
                      <a:cubicBezTo>
                        <a:pt x="144495" y="366280"/>
                        <a:pt x="143264" y="368129"/>
                        <a:pt x="143264" y="370594"/>
                      </a:cubicBezTo>
                      <a:cubicBezTo>
                        <a:pt x="142648" y="372442"/>
                        <a:pt x="143264" y="374907"/>
                        <a:pt x="143879" y="376756"/>
                      </a:cubicBezTo>
                      <a:cubicBezTo>
                        <a:pt x="143879" y="377988"/>
                        <a:pt x="144495" y="378604"/>
                        <a:pt x="145110" y="379837"/>
                      </a:cubicBezTo>
                      <a:cubicBezTo>
                        <a:pt x="145726" y="381069"/>
                        <a:pt x="145726" y="381685"/>
                        <a:pt x="146342" y="382918"/>
                      </a:cubicBezTo>
                      <a:cubicBezTo>
                        <a:pt x="147573" y="384766"/>
                        <a:pt x="147573" y="385999"/>
                        <a:pt x="148188" y="387231"/>
                      </a:cubicBezTo>
                      <a:cubicBezTo>
                        <a:pt x="148804" y="389080"/>
                        <a:pt x="148804" y="390312"/>
                        <a:pt x="148804" y="392161"/>
                      </a:cubicBezTo>
                      <a:cubicBezTo>
                        <a:pt x="148804" y="395242"/>
                        <a:pt x="148188" y="397707"/>
                        <a:pt x="147573" y="400788"/>
                      </a:cubicBezTo>
                      <a:cubicBezTo>
                        <a:pt x="145110" y="406950"/>
                        <a:pt x="140802" y="413112"/>
                        <a:pt x="135877" y="418041"/>
                      </a:cubicBezTo>
                      <a:cubicBezTo>
                        <a:pt x="127259" y="426052"/>
                        <a:pt x="122335" y="434063"/>
                        <a:pt x="118641" y="439608"/>
                      </a:cubicBezTo>
                      <a:lnTo>
                        <a:pt x="115556" y="445271"/>
                      </a:lnTo>
                      <a:lnTo>
                        <a:pt x="120293" y="453888"/>
                      </a:lnTo>
                      <a:cubicBezTo>
                        <a:pt x="127060" y="463754"/>
                        <a:pt x="134441" y="472386"/>
                        <a:pt x="143054" y="480402"/>
                      </a:cubicBezTo>
                      <a:lnTo>
                        <a:pt x="155565" y="491151"/>
                      </a:lnTo>
                      <a:lnTo>
                        <a:pt x="149159" y="483210"/>
                      </a:lnTo>
                      <a:cubicBezTo>
                        <a:pt x="145449" y="479512"/>
                        <a:pt x="141739" y="475197"/>
                        <a:pt x="138648" y="470265"/>
                      </a:cubicBezTo>
                      <a:cubicBezTo>
                        <a:pt x="136175" y="465334"/>
                        <a:pt x="134938" y="459170"/>
                        <a:pt x="134938" y="451156"/>
                      </a:cubicBezTo>
                      <a:cubicBezTo>
                        <a:pt x="135556" y="448691"/>
                        <a:pt x="135556" y="446225"/>
                        <a:pt x="136175" y="444376"/>
                      </a:cubicBezTo>
                      <a:cubicBezTo>
                        <a:pt x="136793" y="441910"/>
                        <a:pt x="137411" y="439444"/>
                        <a:pt x="138029" y="437595"/>
                      </a:cubicBezTo>
                      <a:cubicBezTo>
                        <a:pt x="139884" y="433280"/>
                        <a:pt x="141739" y="430198"/>
                        <a:pt x="144212" y="427116"/>
                      </a:cubicBezTo>
                      <a:cubicBezTo>
                        <a:pt x="148540" y="420951"/>
                        <a:pt x="154105" y="416020"/>
                        <a:pt x="159670" y="412938"/>
                      </a:cubicBezTo>
                      <a:cubicBezTo>
                        <a:pt x="164616" y="409239"/>
                        <a:pt x="169563" y="406774"/>
                        <a:pt x="173272" y="405541"/>
                      </a:cubicBezTo>
                      <a:cubicBezTo>
                        <a:pt x="176982" y="403691"/>
                        <a:pt x="179455" y="403075"/>
                        <a:pt x="179455" y="403075"/>
                      </a:cubicBezTo>
                      <a:cubicBezTo>
                        <a:pt x="173272" y="411705"/>
                        <a:pt x="172036" y="417869"/>
                        <a:pt x="173272" y="422801"/>
                      </a:cubicBezTo>
                      <a:cubicBezTo>
                        <a:pt x="173891" y="424034"/>
                        <a:pt x="174509" y="424650"/>
                        <a:pt x="175127" y="425883"/>
                      </a:cubicBezTo>
                      <a:cubicBezTo>
                        <a:pt x="175745" y="427116"/>
                        <a:pt x="176364" y="427732"/>
                        <a:pt x="177600" y="428965"/>
                      </a:cubicBezTo>
                      <a:cubicBezTo>
                        <a:pt x="178837" y="430814"/>
                        <a:pt x="181310" y="432663"/>
                        <a:pt x="183783" y="434513"/>
                      </a:cubicBezTo>
                      <a:cubicBezTo>
                        <a:pt x="185020" y="436362"/>
                        <a:pt x="186256" y="437595"/>
                        <a:pt x="187493" y="438828"/>
                      </a:cubicBezTo>
                      <a:cubicBezTo>
                        <a:pt x="188730" y="440677"/>
                        <a:pt x="189966" y="441910"/>
                        <a:pt x="190585" y="443759"/>
                      </a:cubicBezTo>
                      <a:cubicBezTo>
                        <a:pt x="192439" y="447458"/>
                        <a:pt x="193058" y="450540"/>
                        <a:pt x="193058" y="454238"/>
                      </a:cubicBezTo>
                      <a:cubicBezTo>
                        <a:pt x="193676" y="461635"/>
                        <a:pt x="191821" y="469649"/>
                        <a:pt x="188730" y="476430"/>
                      </a:cubicBezTo>
                      <a:cubicBezTo>
                        <a:pt x="183165" y="487525"/>
                        <a:pt x="180074" y="497388"/>
                        <a:pt x="178219" y="504169"/>
                      </a:cubicBezTo>
                      <a:lnTo>
                        <a:pt x="177366" y="509274"/>
                      </a:lnTo>
                      <a:lnTo>
                        <a:pt x="194727" y="522947"/>
                      </a:lnTo>
                      <a:cubicBezTo>
                        <a:pt x="203339" y="530346"/>
                        <a:pt x="211336" y="537129"/>
                        <a:pt x="219948" y="543295"/>
                      </a:cubicBezTo>
                      <a:lnTo>
                        <a:pt x="237820" y="555540"/>
                      </a:lnTo>
                      <a:lnTo>
                        <a:pt x="223851" y="543534"/>
                      </a:lnTo>
                      <a:cubicBezTo>
                        <a:pt x="214032" y="536080"/>
                        <a:pt x="204828" y="529247"/>
                        <a:pt x="201146" y="512474"/>
                      </a:cubicBezTo>
                      <a:cubicBezTo>
                        <a:pt x="196850" y="490111"/>
                        <a:pt x="204828" y="474581"/>
                        <a:pt x="213419" y="464021"/>
                      </a:cubicBezTo>
                      <a:cubicBezTo>
                        <a:pt x="217714" y="459051"/>
                        <a:pt x="222010" y="455324"/>
                        <a:pt x="225692" y="452839"/>
                      </a:cubicBezTo>
                      <a:cubicBezTo>
                        <a:pt x="228760" y="450354"/>
                        <a:pt x="231215" y="449112"/>
                        <a:pt x="231215" y="449112"/>
                      </a:cubicBezTo>
                      <a:cubicBezTo>
                        <a:pt x="229987" y="454082"/>
                        <a:pt x="229374" y="459051"/>
                        <a:pt x="229374" y="462778"/>
                      </a:cubicBezTo>
                      <a:cubicBezTo>
                        <a:pt x="229987" y="466506"/>
                        <a:pt x="231215" y="469612"/>
                        <a:pt x="233056" y="472096"/>
                      </a:cubicBezTo>
                      <a:cubicBezTo>
                        <a:pt x="236738" y="477687"/>
                        <a:pt x="242261" y="480793"/>
                        <a:pt x="248397" y="484520"/>
                      </a:cubicBezTo>
                      <a:cubicBezTo>
                        <a:pt x="266807" y="494460"/>
                        <a:pt x="269875" y="514338"/>
                        <a:pt x="264966" y="530489"/>
                      </a:cubicBezTo>
                      <a:cubicBezTo>
                        <a:pt x="261284" y="542913"/>
                        <a:pt x="259443" y="553473"/>
                        <a:pt x="258829" y="560928"/>
                      </a:cubicBezTo>
                      <a:lnTo>
                        <a:pt x="257996" y="569363"/>
                      </a:lnTo>
                      <a:lnTo>
                        <a:pt x="268545" y="576591"/>
                      </a:lnTo>
                      <a:cubicBezTo>
                        <a:pt x="284540" y="586456"/>
                        <a:pt x="298688" y="595088"/>
                        <a:pt x="311606" y="603721"/>
                      </a:cubicBezTo>
                      <a:cubicBezTo>
                        <a:pt x="317758" y="608037"/>
                        <a:pt x="323910" y="612353"/>
                        <a:pt x="328831" y="616669"/>
                      </a:cubicBezTo>
                      <a:cubicBezTo>
                        <a:pt x="331907" y="618519"/>
                        <a:pt x="334367" y="620985"/>
                        <a:pt x="336828" y="622835"/>
                      </a:cubicBezTo>
                      <a:cubicBezTo>
                        <a:pt x="339288" y="624685"/>
                        <a:pt x="341134" y="627151"/>
                        <a:pt x="343595" y="629001"/>
                      </a:cubicBezTo>
                      <a:cubicBezTo>
                        <a:pt x="345440" y="630851"/>
                        <a:pt x="347285" y="633317"/>
                        <a:pt x="349131" y="635167"/>
                      </a:cubicBezTo>
                      <a:cubicBezTo>
                        <a:pt x="350976" y="637017"/>
                        <a:pt x="352822" y="639483"/>
                        <a:pt x="354052" y="641333"/>
                      </a:cubicBezTo>
                      <a:cubicBezTo>
                        <a:pt x="355283" y="643183"/>
                        <a:pt x="356513" y="645033"/>
                        <a:pt x="357743" y="646882"/>
                      </a:cubicBezTo>
                      <a:cubicBezTo>
                        <a:pt x="358973" y="648732"/>
                        <a:pt x="359589" y="649965"/>
                        <a:pt x="360204" y="651815"/>
                      </a:cubicBezTo>
                      <a:cubicBezTo>
                        <a:pt x="360819" y="652432"/>
                        <a:pt x="361434" y="653048"/>
                        <a:pt x="361434" y="653665"/>
                      </a:cubicBezTo>
                      <a:cubicBezTo>
                        <a:pt x="362049" y="654282"/>
                        <a:pt x="362049" y="654898"/>
                        <a:pt x="362049" y="655515"/>
                      </a:cubicBezTo>
                      <a:cubicBezTo>
                        <a:pt x="362664" y="656748"/>
                        <a:pt x="363280" y="657981"/>
                        <a:pt x="363280" y="658598"/>
                      </a:cubicBezTo>
                      <a:cubicBezTo>
                        <a:pt x="363895" y="659214"/>
                        <a:pt x="363895" y="659831"/>
                        <a:pt x="364510" y="660447"/>
                      </a:cubicBezTo>
                      <a:cubicBezTo>
                        <a:pt x="364510" y="661064"/>
                        <a:pt x="364510" y="661064"/>
                        <a:pt x="364510" y="661064"/>
                      </a:cubicBezTo>
                      <a:cubicBezTo>
                        <a:pt x="365125" y="662914"/>
                        <a:pt x="365125" y="664764"/>
                        <a:pt x="364510" y="665997"/>
                      </a:cubicBezTo>
                      <a:cubicBezTo>
                        <a:pt x="364510" y="667847"/>
                        <a:pt x="363895" y="669696"/>
                        <a:pt x="362664" y="670930"/>
                      </a:cubicBezTo>
                      <a:cubicBezTo>
                        <a:pt x="360819" y="674013"/>
                        <a:pt x="358358" y="675862"/>
                        <a:pt x="354667" y="677095"/>
                      </a:cubicBezTo>
                      <a:cubicBezTo>
                        <a:pt x="351592" y="677712"/>
                        <a:pt x="348516" y="677095"/>
                        <a:pt x="346670" y="675862"/>
                      </a:cubicBezTo>
                      <a:cubicBezTo>
                        <a:pt x="344210" y="674629"/>
                        <a:pt x="342364" y="672779"/>
                        <a:pt x="341749" y="670313"/>
                      </a:cubicBezTo>
                      <a:cubicBezTo>
                        <a:pt x="341749" y="670313"/>
                        <a:pt x="341749" y="669696"/>
                        <a:pt x="341749" y="669696"/>
                      </a:cubicBezTo>
                      <a:cubicBezTo>
                        <a:pt x="341134" y="669080"/>
                        <a:pt x="341134" y="669080"/>
                        <a:pt x="341134" y="668463"/>
                      </a:cubicBezTo>
                      <a:cubicBezTo>
                        <a:pt x="340519" y="667847"/>
                        <a:pt x="340519" y="666613"/>
                        <a:pt x="339904" y="665997"/>
                      </a:cubicBezTo>
                      <a:cubicBezTo>
                        <a:pt x="339904" y="665380"/>
                        <a:pt x="339288" y="664147"/>
                        <a:pt x="338673" y="662914"/>
                      </a:cubicBezTo>
                      <a:cubicBezTo>
                        <a:pt x="338058" y="661681"/>
                        <a:pt x="337443" y="660447"/>
                        <a:pt x="336828" y="659214"/>
                      </a:cubicBezTo>
                      <a:cubicBezTo>
                        <a:pt x="336213" y="657981"/>
                        <a:pt x="334982" y="656748"/>
                        <a:pt x="334367" y="654898"/>
                      </a:cubicBezTo>
                      <a:cubicBezTo>
                        <a:pt x="333137" y="653665"/>
                        <a:pt x="331907" y="651815"/>
                        <a:pt x="330676" y="649965"/>
                      </a:cubicBezTo>
                      <a:cubicBezTo>
                        <a:pt x="329446" y="648116"/>
                        <a:pt x="328216" y="646266"/>
                        <a:pt x="326370" y="644416"/>
                      </a:cubicBezTo>
                      <a:cubicBezTo>
                        <a:pt x="325140" y="642566"/>
                        <a:pt x="323294" y="640716"/>
                        <a:pt x="321449" y="638867"/>
                      </a:cubicBezTo>
                      <a:cubicBezTo>
                        <a:pt x="319603" y="636400"/>
                        <a:pt x="317143" y="634550"/>
                        <a:pt x="315297" y="632084"/>
                      </a:cubicBezTo>
                      <a:cubicBezTo>
                        <a:pt x="310991" y="627768"/>
                        <a:pt x="305455" y="623452"/>
                        <a:pt x="299918" y="618519"/>
                      </a:cubicBezTo>
                      <a:lnTo>
                        <a:pt x="290133" y="611163"/>
                      </a:lnTo>
                      <a:lnTo>
                        <a:pt x="285593" y="613185"/>
                      </a:lnTo>
                      <a:cubicBezTo>
                        <a:pt x="278859" y="616867"/>
                        <a:pt x="269063" y="623004"/>
                        <a:pt x="258656" y="631595"/>
                      </a:cubicBezTo>
                      <a:cubicBezTo>
                        <a:pt x="245799" y="642027"/>
                        <a:pt x="226820" y="647550"/>
                        <a:pt x="208454" y="632209"/>
                      </a:cubicBezTo>
                      <a:cubicBezTo>
                        <a:pt x="194985" y="621777"/>
                        <a:pt x="184577" y="612572"/>
                        <a:pt x="161925" y="622390"/>
                      </a:cubicBezTo>
                      <a:cubicBezTo>
                        <a:pt x="161925" y="622390"/>
                        <a:pt x="163149" y="611344"/>
                        <a:pt x="171108" y="600299"/>
                      </a:cubicBezTo>
                      <a:cubicBezTo>
                        <a:pt x="179067" y="589253"/>
                        <a:pt x="193148" y="577593"/>
                        <a:pt x="217025" y="575752"/>
                      </a:cubicBezTo>
                      <a:cubicBezTo>
                        <a:pt x="234779" y="574525"/>
                        <a:pt x="244575" y="580662"/>
                        <a:pt x="255595" y="586798"/>
                      </a:cubicBezTo>
                      <a:lnTo>
                        <a:pt x="262794" y="590611"/>
                      </a:lnTo>
                      <a:lnTo>
                        <a:pt x="260548" y="588923"/>
                      </a:lnTo>
                      <a:cubicBezTo>
                        <a:pt x="245785" y="578440"/>
                        <a:pt x="228560" y="567958"/>
                        <a:pt x="211336" y="555626"/>
                      </a:cubicBezTo>
                      <a:lnTo>
                        <a:pt x="206468" y="552482"/>
                      </a:lnTo>
                      <a:lnTo>
                        <a:pt x="200514" y="555304"/>
                      </a:lnTo>
                      <a:cubicBezTo>
                        <a:pt x="193798" y="558994"/>
                        <a:pt x="185250" y="563914"/>
                        <a:pt x="174870" y="571293"/>
                      </a:cubicBezTo>
                      <a:cubicBezTo>
                        <a:pt x="168154" y="576213"/>
                        <a:pt x="160216" y="579288"/>
                        <a:pt x="151057" y="579288"/>
                      </a:cubicBezTo>
                      <a:cubicBezTo>
                        <a:pt x="142509" y="578673"/>
                        <a:pt x="132740" y="574983"/>
                        <a:pt x="123581" y="565758"/>
                      </a:cubicBezTo>
                      <a:cubicBezTo>
                        <a:pt x="120529" y="562684"/>
                        <a:pt x="117476" y="559609"/>
                        <a:pt x="114423" y="557149"/>
                      </a:cubicBezTo>
                      <a:cubicBezTo>
                        <a:pt x="111370" y="554074"/>
                        <a:pt x="108317" y="551614"/>
                        <a:pt x="105264" y="549769"/>
                      </a:cubicBezTo>
                      <a:cubicBezTo>
                        <a:pt x="97937" y="546079"/>
                        <a:pt x="90000" y="544234"/>
                        <a:pt x="77788" y="546079"/>
                      </a:cubicBezTo>
                      <a:cubicBezTo>
                        <a:pt x="77788" y="546079"/>
                        <a:pt x="79009" y="543619"/>
                        <a:pt x="80841" y="539929"/>
                      </a:cubicBezTo>
                      <a:cubicBezTo>
                        <a:pt x="82673" y="536239"/>
                        <a:pt x="85726" y="531319"/>
                        <a:pt x="90000" y="527015"/>
                      </a:cubicBezTo>
                      <a:cubicBezTo>
                        <a:pt x="99158" y="517790"/>
                        <a:pt x="115033" y="511025"/>
                        <a:pt x="137625" y="512870"/>
                      </a:cubicBezTo>
                      <a:cubicBezTo>
                        <a:pt x="154721" y="514715"/>
                        <a:pt x="163269" y="521480"/>
                        <a:pt x="173038" y="528860"/>
                      </a:cubicBezTo>
                      <a:lnTo>
                        <a:pt x="173970" y="529426"/>
                      </a:lnTo>
                      <a:lnTo>
                        <a:pt x="157817" y="515548"/>
                      </a:lnTo>
                      <a:lnTo>
                        <a:pt x="133356" y="489803"/>
                      </a:lnTo>
                      <a:lnTo>
                        <a:pt x="126176" y="491495"/>
                      </a:lnTo>
                      <a:cubicBezTo>
                        <a:pt x="119414" y="493378"/>
                        <a:pt x="110192" y="496516"/>
                        <a:pt x="98511" y="500909"/>
                      </a:cubicBezTo>
                      <a:cubicBezTo>
                        <a:pt x="91749" y="503420"/>
                        <a:pt x="83142" y="504675"/>
                        <a:pt x="74535" y="501537"/>
                      </a:cubicBezTo>
                      <a:cubicBezTo>
                        <a:pt x="70232" y="500282"/>
                        <a:pt x="65929" y="497771"/>
                        <a:pt x="62240" y="494006"/>
                      </a:cubicBezTo>
                      <a:cubicBezTo>
                        <a:pt x="59781" y="492123"/>
                        <a:pt x="57937" y="490240"/>
                        <a:pt x="56092" y="487729"/>
                      </a:cubicBezTo>
                      <a:cubicBezTo>
                        <a:pt x="54248" y="485219"/>
                        <a:pt x="53018" y="482708"/>
                        <a:pt x="51174" y="479570"/>
                      </a:cubicBezTo>
                      <a:cubicBezTo>
                        <a:pt x="48715" y="475177"/>
                        <a:pt x="46871" y="471411"/>
                        <a:pt x="45026" y="467645"/>
                      </a:cubicBezTo>
                      <a:cubicBezTo>
                        <a:pt x="43797" y="465763"/>
                        <a:pt x="42567" y="463880"/>
                        <a:pt x="41338" y="461997"/>
                      </a:cubicBezTo>
                      <a:cubicBezTo>
                        <a:pt x="40108" y="460114"/>
                        <a:pt x="38879" y="458231"/>
                        <a:pt x="37649" y="456976"/>
                      </a:cubicBezTo>
                      <a:cubicBezTo>
                        <a:pt x="32731" y="450072"/>
                        <a:pt x="25969" y="445679"/>
                        <a:pt x="14288" y="441913"/>
                      </a:cubicBezTo>
                      <a:cubicBezTo>
                        <a:pt x="14288" y="441913"/>
                        <a:pt x="15518" y="440030"/>
                        <a:pt x="18591" y="436892"/>
                      </a:cubicBezTo>
                      <a:cubicBezTo>
                        <a:pt x="21665" y="434382"/>
                        <a:pt x="25969" y="431244"/>
                        <a:pt x="31502" y="428733"/>
                      </a:cubicBezTo>
                      <a:cubicBezTo>
                        <a:pt x="37035" y="426223"/>
                        <a:pt x="43797" y="424967"/>
                        <a:pt x="51712" y="425673"/>
                      </a:cubicBezTo>
                      <a:cubicBezTo>
                        <a:pt x="59627" y="426379"/>
                        <a:pt x="68695" y="429047"/>
                        <a:pt x="78839" y="434382"/>
                      </a:cubicBezTo>
                      <a:cubicBezTo>
                        <a:pt x="85601" y="438147"/>
                        <a:pt x="91134" y="441913"/>
                        <a:pt x="95438" y="446306"/>
                      </a:cubicBezTo>
                      <a:cubicBezTo>
                        <a:pt x="99741" y="450072"/>
                        <a:pt x="102815" y="455093"/>
                        <a:pt x="106503" y="459486"/>
                      </a:cubicBezTo>
                      <a:cubicBezTo>
                        <a:pt x="109577" y="464507"/>
                        <a:pt x="113881" y="468901"/>
                        <a:pt x="118799" y="473294"/>
                      </a:cubicBezTo>
                      <a:lnTo>
                        <a:pt x="120105" y="474094"/>
                      </a:lnTo>
                      <a:lnTo>
                        <a:pt x="109835" y="461904"/>
                      </a:lnTo>
                      <a:cubicBezTo>
                        <a:pt x="101223" y="452655"/>
                        <a:pt x="94456" y="442173"/>
                        <a:pt x="88920" y="431074"/>
                      </a:cubicBezTo>
                      <a:cubicBezTo>
                        <a:pt x="85844" y="425525"/>
                        <a:pt x="83383" y="419359"/>
                        <a:pt x="80923" y="413810"/>
                      </a:cubicBezTo>
                      <a:lnTo>
                        <a:pt x="80354" y="411972"/>
                      </a:lnTo>
                      <a:lnTo>
                        <a:pt x="76729" y="411364"/>
                      </a:lnTo>
                      <a:cubicBezTo>
                        <a:pt x="70591" y="410128"/>
                        <a:pt x="60769" y="409510"/>
                        <a:pt x="49721" y="408892"/>
                      </a:cubicBezTo>
                      <a:cubicBezTo>
                        <a:pt x="42355" y="408274"/>
                        <a:pt x="34989" y="405803"/>
                        <a:pt x="28236" y="399623"/>
                      </a:cubicBezTo>
                      <a:cubicBezTo>
                        <a:pt x="25167" y="396533"/>
                        <a:pt x="22712" y="392826"/>
                        <a:pt x="20257" y="387882"/>
                      </a:cubicBezTo>
                      <a:cubicBezTo>
                        <a:pt x="18415" y="382938"/>
                        <a:pt x="17187" y="377377"/>
                        <a:pt x="16573" y="370579"/>
                      </a:cubicBezTo>
                      <a:cubicBezTo>
                        <a:pt x="16573" y="366254"/>
                        <a:pt x="16573" y="361928"/>
                        <a:pt x="15960" y="357602"/>
                      </a:cubicBezTo>
                      <a:cubicBezTo>
                        <a:pt x="15960" y="353895"/>
                        <a:pt x="15346" y="349569"/>
                        <a:pt x="14732" y="345861"/>
                      </a:cubicBezTo>
                      <a:cubicBezTo>
                        <a:pt x="13504" y="342153"/>
                        <a:pt x="11663" y="339064"/>
                        <a:pt x="9821" y="335356"/>
                      </a:cubicBezTo>
                      <a:cubicBezTo>
                        <a:pt x="7366" y="332266"/>
                        <a:pt x="4297" y="328558"/>
                        <a:pt x="0" y="324851"/>
                      </a:cubicBezTo>
                      <a:cubicBezTo>
                        <a:pt x="0" y="324851"/>
                        <a:pt x="1841" y="323615"/>
                        <a:pt x="5525" y="322379"/>
                      </a:cubicBezTo>
                      <a:cubicBezTo>
                        <a:pt x="9207" y="321761"/>
                        <a:pt x="14118" y="320525"/>
                        <a:pt x="19643" y="320525"/>
                      </a:cubicBezTo>
                      <a:cubicBezTo>
                        <a:pt x="25781" y="321143"/>
                        <a:pt x="31919" y="322379"/>
                        <a:pt x="38671" y="326087"/>
                      </a:cubicBezTo>
                      <a:cubicBezTo>
                        <a:pt x="41741" y="327940"/>
                        <a:pt x="44810" y="330412"/>
                        <a:pt x="48493" y="333502"/>
                      </a:cubicBezTo>
                      <a:cubicBezTo>
                        <a:pt x="51562" y="335974"/>
                        <a:pt x="54631" y="339682"/>
                        <a:pt x="57700" y="344007"/>
                      </a:cubicBezTo>
                      <a:cubicBezTo>
                        <a:pt x="60156" y="346479"/>
                        <a:pt x="61997" y="349569"/>
                        <a:pt x="63839" y="352659"/>
                      </a:cubicBezTo>
                      <a:cubicBezTo>
                        <a:pt x="65066" y="355130"/>
                        <a:pt x="66294" y="357602"/>
                        <a:pt x="67522" y="360692"/>
                      </a:cubicBezTo>
                      <a:cubicBezTo>
                        <a:pt x="69363" y="365636"/>
                        <a:pt x="70591" y="371197"/>
                        <a:pt x="71205" y="376141"/>
                      </a:cubicBezTo>
                      <a:lnTo>
                        <a:pt x="73652" y="384148"/>
                      </a:lnTo>
                      <a:lnTo>
                        <a:pt x="69850" y="358316"/>
                      </a:lnTo>
                      <a:cubicBezTo>
                        <a:pt x="69850" y="354000"/>
                        <a:pt x="69850" y="354000"/>
                        <a:pt x="69850" y="354000"/>
                      </a:cubicBezTo>
                      <a:cubicBezTo>
                        <a:pt x="69850" y="352150"/>
                        <a:pt x="69850" y="350917"/>
                        <a:pt x="69850" y="349067"/>
                      </a:cubicBezTo>
                      <a:cubicBezTo>
                        <a:pt x="69850" y="345984"/>
                        <a:pt x="69850" y="342901"/>
                        <a:pt x="69850" y="339818"/>
                      </a:cubicBezTo>
                      <a:lnTo>
                        <a:pt x="70703" y="326983"/>
                      </a:lnTo>
                      <a:lnTo>
                        <a:pt x="65017" y="323520"/>
                      </a:lnTo>
                      <a:cubicBezTo>
                        <a:pt x="59398" y="320430"/>
                        <a:pt x="51907" y="315487"/>
                        <a:pt x="41918" y="311162"/>
                      </a:cubicBezTo>
                      <a:cubicBezTo>
                        <a:pt x="35675" y="308073"/>
                        <a:pt x="30056" y="303129"/>
                        <a:pt x="26935" y="295715"/>
                      </a:cubicBezTo>
                      <a:cubicBezTo>
                        <a:pt x="25686" y="293861"/>
                        <a:pt x="25062" y="292007"/>
                        <a:pt x="24437" y="290154"/>
                      </a:cubicBezTo>
                      <a:cubicBezTo>
                        <a:pt x="24437" y="287682"/>
                        <a:pt x="23813" y="285829"/>
                        <a:pt x="23813" y="283357"/>
                      </a:cubicBezTo>
                      <a:cubicBezTo>
                        <a:pt x="23813" y="279032"/>
                        <a:pt x="24437" y="274089"/>
                        <a:pt x="26310" y="268528"/>
                      </a:cubicBezTo>
                      <a:cubicBezTo>
                        <a:pt x="31305" y="253698"/>
                        <a:pt x="35675" y="242576"/>
                        <a:pt x="23813" y="226511"/>
                      </a:cubicBezTo>
                      <a:cubicBezTo>
                        <a:pt x="23813" y="226511"/>
                        <a:pt x="25998" y="226202"/>
                        <a:pt x="29510" y="226356"/>
                      </a:cubicBezTo>
                      <a:cubicBezTo>
                        <a:pt x="33021" y="226511"/>
                        <a:pt x="37860" y="227129"/>
                        <a:pt x="43166" y="228982"/>
                      </a:cubicBezTo>
                      <a:cubicBezTo>
                        <a:pt x="48161" y="230836"/>
                        <a:pt x="53780" y="233926"/>
                        <a:pt x="58774" y="238251"/>
                      </a:cubicBezTo>
                      <a:cubicBezTo>
                        <a:pt x="63144" y="243194"/>
                        <a:pt x="68139" y="249991"/>
                        <a:pt x="71260" y="259259"/>
                      </a:cubicBezTo>
                      <a:cubicBezTo>
                        <a:pt x="73757" y="265438"/>
                        <a:pt x="75006" y="271617"/>
                        <a:pt x="75006" y="276560"/>
                      </a:cubicBezTo>
                      <a:cubicBezTo>
                        <a:pt x="75006" y="279032"/>
                        <a:pt x="74382" y="281503"/>
                        <a:pt x="74382" y="283975"/>
                      </a:cubicBezTo>
                      <a:cubicBezTo>
                        <a:pt x="73757" y="286446"/>
                        <a:pt x="73757" y="288918"/>
                        <a:pt x="73133" y="291390"/>
                      </a:cubicBezTo>
                      <a:cubicBezTo>
                        <a:pt x="72509" y="293861"/>
                        <a:pt x="72509" y="296333"/>
                        <a:pt x="71884" y="299422"/>
                      </a:cubicBezTo>
                      <a:lnTo>
                        <a:pt x="72454" y="306749"/>
                      </a:lnTo>
                      <a:lnTo>
                        <a:pt x="72926" y="303439"/>
                      </a:lnTo>
                      <a:cubicBezTo>
                        <a:pt x="72926" y="298507"/>
                        <a:pt x="72926" y="298507"/>
                        <a:pt x="72926" y="298507"/>
                      </a:cubicBezTo>
                      <a:cubicBezTo>
                        <a:pt x="72926" y="297273"/>
                        <a:pt x="73541" y="295424"/>
                        <a:pt x="73541" y="294190"/>
                      </a:cubicBezTo>
                      <a:cubicBezTo>
                        <a:pt x="74156" y="291108"/>
                        <a:pt x="74156" y="288025"/>
                        <a:pt x="74771" y="284942"/>
                      </a:cubicBezTo>
                      <a:cubicBezTo>
                        <a:pt x="76002" y="279392"/>
                        <a:pt x="77847" y="273843"/>
                        <a:pt x="79693" y="267677"/>
                      </a:cubicBezTo>
                      <a:cubicBezTo>
                        <a:pt x="82153" y="262744"/>
                        <a:pt x="83999" y="257195"/>
                        <a:pt x="85844" y="251645"/>
                      </a:cubicBezTo>
                      <a:lnTo>
                        <a:pt x="87642" y="247680"/>
                      </a:lnTo>
                      <a:lnTo>
                        <a:pt x="83687" y="243163"/>
                      </a:lnTo>
                      <a:cubicBezTo>
                        <a:pt x="79689" y="238904"/>
                        <a:pt x="73731" y="233019"/>
                        <a:pt x="65891" y="226514"/>
                      </a:cubicBezTo>
                      <a:cubicBezTo>
                        <a:pt x="60874" y="222797"/>
                        <a:pt x="56484" y="216602"/>
                        <a:pt x="55229" y="209787"/>
                      </a:cubicBezTo>
                      <a:cubicBezTo>
                        <a:pt x="54602" y="206070"/>
                        <a:pt x="53975" y="202353"/>
                        <a:pt x="55229" y="198636"/>
                      </a:cubicBezTo>
                      <a:cubicBezTo>
                        <a:pt x="55856" y="194919"/>
                        <a:pt x="57111" y="190582"/>
                        <a:pt x="59619" y="186246"/>
                      </a:cubicBezTo>
                      <a:cubicBezTo>
                        <a:pt x="63382" y="180051"/>
                        <a:pt x="66518" y="175095"/>
                        <a:pt x="67773" y="169519"/>
                      </a:cubicBezTo>
                      <a:cubicBezTo>
                        <a:pt x="69027" y="163943"/>
                        <a:pt x="68400" y="157129"/>
                        <a:pt x="64010" y="149075"/>
                      </a:cubicBezTo>
                      <a:cubicBezTo>
                        <a:pt x="64010" y="149075"/>
                        <a:pt x="72163" y="149695"/>
                        <a:pt x="81570" y="154651"/>
                      </a:cubicBezTo>
                      <a:cubicBezTo>
                        <a:pt x="85960" y="157129"/>
                        <a:pt x="90350" y="160846"/>
                        <a:pt x="94740" y="165802"/>
                      </a:cubicBezTo>
                      <a:cubicBezTo>
                        <a:pt x="96622" y="168280"/>
                        <a:pt x="97876" y="171378"/>
                        <a:pt x="99758" y="175095"/>
                      </a:cubicBezTo>
                      <a:cubicBezTo>
                        <a:pt x="101012" y="178192"/>
                        <a:pt x="102266" y="181909"/>
                        <a:pt x="103521" y="186865"/>
                      </a:cubicBezTo>
                      <a:cubicBezTo>
                        <a:pt x="104775" y="193060"/>
                        <a:pt x="104148" y="198636"/>
                        <a:pt x="103521" y="202973"/>
                      </a:cubicBezTo>
                      <a:cubicBezTo>
                        <a:pt x="102266" y="207929"/>
                        <a:pt x="100385" y="212265"/>
                        <a:pt x="98503" y="216602"/>
                      </a:cubicBezTo>
                      <a:cubicBezTo>
                        <a:pt x="96622" y="220938"/>
                        <a:pt x="94740" y="225895"/>
                        <a:pt x="94113" y="230851"/>
                      </a:cubicBezTo>
                      <a:lnTo>
                        <a:pt x="94255" y="233097"/>
                      </a:lnTo>
                      <a:lnTo>
                        <a:pt x="113526" y="190603"/>
                      </a:lnTo>
                      <a:cubicBezTo>
                        <a:pt x="114756" y="188753"/>
                        <a:pt x="115987" y="186286"/>
                        <a:pt x="117217" y="183820"/>
                      </a:cubicBezTo>
                      <a:lnTo>
                        <a:pt x="119908" y="178874"/>
                      </a:lnTo>
                      <a:lnTo>
                        <a:pt x="116452" y="172964"/>
                      </a:lnTo>
                      <a:cubicBezTo>
                        <a:pt x="113574" y="168461"/>
                        <a:pt x="109183" y="162202"/>
                        <a:pt x="103125" y="155181"/>
                      </a:cubicBezTo>
                      <a:cubicBezTo>
                        <a:pt x="98885" y="150296"/>
                        <a:pt x="95856" y="144801"/>
                        <a:pt x="95250" y="138695"/>
                      </a:cubicBezTo>
                      <a:cubicBezTo>
                        <a:pt x="95250" y="131979"/>
                        <a:pt x="96462" y="124652"/>
                        <a:pt x="101913" y="117936"/>
                      </a:cubicBezTo>
                      <a:cubicBezTo>
                        <a:pt x="109788" y="108166"/>
                        <a:pt x="115846" y="100839"/>
                        <a:pt x="109183" y="85575"/>
                      </a:cubicBezTo>
                      <a:cubicBezTo>
                        <a:pt x="109183" y="85575"/>
                        <a:pt x="116452" y="86796"/>
                        <a:pt x="124327" y="92291"/>
                      </a:cubicBezTo>
                      <a:cubicBezTo>
                        <a:pt x="132202" y="97176"/>
                        <a:pt x="140076" y="106945"/>
                        <a:pt x="141288" y="123431"/>
                      </a:cubicBezTo>
                      <a:cubicBezTo>
                        <a:pt x="141288" y="129537"/>
                        <a:pt x="140682" y="134421"/>
                        <a:pt x="139471" y="138695"/>
                      </a:cubicBezTo>
                      <a:cubicBezTo>
                        <a:pt x="137653" y="142969"/>
                        <a:pt x="135836" y="146633"/>
                        <a:pt x="133413" y="150296"/>
                      </a:cubicBezTo>
                      <a:cubicBezTo>
                        <a:pt x="131596" y="154570"/>
                        <a:pt x="129173" y="158234"/>
                        <a:pt x="127355" y="163118"/>
                      </a:cubicBezTo>
                      <a:lnTo>
                        <a:pt x="127193" y="165489"/>
                      </a:lnTo>
                      <a:lnTo>
                        <a:pt x="128290" y="163473"/>
                      </a:lnTo>
                      <a:cubicBezTo>
                        <a:pt x="133211" y="155457"/>
                        <a:pt x="138132" y="146824"/>
                        <a:pt x="143669" y="139425"/>
                      </a:cubicBezTo>
                      <a:cubicBezTo>
                        <a:pt x="146129" y="135726"/>
                        <a:pt x="148590" y="132026"/>
                        <a:pt x="151051" y="128327"/>
                      </a:cubicBezTo>
                      <a:lnTo>
                        <a:pt x="157791" y="119492"/>
                      </a:lnTo>
                      <a:lnTo>
                        <a:pt x="154962" y="113547"/>
                      </a:lnTo>
                      <a:cubicBezTo>
                        <a:pt x="152566" y="109007"/>
                        <a:pt x="148855" y="102698"/>
                        <a:pt x="143597" y="95619"/>
                      </a:cubicBezTo>
                      <a:cubicBezTo>
                        <a:pt x="136794" y="86385"/>
                        <a:pt x="134938" y="73458"/>
                        <a:pt x="145453" y="61147"/>
                      </a:cubicBezTo>
                      <a:cubicBezTo>
                        <a:pt x="153493" y="52529"/>
                        <a:pt x="160297" y="46374"/>
                        <a:pt x="154112" y="31600"/>
                      </a:cubicBezTo>
                      <a:cubicBezTo>
                        <a:pt x="154112" y="31600"/>
                        <a:pt x="161534" y="32831"/>
                        <a:pt x="168337" y="38371"/>
                      </a:cubicBezTo>
                      <a:cubicBezTo>
                        <a:pt x="175759" y="43911"/>
                        <a:pt x="182563" y="53760"/>
                        <a:pt x="182563" y="69150"/>
                      </a:cubicBezTo>
                      <a:cubicBezTo>
                        <a:pt x="182563" y="80845"/>
                        <a:pt x="178233" y="87001"/>
                        <a:pt x="173285" y="94388"/>
                      </a:cubicBezTo>
                      <a:cubicBezTo>
                        <a:pt x="170811" y="97465"/>
                        <a:pt x="168337" y="101159"/>
                        <a:pt x="166482" y="105468"/>
                      </a:cubicBezTo>
                      <a:lnTo>
                        <a:pt x="165877" y="108718"/>
                      </a:lnTo>
                      <a:lnTo>
                        <a:pt x="166430" y="107979"/>
                      </a:lnTo>
                      <a:cubicBezTo>
                        <a:pt x="168890" y="104896"/>
                        <a:pt x="170736" y="101813"/>
                        <a:pt x="173196" y="98730"/>
                      </a:cubicBezTo>
                      <a:cubicBezTo>
                        <a:pt x="182424" y="87015"/>
                        <a:pt x="190421" y="77149"/>
                        <a:pt x="197187" y="68517"/>
                      </a:cubicBezTo>
                      <a:cubicBezTo>
                        <a:pt x="203954" y="59885"/>
                        <a:pt x="208875" y="53719"/>
                        <a:pt x="212566" y="48786"/>
                      </a:cubicBezTo>
                      <a:lnTo>
                        <a:pt x="212957" y="48199"/>
                      </a:lnTo>
                      <a:lnTo>
                        <a:pt x="220779" y="27400"/>
                      </a:lnTo>
                      <a:cubicBezTo>
                        <a:pt x="221398" y="21281"/>
                        <a:pt x="222018" y="14551"/>
                        <a:pt x="228213" y="8432"/>
                      </a:cubicBezTo>
                      <a:cubicBezTo>
                        <a:pt x="236576" y="172"/>
                        <a:pt x="245404" y="-746"/>
                        <a:pt x="252142" y="402"/>
                      </a:cubicBezTo>
                      <a:close/>
                    </a:path>
                  </a:pathLst>
                </a:custGeom>
                <a:solidFill>
                  <a:srgbClr val="FED2A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 sz="1200" b="1"/>
                </a:p>
              </p:txBody>
            </p:sp>
          </p:grpSp>
        </p:grpSp>
      </p:grpSp>
      <p:sp>
        <p:nvSpPr>
          <p:cNvPr id="66" name="文本框 65"/>
          <p:cNvSpPr txBox="1"/>
          <p:nvPr/>
        </p:nvSpPr>
        <p:spPr>
          <a:xfrm>
            <a:off x="3171508" y="2748280"/>
            <a:ext cx="5873115" cy="1465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9600" dirty="0">
                <a:gradFill>
                  <a:gsLst>
                    <a:gs pos="0">
                      <a:srgbClr val="FEF8EA"/>
                    </a:gs>
                    <a:gs pos="54000">
                      <a:srgbClr val="FED2A1"/>
                    </a:gs>
                  </a:gsLst>
                  <a:lin ang="5100000" scaled="0"/>
                </a:gradFill>
                <a:latin typeface="汉仪尚巍手书简" panose="00020600040101010101" charset="-122"/>
                <a:ea typeface="汉仪尚巍手书简" panose="00020600040101010101" charset="-122"/>
              </a:rPr>
              <a:t>实践成果</a:t>
            </a:r>
          </a:p>
        </p:txBody>
      </p:sp>
      <p:pic>
        <p:nvPicPr>
          <p:cNvPr id="450" name="图片 449" descr="OSV9E01"/>
          <p:cNvPicPr>
            <a:picLocks noChangeAspect="1"/>
          </p:cNvPicPr>
          <p:nvPr/>
        </p:nvPicPr>
        <p:blipFill>
          <a:blip r:embed="rId4"/>
          <a:srcRect r="30184" b="48677"/>
          <a:stretch>
            <a:fillRect/>
          </a:stretch>
        </p:blipFill>
        <p:spPr>
          <a:xfrm>
            <a:off x="8221345" y="-690880"/>
            <a:ext cx="4406265" cy="3239135"/>
          </a:xfrm>
          <a:prstGeom prst="rect">
            <a:avLst/>
          </a:prstGeom>
        </p:spPr>
      </p:pic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5" name="组合 4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 dirty="0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实践成果</a:t>
              </a:r>
            </a:p>
          </p:txBody>
        </p:sp>
      </p:grpSp>
      <p:sp>
        <p:nvSpPr>
          <p:cNvPr id="4" name="任意多边形 3"/>
          <p:cNvSpPr/>
          <p:nvPr/>
        </p:nvSpPr>
        <p:spPr>
          <a:xfrm>
            <a:off x="690881" y="5172210"/>
            <a:ext cx="10869748" cy="1699759"/>
          </a:xfrm>
          <a:custGeom>
            <a:avLst/>
            <a:gdLst>
              <a:gd name="idx" fmla="cos wd2 2700000"/>
              <a:gd name="idy" fmla="sin hd2 2700000"/>
              <a:gd name="il" fmla="+- hc 0 idx"/>
              <a:gd name="ir" fmla="+- hc idx 0"/>
              <a:gd name="it" fmla="+- vc 0 idy"/>
              <a:gd name="ib" fmla="+- vc idy 0"/>
            </a:gdLst>
            <a:ahLst/>
            <a:cxnLst>
              <a:cxn ang="3">
                <a:pos x="hc" y="t"/>
              </a:cxn>
              <a:cxn ang="3">
                <a:pos x="il" y="it"/>
              </a:cxn>
              <a:cxn ang="cd2">
                <a:pos x="l" y="vc"/>
              </a:cxn>
              <a:cxn ang="cd4">
                <a:pos x="il" y="ib"/>
              </a:cxn>
              <a:cxn ang="cd4">
                <a:pos x="hc" y="b"/>
              </a:cxn>
              <a:cxn ang="cd4">
                <a:pos x="ir" y="ib"/>
              </a:cxn>
              <a:cxn ang="0">
                <a:pos x="r" y="vc"/>
              </a:cxn>
              <a:cxn ang="3">
                <a:pos x="ir" y="it"/>
              </a:cxn>
            </a:cxnLst>
            <a:rect l="l" t="t" r="r" b="b"/>
            <a:pathLst>
              <a:path w="14630" h="3844">
                <a:moveTo>
                  <a:pt x="7315" y="0"/>
                </a:moveTo>
                <a:cubicBezTo>
                  <a:pt x="10349" y="0"/>
                  <a:pt x="13024" y="1509"/>
                  <a:pt x="14604" y="3805"/>
                </a:cubicBezTo>
                <a:lnTo>
                  <a:pt x="14630" y="3844"/>
                </a:lnTo>
                <a:lnTo>
                  <a:pt x="0" y="3844"/>
                </a:lnTo>
                <a:lnTo>
                  <a:pt x="26" y="3805"/>
                </a:lnTo>
                <a:cubicBezTo>
                  <a:pt x="1606" y="1509"/>
                  <a:pt x="4281" y="0"/>
                  <a:pt x="7315" y="0"/>
                </a:cubicBezTo>
                <a:close/>
              </a:path>
            </a:pathLst>
          </a:custGeom>
          <a:blipFill rotWithShape="1">
            <a:blip r:embed="rId4"/>
            <a:stretch>
              <a:fillRect t="-84000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pic>
        <p:nvPicPr>
          <p:cNvPr id="450" name="图片 449" descr="OSV9E01"/>
          <p:cNvPicPr>
            <a:picLocks noChangeAspect="1"/>
          </p:cNvPicPr>
          <p:nvPr/>
        </p:nvPicPr>
        <p:blipFill>
          <a:blip r:embed="rId5"/>
          <a:srcRect r="30184" b="48677"/>
          <a:stretch>
            <a:fillRect/>
          </a:stretch>
        </p:blipFill>
        <p:spPr>
          <a:xfrm>
            <a:off x="8473440" y="-749935"/>
            <a:ext cx="4406265" cy="3239135"/>
          </a:xfrm>
          <a:prstGeom prst="rect">
            <a:avLst/>
          </a:prstGeom>
        </p:spPr>
      </p:pic>
      <p:grpSp>
        <p:nvGrpSpPr>
          <p:cNvPr id="14" name="组合 13"/>
          <p:cNvGrpSpPr/>
          <p:nvPr/>
        </p:nvGrpSpPr>
        <p:grpSpPr>
          <a:xfrm>
            <a:off x="2579330" y="3482647"/>
            <a:ext cx="1359535" cy="1002665"/>
            <a:chOff x="3037205" y="2952750"/>
            <a:chExt cx="1359535" cy="1002665"/>
          </a:xfrm>
        </p:grpSpPr>
        <p:sp>
          <p:nvSpPr>
            <p:cNvPr id="46" name="Freeform 151"/>
            <p:cNvSpPr/>
            <p:nvPr/>
          </p:nvSpPr>
          <p:spPr bwMode="auto">
            <a:xfrm>
              <a:off x="3037205" y="3121978"/>
              <a:ext cx="1359535" cy="664210"/>
            </a:xfrm>
            <a:custGeom>
              <a:avLst/>
              <a:gdLst>
                <a:gd name="T0" fmla="*/ 24 w 205"/>
                <a:gd name="T1" fmla="*/ 100 h 100"/>
                <a:gd name="T2" fmla="*/ 5 w 205"/>
                <a:gd name="T3" fmla="*/ 92 h 100"/>
                <a:gd name="T4" fmla="*/ 45 w 205"/>
                <a:gd name="T5" fmla="*/ 53 h 100"/>
                <a:gd name="T6" fmla="*/ 51 w 205"/>
                <a:gd name="T7" fmla="*/ 63 h 100"/>
                <a:gd name="T8" fmla="*/ 17 w 205"/>
                <a:gd name="T9" fmla="*/ 88 h 100"/>
                <a:gd name="T10" fmla="*/ 108 w 205"/>
                <a:gd name="T11" fmla="*/ 65 h 100"/>
                <a:gd name="T12" fmla="*/ 190 w 205"/>
                <a:gd name="T13" fmla="*/ 19 h 100"/>
                <a:gd name="T14" fmla="*/ 149 w 205"/>
                <a:gd name="T15" fmla="*/ 25 h 100"/>
                <a:gd name="T16" fmla="*/ 146 w 205"/>
                <a:gd name="T17" fmla="*/ 13 h 100"/>
                <a:gd name="T18" fmla="*/ 202 w 205"/>
                <a:gd name="T19" fmla="*/ 14 h 100"/>
                <a:gd name="T20" fmla="*/ 177 w 205"/>
                <a:gd name="T21" fmla="*/ 45 h 100"/>
                <a:gd name="T22" fmla="*/ 113 w 205"/>
                <a:gd name="T23" fmla="*/ 76 h 100"/>
                <a:gd name="T24" fmla="*/ 24 w 205"/>
                <a:gd name="T2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100">
                  <a:moveTo>
                    <a:pt x="24" y="100"/>
                  </a:moveTo>
                  <a:cubicBezTo>
                    <a:pt x="14" y="100"/>
                    <a:pt x="8" y="98"/>
                    <a:pt x="5" y="92"/>
                  </a:cubicBezTo>
                  <a:cubicBezTo>
                    <a:pt x="4" y="88"/>
                    <a:pt x="0" y="78"/>
                    <a:pt x="45" y="53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28" y="76"/>
                    <a:pt x="19" y="84"/>
                    <a:pt x="17" y="88"/>
                  </a:cubicBezTo>
                  <a:cubicBezTo>
                    <a:pt x="25" y="90"/>
                    <a:pt x="57" y="86"/>
                    <a:pt x="108" y="65"/>
                  </a:cubicBezTo>
                  <a:cubicBezTo>
                    <a:pt x="160" y="45"/>
                    <a:pt x="186" y="26"/>
                    <a:pt x="190" y="19"/>
                  </a:cubicBezTo>
                  <a:cubicBezTo>
                    <a:pt x="186" y="18"/>
                    <a:pt x="175" y="18"/>
                    <a:pt x="149" y="25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96" y="0"/>
                    <a:pt x="200" y="10"/>
                    <a:pt x="202" y="14"/>
                  </a:cubicBezTo>
                  <a:cubicBezTo>
                    <a:pt x="205" y="22"/>
                    <a:pt x="198" y="32"/>
                    <a:pt x="177" y="45"/>
                  </a:cubicBezTo>
                  <a:cubicBezTo>
                    <a:pt x="161" y="55"/>
                    <a:pt x="138" y="66"/>
                    <a:pt x="113" y="76"/>
                  </a:cubicBezTo>
                  <a:cubicBezTo>
                    <a:pt x="105" y="80"/>
                    <a:pt x="53" y="100"/>
                    <a:pt x="24" y="100"/>
                  </a:cubicBezTo>
                  <a:close/>
                </a:path>
              </a:pathLst>
            </a:custGeom>
            <a:gradFill>
              <a:gsLst>
                <a:gs pos="0">
                  <a:srgbClr val="F9D19F"/>
                </a:gs>
                <a:gs pos="13000">
                  <a:srgbClr val="DD775F">
                    <a:alpha val="100000"/>
                  </a:srgbClr>
                </a:gs>
                <a:gs pos="38000">
                  <a:srgbClr val="C11D1E"/>
                </a:gs>
              </a:gsLst>
              <a:lin ang="31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9" name="椭圆 8"/>
            <p:cNvSpPr/>
            <p:nvPr/>
          </p:nvSpPr>
          <p:spPr>
            <a:xfrm>
              <a:off x="3215640" y="2952750"/>
              <a:ext cx="1002665" cy="1002665"/>
            </a:xfrm>
            <a:prstGeom prst="ellipse">
              <a:avLst/>
            </a:prstGeom>
            <a:gradFill>
              <a:gsLst>
                <a:gs pos="0">
                  <a:srgbClr val="F9D19F"/>
                </a:gs>
                <a:gs pos="13000">
                  <a:srgbClr val="DD775F">
                    <a:alpha val="100000"/>
                  </a:srgbClr>
                </a:gs>
                <a:gs pos="38000">
                  <a:srgbClr val="C11D1E"/>
                </a:gs>
              </a:gsLst>
              <a:lin ang="31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grpSp>
          <p:nvGrpSpPr>
            <p:cNvPr id="31" name="组合 30"/>
            <p:cNvGrpSpPr/>
            <p:nvPr/>
          </p:nvGrpSpPr>
          <p:grpSpPr>
            <a:xfrm>
              <a:off x="3491706" y="3349072"/>
              <a:ext cx="450533" cy="210022"/>
              <a:chOff x="8810" y="4387"/>
              <a:chExt cx="956" cy="445"/>
            </a:xfrm>
          </p:grpSpPr>
          <p:sp>
            <p:nvSpPr>
              <p:cNvPr id="32" name="五角星 31"/>
              <p:cNvSpPr/>
              <p:nvPr/>
            </p:nvSpPr>
            <p:spPr bwMode="auto">
              <a:xfrm>
                <a:off x="9321" y="4387"/>
                <a:ext cx="445" cy="445"/>
              </a:xfrm>
              <a:prstGeom prst="star5">
                <a:avLst/>
              </a:prstGeom>
              <a:gradFill>
                <a:gsLst>
                  <a:gs pos="0">
                    <a:srgbClr val="F9D19F"/>
                  </a:gs>
                  <a:gs pos="100000">
                    <a:schemeClr val="bg1"/>
                  </a:gs>
                </a:gsLst>
                <a:lin ang="1614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  <p:sp>
            <p:nvSpPr>
              <p:cNvPr id="34" name="五角星 33"/>
              <p:cNvSpPr/>
              <p:nvPr/>
            </p:nvSpPr>
            <p:spPr bwMode="auto">
              <a:xfrm>
                <a:off x="8810" y="4387"/>
                <a:ext cx="445" cy="445"/>
              </a:xfrm>
              <a:prstGeom prst="star5">
                <a:avLst/>
              </a:prstGeom>
              <a:gradFill>
                <a:gsLst>
                  <a:gs pos="0">
                    <a:srgbClr val="F9D19F"/>
                  </a:gs>
                  <a:gs pos="100000">
                    <a:schemeClr val="bg1"/>
                  </a:gs>
                </a:gsLst>
                <a:lin ang="16140000" scaled="0"/>
              </a:gradFill>
              <a:ln>
                <a:noFill/>
              </a:ln>
            </p:spPr>
            <p:txBody>
              <a:bodyPr vert="horz" wrap="square" lIns="91440" tIns="45720" rIns="91440" bIns="45720" numCol="1" rtlCol="0" anchor="t" anchorCtr="0" compatLnSpc="1">
                <a:noAutofit/>
              </a:bodyPr>
              <a:lstStyle/>
              <a:p>
                <a:pPr lvl="0" algn="l">
                  <a:buClrTx/>
                  <a:buSzTx/>
                  <a:buFontTx/>
                </a:pPr>
                <a:endParaRPr lang="zh-CN" altLang="en-US">
                  <a:sym typeface="+mn-ea"/>
                </a:endParaRPr>
              </a:p>
            </p:txBody>
          </p:sp>
        </p:grpSp>
      </p:grpSp>
      <p:grpSp>
        <p:nvGrpSpPr>
          <p:cNvPr id="20" name="组合 19"/>
          <p:cNvGrpSpPr/>
          <p:nvPr/>
        </p:nvGrpSpPr>
        <p:grpSpPr>
          <a:xfrm>
            <a:off x="2579330" y="1147693"/>
            <a:ext cx="1359535" cy="1002665"/>
            <a:chOff x="658495" y="4130040"/>
            <a:chExt cx="1359535" cy="1002665"/>
          </a:xfrm>
        </p:grpSpPr>
        <p:sp>
          <p:nvSpPr>
            <p:cNvPr id="6" name="椭圆 5"/>
            <p:cNvSpPr/>
            <p:nvPr/>
          </p:nvSpPr>
          <p:spPr>
            <a:xfrm>
              <a:off x="836930" y="4130040"/>
              <a:ext cx="1002665" cy="1002665"/>
            </a:xfrm>
            <a:prstGeom prst="ellipse">
              <a:avLst/>
            </a:prstGeom>
            <a:gradFill>
              <a:gsLst>
                <a:gs pos="0">
                  <a:srgbClr val="F9D19F"/>
                </a:gs>
                <a:gs pos="13000">
                  <a:srgbClr val="DD775F">
                    <a:alpha val="100000"/>
                  </a:srgbClr>
                </a:gs>
                <a:gs pos="38000">
                  <a:srgbClr val="C11D1E"/>
                </a:gs>
              </a:gsLst>
              <a:lin ang="31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195" name="Freeform 151"/>
            <p:cNvSpPr/>
            <p:nvPr/>
          </p:nvSpPr>
          <p:spPr bwMode="auto">
            <a:xfrm>
              <a:off x="658495" y="4276090"/>
              <a:ext cx="1359535" cy="664210"/>
            </a:xfrm>
            <a:custGeom>
              <a:avLst/>
              <a:gdLst>
                <a:gd name="T0" fmla="*/ 24 w 205"/>
                <a:gd name="T1" fmla="*/ 100 h 100"/>
                <a:gd name="T2" fmla="*/ 5 w 205"/>
                <a:gd name="T3" fmla="*/ 92 h 100"/>
                <a:gd name="T4" fmla="*/ 45 w 205"/>
                <a:gd name="T5" fmla="*/ 53 h 100"/>
                <a:gd name="T6" fmla="*/ 51 w 205"/>
                <a:gd name="T7" fmla="*/ 63 h 100"/>
                <a:gd name="T8" fmla="*/ 17 w 205"/>
                <a:gd name="T9" fmla="*/ 88 h 100"/>
                <a:gd name="T10" fmla="*/ 108 w 205"/>
                <a:gd name="T11" fmla="*/ 65 h 100"/>
                <a:gd name="T12" fmla="*/ 190 w 205"/>
                <a:gd name="T13" fmla="*/ 19 h 100"/>
                <a:gd name="T14" fmla="*/ 149 w 205"/>
                <a:gd name="T15" fmla="*/ 25 h 100"/>
                <a:gd name="T16" fmla="*/ 146 w 205"/>
                <a:gd name="T17" fmla="*/ 13 h 100"/>
                <a:gd name="T18" fmla="*/ 202 w 205"/>
                <a:gd name="T19" fmla="*/ 14 h 100"/>
                <a:gd name="T20" fmla="*/ 177 w 205"/>
                <a:gd name="T21" fmla="*/ 45 h 100"/>
                <a:gd name="T22" fmla="*/ 113 w 205"/>
                <a:gd name="T23" fmla="*/ 76 h 100"/>
                <a:gd name="T24" fmla="*/ 24 w 205"/>
                <a:gd name="T25" fmla="*/ 100 h 1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5" h="100">
                  <a:moveTo>
                    <a:pt x="24" y="100"/>
                  </a:moveTo>
                  <a:cubicBezTo>
                    <a:pt x="14" y="100"/>
                    <a:pt x="8" y="98"/>
                    <a:pt x="5" y="92"/>
                  </a:cubicBezTo>
                  <a:cubicBezTo>
                    <a:pt x="4" y="88"/>
                    <a:pt x="0" y="78"/>
                    <a:pt x="45" y="53"/>
                  </a:cubicBezTo>
                  <a:cubicBezTo>
                    <a:pt x="51" y="63"/>
                    <a:pt x="51" y="63"/>
                    <a:pt x="51" y="63"/>
                  </a:cubicBezTo>
                  <a:cubicBezTo>
                    <a:pt x="28" y="76"/>
                    <a:pt x="19" y="84"/>
                    <a:pt x="17" y="88"/>
                  </a:cubicBezTo>
                  <a:cubicBezTo>
                    <a:pt x="25" y="90"/>
                    <a:pt x="57" y="86"/>
                    <a:pt x="108" y="65"/>
                  </a:cubicBezTo>
                  <a:cubicBezTo>
                    <a:pt x="160" y="45"/>
                    <a:pt x="186" y="26"/>
                    <a:pt x="190" y="19"/>
                  </a:cubicBezTo>
                  <a:cubicBezTo>
                    <a:pt x="186" y="18"/>
                    <a:pt x="175" y="18"/>
                    <a:pt x="149" y="25"/>
                  </a:cubicBezTo>
                  <a:cubicBezTo>
                    <a:pt x="146" y="13"/>
                    <a:pt x="146" y="13"/>
                    <a:pt x="146" y="13"/>
                  </a:cubicBezTo>
                  <a:cubicBezTo>
                    <a:pt x="196" y="0"/>
                    <a:pt x="200" y="10"/>
                    <a:pt x="202" y="14"/>
                  </a:cubicBezTo>
                  <a:cubicBezTo>
                    <a:pt x="205" y="22"/>
                    <a:pt x="198" y="32"/>
                    <a:pt x="177" y="45"/>
                  </a:cubicBezTo>
                  <a:cubicBezTo>
                    <a:pt x="161" y="55"/>
                    <a:pt x="138" y="66"/>
                    <a:pt x="113" y="76"/>
                  </a:cubicBezTo>
                  <a:cubicBezTo>
                    <a:pt x="105" y="80"/>
                    <a:pt x="53" y="100"/>
                    <a:pt x="24" y="100"/>
                  </a:cubicBezTo>
                  <a:close/>
                </a:path>
              </a:pathLst>
            </a:custGeom>
            <a:gradFill>
              <a:gsLst>
                <a:gs pos="0">
                  <a:srgbClr val="F9D19F"/>
                </a:gs>
                <a:gs pos="13000">
                  <a:srgbClr val="DD775F">
                    <a:alpha val="100000"/>
                  </a:srgbClr>
                </a:gs>
                <a:gs pos="38000">
                  <a:srgbClr val="C11D1E"/>
                </a:gs>
              </a:gsLst>
              <a:lin ang="3180000" scaled="0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vertOverflow="overflow" horzOverflow="overflow" vert="horz" wrap="square" lIns="91440" tIns="45720" rIns="91440" bIns="45720" numCol="1" spcCol="0" rtlCol="0" fromWordArt="0" anchor="ctr" anchorCtr="0" forceAA="0" compatLnSpc="1">
              <a:noAutofit/>
            </a:bodyPr>
            <a:lstStyle/>
            <a:p>
              <a:pPr lvl="0" algn="ctr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  <p:sp>
          <p:nvSpPr>
            <p:cNvPr id="43" name="五角星 42"/>
            <p:cNvSpPr/>
            <p:nvPr/>
          </p:nvSpPr>
          <p:spPr bwMode="auto">
            <a:xfrm>
              <a:off x="1233488" y="4526280"/>
              <a:ext cx="209550" cy="210185"/>
            </a:xfrm>
            <a:prstGeom prst="star5">
              <a:avLst/>
            </a:prstGeom>
            <a:gradFill>
              <a:gsLst>
                <a:gs pos="0">
                  <a:srgbClr val="F9D19F"/>
                </a:gs>
                <a:gs pos="100000">
                  <a:schemeClr val="bg1"/>
                </a:gs>
              </a:gsLst>
              <a:lin ang="16140000" scaled="0"/>
            </a:gradFill>
            <a:ln>
              <a:noFill/>
            </a:ln>
          </p:spPr>
          <p:txBody>
            <a:bodyPr vert="horz" wrap="square" lIns="91440" tIns="45720" rIns="91440" bIns="45720" numCol="1" rtlCol="0" anchor="t" anchorCtr="0" compatLnSpc="1">
              <a:noAutofit/>
            </a:bodyPr>
            <a:lstStyle/>
            <a:p>
              <a:pPr lvl="0" algn="l">
                <a:buClrTx/>
                <a:buSzTx/>
                <a:buFontTx/>
              </a:pPr>
              <a:endParaRPr lang="zh-CN" altLang="en-US">
                <a:sym typeface="+mn-ea"/>
              </a:endParaRPr>
            </a:p>
          </p:txBody>
        </p:sp>
      </p:grpSp>
      <p:sp>
        <p:nvSpPr>
          <p:cNvPr id="22" name="文本框 21"/>
          <p:cNvSpPr txBox="1"/>
          <p:nvPr>
            <p:custDataLst>
              <p:tags r:id="rId1"/>
            </p:custDataLst>
          </p:nvPr>
        </p:nvSpPr>
        <p:spPr>
          <a:xfrm>
            <a:off x="4919481" y="5424236"/>
            <a:ext cx="258440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4000" b="1" dirty="0">
                <a:solidFill>
                  <a:srgbClr val="FEF8EA"/>
                </a:soli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自我提升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4858225" y="1102203"/>
            <a:ext cx="4783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了解革命历史</a:t>
            </a:r>
            <a:endParaRPr lang="zh-CN" altLang="en-US" sz="2400" dirty="0">
              <a:solidFill>
                <a:srgbClr val="FF0000"/>
              </a:solidFill>
            </a:endParaRPr>
          </a:p>
        </p:txBody>
      </p:sp>
      <p:sp>
        <p:nvSpPr>
          <p:cNvPr id="24" name="文本框 23"/>
          <p:cNvSpPr txBox="1"/>
          <p:nvPr/>
        </p:nvSpPr>
        <p:spPr>
          <a:xfrm>
            <a:off x="3887986" y="1649025"/>
            <a:ext cx="57246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学习并了解平津战役等天津革命老区阶段所代表的相关历史。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4942114" y="3482647"/>
            <a:ext cx="23077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</a:rPr>
              <a:t>丰富精神内涵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3887987" y="4036635"/>
            <a:ext cx="529131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600" dirty="0">
                <a:solidFill>
                  <a:srgbClr val="C00000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加强爱国主义、集体主义、社会主义的认知，成为担当民族 复兴大任的时代新人。</a:t>
            </a:r>
            <a:endParaRPr lang="zh-CN" altLang="en-US" sz="1600" dirty="0">
              <a:solidFill>
                <a:srgbClr val="C00000"/>
              </a:solidFill>
            </a:endParaRPr>
          </a:p>
        </p:txBody>
      </p:sp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图片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34158" y="0"/>
            <a:ext cx="3057525" cy="5819775"/>
          </a:xfrm>
          <a:prstGeom prst="rect">
            <a:avLst/>
          </a:prstGeom>
        </p:spPr>
      </p:pic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5" name="组合 4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实践过程</a:t>
              </a:r>
            </a:p>
          </p:txBody>
        </p:sp>
      </p:grpSp>
      <p:pic>
        <p:nvPicPr>
          <p:cNvPr id="30" name="图片 29" descr="A02"/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-39370" y="5621655"/>
            <a:ext cx="12231370" cy="1266825"/>
          </a:xfrm>
          <a:prstGeom prst="rect">
            <a:avLst/>
          </a:prstGeom>
        </p:spPr>
      </p:pic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895350" y="1431290"/>
            <a:ext cx="2674620" cy="399478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101" name="图片 100"/>
          <p:cNvPicPr/>
          <p:nvPr>
            <p:custDataLst>
              <p:tags r:id="rId2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6516370" y="1431290"/>
            <a:ext cx="2618105" cy="3994785"/>
          </a:xfrm>
          <a:prstGeom prst="rect">
            <a:avLst/>
          </a:prstGeom>
          <a:noFill/>
          <a:ln w="9525">
            <a:noFill/>
          </a:ln>
        </p:spPr>
      </p:pic>
      <p:grpSp>
        <p:nvGrpSpPr>
          <p:cNvPr id="36" name="组合 35"/>
          <p:cNvGrpSpPr/>
          <p:nvPr/>
        </p:nvGrpSpPr>
        <p:grpSpPr>
          <a:xfrm>
            <a:off x="3947795" y="2647315"/>
            <a:ext cx="2254250" cy="1564005"/>
            <a:chOff x="6298" y="4318"/>
            <a:chExt cx="3550" cy="2463"/>
          </a:xfrm>
        </p:grpSpPr>
        <p:sp>
          <p:nvSpPr>
            <p:cNvPr id="23" name="圆角矩形 22"/>
            <p:cNvSpPr/>
            <p:nvPr/>
          </p:nvSpPr>
          <p:spPr>
            <a:xfrm>
              <a:off x="6298" y="4318"/>
              <a:ext cx="3550" cy="2455"/>
            </a:xfrm>
            <a:prstGeom prst="roundRect">
              <a:avLst/>
            </a:prstGeom>
            <a:noFill/>
            <a:ln w="28575" cmpd="dbl">
              <a:solidFill>
                <a:srgbClr val="C11D1E"/>
              </a:solidFill>
              <a:prstDash val="solid"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6477" y="4651"/>
              <a:ext cx="3192" cy="21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发表公众号文章，分享我们的所见所闻和学</a:t>
              </a:r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 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收获，宣传天津</a:t>
              </a:r>
              <a:r>
                <a:rPr lang="zh-CN" altLang="en-US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革命</a:t>
              </a:r>
            </a:p>
            <a:p>
              <a:pPr algn="ctr"/>
              <a:r>
                <a:rPr lang="zh-CN" altLang="en-US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文化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，鼓励人们学习、传承</a:t>
              </a:r>
              <a:r>
                <a:rPr lang="zh-CN" altLang="en-US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</a:rPr>
                <a:t>红色精神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。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cxnSp>
        <p:nvCxnSpPr>
          <p:cNvPr id="37" name="直接连接符 36"/>
          <p:cNvCxnSpPr/>
          <p:nvPr/>
        </p:nvCxnSpPr>
        <p:spPr>
          <a:xfrm flipV="1">
            <a:off x="3569970" y="3427095"/>
            <a:ext cx="377825" cy="1905"/>
          </a:xfrm>
          <a:prstGeom prst="line">
            <a:avLst/>
          </a:prstGeom>
          <a:ln w="28575" cmpd="sng">
            <a:solidFill>
              <a:srgbClr val="C11D1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7"/>
          <p:cNvCxnSpPr/>
          <p:nvPr/>
        </p:nvCxnSpPr>
        <p:spPr>
          <a:xfrm flipV="1">
            <a:off x="6202045" y="3429000"/>
            <a:ext cx="324000" cy="1905"/>
          </a:xfrm>
          <a:prstGeom prst="line">
            <a:avLst/>
          </a:prstGeom>
          <a:ln w="28575" cmpd="sng">
            <a:solidFill>
              <a:srgbClr val="C11D1E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文本框 38"/>
          <p:cNvSpPr txBox="1"/>
          <p:nvPr>
            <p:custDataLst>
              <p:tags r:id="rId3"/>
            </p:custDataLst>
          </p:nvPr>
        </p:nvSpPr>
        <p:spPr>
          <a:xfrm>
            <a:off x="2398257" y="541277"/>
            <a:ext cx="717867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发表推送，在</a:t>
            </a:r>
            <a:r>
              <a:rPr lang="en-US" altLang="zh-CN" sz="3200" b="1" dirty="0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SEU</a:t>
            </a:r>
            <a:r>
              <a:rPr lang="zh-CN" altLang="en-US" sz="3200" b="1" dirty="0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实践媒体上报道</a:t>
            </a:r>
          </a:p>
        </p:txBody>
      </p:sp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2" name="组合 1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 dirty="0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实践成果</a:t>
              </a:r>
            </a:p>
          </p:txBody>
        </p:sp>
      </p:grpSp>
      <p:pic>
        <p:nvPicPr>
          <p:cNvPr id="4" name="图片 3" descr="A02"/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0" y="5591175"/>
            <a:ext cx="12231370" cy="1266825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5101590" y="1630045"/>
            <a:ext cx="76200" cy="3145155"/>
          </a:xfrm>
          <a:prstGeom prst="rect">
            <a:avLst/>
          </a:prstGeom>
          <a:solidFill>
            <a:srgbClr val="C11D1E">
              <a:alpha val="86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50" name="图片 449" descr="OSV9E01"/>
          <p:cNvPicPr>
            <a:picLocks noChangeAspect="1"/>
          </p:cNvPicPr>
          <p:nvPr/>
        </p:nvPicPr>
        <p:blipFill>
          <a:blip r:embed="rId9"/>
          <a:srcRect r="30184" b="48677"/>
          <a:stretch>
            <a:fillRect/>
          </a:stretch>
        </p:blipFill>
        <p:spPr>
          <a:xfrm>
            <a:off x="8563610" y="-906145"/>
            <a:ext cx="4406265" cy="3239135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1383030" y="764540"/>
            <a:ext cx="220789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实践报告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751320" y="764540"/>
            <a:ext cx="220789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个人感悟</a:t>
            </a:r>
          </a:p>
        </p:txBody>
      </p:sp>
      <p:pic>
        <p:nvPicPr>
          <p:cNvPr id="7" name="图片 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/>
          <a:stretch>
            <a:fillRect/>
          </a:stretch>
        </p:blipFill>
        <p:spPr>
          <a:xfrm>
            <a:off x="822960" y="1630045"/>
            <a:ext cx="3086100" cy="2831465"/>
          </a:xfrm>
          <a:prstGeom prst="rect">
            <a:avLst/>
          </a:prstGeom>
          <a:ln>
            <a:solidFill>
              <a:schemeClr val="accent1"/>
            </a:solidFill>
          </a:ln>
          <a:effectLst>
            <a:softEdge rad="127000"/>
          </a:effectLst>
        </p:spPr>
      </p:pic>
      <p:sp>
        <p:nvSpPr>
          <p:cNvPr id="13" name="流程图: 可选过程 12"/>
          <p:cNvSpPr/>
          <p:nvPr/>
        </p:nvSpPr>
        <p:spPr>
          <a:xfrm>
            <a:off x="530225" y="4587875"/>
            <a:ext cx="3607435" cy="1141730"/>
          </a:xfrm>
          <a:prstGeom prst="flowChartAlternateProcess">
            <a:avLst/>
          </a:prstGeom>
          <a:noFill/>
          <a:ln>
            <a:solidFill>
              <a:srgbClr val="E89D1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698500" y="4734560"/>
            <a:ext cx="339534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对整个实践过程进行总结，包括调查方法，实践过程中的问题，实地考察记录等。</a:t>
            </a:r>
          </a:p>
        </p:txBody>
      </p:sp>
      <p:pic>
        <p:nvPicPr>
          <p:cNvPr id="19" name="图片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/>
          <a:stretch>
            <a:fillRect/>
          </a:stretch>
        </p:blipFill>
        <p:spPr>
          <a:xfrm>
            <a:off x="6248400" y="1630045"/>
            <a:ext cx="3392805" cy="2642235"/>
          </a:xfrm>
          <a:prstGeom prst="rect">
            <a:avLst/>
          </a:prstGeom>
          <a:effectLst>
            <a:softEdge rad="127000"/>
          </a:effectLst>
        </p:spPr>
      </p:pic>
      <p:sp>
        <p:nvSpPr>
          <p:cNvPr id="20" name="流程图: 可选过程 19"/>
          <p:cNvSpPr/>
          <p:nvPr>
            <p:custDataLst>
              <p:tags r:id="rId5"/>
            </p:custDataLst>
          </p:nvPr>
        </p:nvSpPr>
        <p:spPr>
          <a:xfrm>
            <a:off x="6050916" y="4475162"/>
            <a:ext cx="3899386" cy="1505585"/>
          </a:xfrm>
          <a:prstGeom prst="flowChartAlternateProcess">
            <a:avLst/>
          </a:prstGeom>
          <a:noFill/>
          <a:ln>
            <a:solidFill>
              <a:srgbClr val="E89D1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226810" y="4587875"/>
            <a:ext cx="3432810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总结我们在实践过程中的所学所获，总结活动的意义与结果，思考我们年轻人在国家复兴中的任务与使命。</a:t>
            </a:r>
          </a:p>
        </p:txBody>
      </p:sp>
      <p:pic>
        <p:nvPicPr>
          <p:cNvPr id="23" name="图片 22" descr="1P8D_MSHBGAS96X_JP1LTKE-removebg-preview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2" name="组合 1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 dirty="0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实践成果</a:t>
              </a:r>
            </a:p>
          </p:txBody>
        </p:sp>
      </p:grpSp>
      <p:pic>
        <p:nvPicPr>
          <p:cNvPr id="4" name="图片 3" descr="A02"/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9685" y="5605303"/>
            <a:ext cx="12231370" cy="1266825"/>
          </a:xfrm>
          <a:prstGeom prst="rect">
            <a:avLst/>
          </a:prstGeom>
        </p:spPr>
      </p:pic>
      <p:pic>
        <p:nvPicPr>
          <p:cNvPr id="450" name="图片 449" descr="OSV9E01"/>
          <p:cNvPicPr>
            <a:picLocks noChangeAspect="1"/>
          </p:cNvPicPr>
          <p:nvPr/>
        </p:nvPicPr>
        <p:blipFill>
          <a:blip r:embed="rId7"/>
          <a:srcRect r="30184" b="48677"/>
          <a:stretch>
            <a:fillRect/>
          </a:stretch>
        </p:blipFill>
        <p:spPr>
          <a:xfrm>
            <a:off x="8563610" y="-906145"/>
            <a:ext cx="4406265" cy="3239135"/>
          </a:xfrm>
          <a:prstGeom prst="rect">
            <a:avLst/>
          </a:prstGeom>
        </p:spPr>
      </p:pic>
      <p:sp>
        <p:nvSpPr>
          <p:cNvPr id="39" name="文本框 38"/>
          <p:cNvSpPr txBox="1"/>
          <p:nvPr>
            <p:custDataLst>
              <p:tags r:id="rId1"/>
            </p:custDataLst>
          </p:nvPr>
        </p:nvSpPr>
        <p:spPr>
          <a:xfrm>
            <a:off x="995681" y="764540"/>
            <a:ext cx="360743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小红书、微博宣传</a:t>
            </a:r>
          </a:p>
        </p:txBody>
      </p:sp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6751320" y="764540"/>
            <a:ext cx="2222351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发表视频</a:t>
            </a:r>
          </a:p>
        </p:txBody>
      </p:sp>
      <p:sp>
        <p:nvSpPr>
          <p:cNvPr id="13" name="流程图: 可选过程 12"/>
          <p:cNvSpPr/>
          <p:nvPr/>
        </p:nvSpPr>
        <p:spPr>
          <a:xfrm>
            <a:off x="114506" y="1924489"/>
            <a:ext cx="2215775" cy="2459252"/>
          </a:xfrm>
          <a:prstGeom prst="flowChartAlternateProcess">
            <a:avLst/>
          </a:prstGeom>
          <a:noFill/>
          <a:ln>
            <a:solidFill>
              <a:srgbClr val="E89D1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/>
        </p:nvSpPr>
        <p:spPr>
          <a:xfrm>
            <a:off x="179641" y="2138452"/>
            <a:ext cx="208550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这两个平台具有广泛的用户群体，让更多的人了解和获取这些实践结果，引起社会关注和讨论，促进合作和经验共享。</a:t>
            </a:r>
          </a:p>
        </p:txBody>
      </p:sp>
      <p:sp>
        <p:nvSpPr>
          <p:cNvPr id="20" name="流程图: 可选过程 19"/>
          <p:cNvSpPr/>
          <p:nvPr>
            <p:custDataLst>
              <p:tags r:id="rId3"/>
            </p:custDataLst>
          </p:nvPr>
        </p:nvSpPr>
        <p:spPr>
          <a:xfrm>
            <a:off x="6518417" y="2439020"/>
            <a:ext cx="1787469" cy="3074381"/>
          </a:xfrm>
          <a:prstGeom prst="flowChartAlternateProcess">
            <a:avLst/>
          </a:prstGeom>
          <a:noFill/>
          <a:ln>
            <a:solidFill>
              <a:srgbClr val="E89D1B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6614087" y="2545050"/>
            <a:ext cx="1653656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视频可以通过画面、音乐、文字等多种形式来传达信息，比文字和图片更富有感染力，更容易引起观众的共鸣和注意，提高公众的认知和理解。</a:t>
            </a:r>
          </a:p>
        </p:txBody>
      </p:sp>
      <p:pic>
        <p:nvPicPr>
          <p:cNvPr id="23" name="图片 22" descr="1P8D_MSHBGAS96X_JP1LTKE-removebg-preview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DEDC740-1B48-0C9C-BDC7-36652FFA857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901955" y="1617660"/>
            <a:ext cx="1528648" cy="3306844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1DA30188-3308-9A5C-2935-13A59CE76F4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962035" y="1916682"/>
            <a:ext cx="2083068" cy="4506190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833CA24A-7D49-2C27-E1D3-44F2ECE13CA1}"/>
              </a:ext>
            </a:extLst>
          </p:cNvPr>
          <p:cNvPicPr>
            <a:picLocks noChangeAspect="1"/>
          </p:cNvPicPr>
          <p:nvPr/>
        </p:nvPicPr>
        <p:blipFill rotWithShape="1"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290" b="9549"/>
          <a:stretch/>
        </p:blipFill>
        <p:spPr>
          <a:xfrm>
            <a:off x="8563610" y="1916682"/>
            <a:ext cx="3032280" cy="3887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5853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699">
        <p:fade/>
      </p:transition>
    </mc:Choice>
    <mc:Fallback>
      <p:transition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ard-soft-template-paper-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780" y="0"/>
            <a:ext cx="12192000" cy="6893560"/>
          </a:xfrm>
          <a:prstGeom prst="rect">
            <a:avLst/>
          </a:prstGeom>
        </p:spPr>
      </p:pic>
      <p:pic>
        <p:nvPicPr>
          <p:cNvPr id="14" name="图片 13" descr="B21"/>
          <p:cNvPicPr>
            <a:picLocks noChangeAspect="1"/>
          </p:cNvPicPr>
          <p:nvPr/>
        </p:nvPicPr>
        <p:blipFill>
          <a:blip r:embed="rId3">
            <a:alphaModFix amt="32000"/>
            <a:lum bright="-6000"/>
          </a:blip>
          <a:srcRect t="20376" r="38709" b="1873"/>
          <a:stretch>
            <a:fillRect/>
          </a:stretch>
        </p:blipFill>
        <p:spPr>
          <a:xfrm flipV="1">
            <a:off x="-17780" y="-635"/>
            <a:ext cx="12216130" cy="690562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494280" y="4750435"/>
            <a:ext cx="7238365" cy="58293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en-US" altLang="zh-CN" sz="2000" dirty="0">
                <a:solidFill>
                  <a:srgbClr val="E89D1B"/>
                </a:solidFill>
                <a:latin typeface="汉仪中宋简" panose="02010600000101010101" charset="-128"/>
                <a:ea typeface="汉仪中宋简" panose="02010600000101010101" charset="-128"/>
                <a:cs typeface="汉仪中宋简" panose="02010600000101010101" charset="-128"/>
              </a:rPr>
              <a:t>-</a:t>
            </a:r>
            <a:r>
              <a:rPr lang="zh-CN" altLang="en-US" sz="2000" dirty="0">
                <a:solidFill>
                  <a:srgbClr val="E89D1B"/>
                </a:solidFill>
                <a:latin typeface="汉仪中宋简" panose="02010600000101010101" charset="-128"/>
                <a:ea typeface="宋体" panose="02010600030101010101" pitchFamily="2" charset="-122"/>
                <a:cs typeface="汉仪中宋简" panose="02010600000101010101" charset="-128"/>
              </a:rPr>
              <a:t>津门红忆</a:t>
            </a:r>
            <a:r>
              <a:rPr lang="en-US" altLang="zh-CN" sz="2000" dirty="0">
                <a:solidFill>
                  <a:srgbClr val="E89D1B"/>
                </a:solidFill>
                <a:latin typeface="汉仪中宋简" panose="02010600000101010101" charset="-128"/>
                <a:ea typeface="宋体" panose="02010600030101010101" pitchFamily="2" charset="-122"/>
                <a:cs typeface="汉仪中宋简" panose="02010600000101010101" charset="-128"/>
              </a:rPr>
              <a:t>·</a:t>
            </a:r>
            <a:r>
              <a:rPr lang="zh-CN" altLang="en-US" sz="2000" dirty="0">
                <a:solidFill>
                  <a:srgbClr val="E89D1B"/>
                </a:solidFill>
                <a:latin typeface="汉仪中宋简" panose="02010600000101010101" charset="-128"/>
                <a:ea typeface="宋体" panose="02010600030101010101" pitchFamily="2" charset="-122"/>
                <a:cs typeface="汉仪中宋简" panose="02010600000101010101" charset="-128"/>
              </a:rPr>
              <a:t>北国寻迹</a:t>
            </a:r>
            <a:r>
              <a:rPr lang="en-US" altLang="zh-CN" sz="2000" dirty="0">
                <a:solidFill>
                  <a:srgbClr val="E89D1B"/>
                </a:solidFill>
                <a:latin typeface="汉仪中宋简" panose="02010600000101010101" charset="-128"/>
                <a:ea typeface="汉仪中宋简" panose="02010600000101010101" charset="-128"/>
                <a:cs typeface="汉仪中宋简" panose="02010600000101010101" charset="-128"/>
              </a:rPr>
              <a:t>-</a:t>
            </a:r>
          </a:p>
        </p:txBody>
      </p:sp>
      <p:grpSp>
        <p:nvGrpSpPr>
          <p:cNvPr id="449" name="组合 448"/>
          <p:cNvGrpSpPr/>
          <p:nvPr/>
        </p:nvGrpSpPr>
        <p:grpSpPr>
          <a:xfrm>
            <a:off x="34925" y="6307455"/>
            <a:ext cx="12157710" cy="302260"/>
            <a:chOff x="55" y="9501"/>
            <a:chExt cx="19146" cy="476"/>
          </a:xfrm>
        </p:grpSpPr>
        <p:cxnSp>
          <p:nvCxnSpPr>
            <p:cNvPr id="5" name="直接连接符 4"/>
            <p:cNvCxnSpPr/>
            <p:nvPr/>
          </p:nvCxnSpPr>
          <p:spPr>
            <a:xfrm>
              <a:off x="55" y="9739"/>
              <a:ext cx="8455" cy="0"/>
            </a:xfrm>
            <a:prstGeom prst="line">
              <a:avLst/>
            </a:prstGeom>
            <a:ln w="3175">
              <a:solidFill>
                <a:srgbClr val="E89D1B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>
              <a:off x="10746" y="9739"/>
              <a:ext cx="8455" cy="0"/>
            </a:xfrm>
            <a:prstGeom prst="line">
              <a:avLst/>
            </a:prstGeom>
            <a:ln w="3175">
              <a:solidFill>
                <a:srgbClr val="E89D1B">
                  <a:alpha val="60000"/>
                </a:srgb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五角星 10"/>
            <p:cNvSpPr/>
            <p:nvPr/>
          </p:nvSpPr>
          <p:spPr>
            <a:xfrm>
              <a:off x="9390" y="9501"/>
              <a:ext cx="476" cy="476"/>
            </a:xfrm>
            <a:prstGeom prst="star5">
              <a:avLst/>
            </a:prstGeom>
            <a:gradFill>
              <a:gsLst>
                <a:gs pos="0">
                  <a:srgbClr val="F3E125"/>
                </a:gs>
                <a:gs pos="100000">
                  <a:srgbClr val="E89D1B"/>
                </a:gs>
              </a:gsLst>
              <a:lin ang="5400000" scaled="0"/>
            </a:gradFill>
            <a:ln>
              <a:noFill/>
            </a:ln>
            <a:effectLst>
              <a:reflection blurRad="6350" stA="50000" endA="300" endPos="38500" dist="50800" dir="5400000" sy="-100000" algn="bl" rotWithShape="0"/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pic>
        <p:nvPicPr>
          <p:cNvPr id="23" name="图片 22" descr="光 (183)"/>
          <p:cNvPicPr>
            <a:picLocks noChangeAspect="1"/>
          </p:cNvPicPr>
          <p:nvPr/>
        </p:nvPicPr>
        <p:blipFill>
          <a:blip r:embed="rId4"/>
          <a:srcRect l="43490"/>
          <a:stretch>
            <a:fillRect/>
          </a:stretch>
        </p:blipFill>
        <p:spPr>
          <a:xfrm>
            <a:off x="0" y="3230245"/>
            <a:ext cx="5046345" cy="159639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049594" y="2260918"/>
            <a:ext cx="6081381" cy="1581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11500" dirty="0">
                <a:gradFill>
                  <a:gsLst>
                    <a:gs pos="0">
                      <a:srgbClr val="FEF8EA"/>
                    </a:gs>
                    <a:gs pos="54000">
                      <a:srgbClr val="FED2A1"/>
                    </a:gs>
                  </a:gsLst>
                  <a:lin ang="5100000" scaled="0"/>
                </a:gradFill>
                <a:latin typeface="汉仪尚巍手书简" panose="00020600040101010101" charset="-122"/>
                <a:ea typeface="汉仪尚巍手书简" panose="00020600040101010101" charset="-122"/>
              </a:rPr>
              <a:t>感谢观看</a:t>
            </a:r>
          </a:p>
        </p:txBody>
      </p:sp>
      <p:pic>
        <p:nvPicPr>
          <p:cNvPr id="450" name="图片 449" descr="OSV9E01"/>
          <p:cNvPicPr>
            <a:picLocks noChangeAspect="1"/>
          </p:cNvPicPr>
          <p:nvPr/>
        </p:nvPicPr>
        <p:blipFill>
          <a:blip r:embed="rId5"/>
          <a:srcRect r="30184" b="48677"/>
          <a:stretch>
            <a:fillRect/>
          </a:stretch>
        </p:blipFill>
        <p:spPr>
          <a:xfrm>
            <a:off x="8473440" y="-749935"/>
            <a:ext cx="4406265" cy="3239135"/>
          </a:xfrm>
          <a:prstGeom prst="rect">
            <a:avLst/>
          </a:prstGeom>
        </p:spPr>
      </p:pic>
      <p:grpSp>
        <p:nvGrpSpPr>
          <p:cNvPr id="453" name="组合 452"/>
          <p:cNvGrpSpPr/>
          <p:nvPr/>
        </p:nvGrpSpPr>
        <p:grpSpPr>
          <a:xfrm>
            <a:off x="2244725" y="742950"/>
            <a:ext cx="2545080" cy="2556510"/>
            <a:chOff x="6409" y="384"/>
            <a:chExt cx="3450" cy="3464"/>
          </a:xfrm>
        </p:grpSpPr>
        <p:pic>
          <p:nvPicPr>
            <p:cNvPr id="454" name="图片 453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9" y="384"/>
              <a:ext cx="3450" cy="3465"/>
            </a:xfrm>
            <a:prstGeom prst="rect">
              <a:avLst/>
            </a:prstGeom>
          </p:spPr>
        </p:pic>
        <p:pic>
          <p:nvPicPr>
            <p:cNvPr id="455" name="图片 454"/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409" y="384"/>
              <a:ext cx="3450" cy="34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card-soft-template-paper-report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9356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6184265"/>
            <a:ext cx="5368925" cy="0"/>
          </a:xfrm>
          <a:prstGeom prst="line">
            <a:avLst/>
          </a:prstGeom>
          <a:ln w="3175">
            <a:solidFill>
              <a:srgbClr val="E89D1B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823075" y="6184265"/>
            <a:ext cx="5368925" cy="0"/>
          </a:xfrm>
          <a:prstGeom prst="line">
            <a:avLst/>
          </a:prstGeom>
          <a:ln w="3175">
            <a:solidFill>
              <a:srgbClr val="E89D1B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角星 10"/>
          <p:cNvSpPr/>
          <p:nvPr/>
        </p:nvSpPr>
        <p:spPr>
          <a:xfrm>
            <a:off x="5893435" y="5981700"/>
            <a:ext cx="405130" cy="405130"/>
          </a:xfrm>
          <a:prstGeom prst="star5">
            <a:avLst/>
          </a:prstGeom>
          <a:gradFill>
            <a:gsLst>
              <a:gs pos="0">
                <a:srgbClr val="F3E125"/>
              </a:gs>
              <a:gs pos="100000">
                <a:srgbClr val="E89D1B"/>
              </a:gs>
            </a:gsLst>
            <a:lin ang="5400000" scaled="0"/>
          </a:gra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489450" y="663575"/>
            <a:ext cx="1516380" cy="158178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9600">
                <a:gradFill>
                  <a:gsLst>
                    <a:gs pos="0">
                      <a:srgbClr val="FEF8EA"/>
                    </a:gs>
                    <a:gs pos="54000">
                      <a:srgbClr val="FED2A1"/>
                    </a:gs>
                  </a:gsLst>
                  <a:lin ang="5100000" scaled="0"/>
                </a:gradFill>
                <a:latin typeface="汉仪尚巍手书简" panose="00020600040101010101" charset="-122"/>
                <a:ea typeface="汉仪尚巍手书简" panose="00020600040101010101" charset="-122"/>
              </a:rPr>
              <a:t>目</a:t>
            </a:r>
            <a:r>
              <a:rPr lang="en-US" altLang="zh-CN" sz="9600">
                <a:gradFill>
                  <a:gsLst>
                    <a:gs pos="0">
                      <a:srgbClr val="FEF8EA"/>
                    </a:gs>
                    <a:gs pos="54000">
                      <a:srgbClr val="FED2A1"/>
                    </a:gs>
                  </a:gsLst>
                  <a:lin ang="5100000" scaled="0"/>
                </a:gradFill>
                <a:latin typeface="汉仪尚巍手书简" panose="00020600040101010101" charset="-122"/>
                <a:ea typeface="汉仪尚巍手书简" panose="00020600040101010101" charset="-122"/>
              </a:rPr>
              <a:t> </a:t>
            </a:r>
          </a:p>
        </p:txBody>
      </p:sp>
      <p:grpSp>
        <p:nvGrpSpPr>
          <p:cNvPr id="68" name="组合 67"/>
          <p:cNvGrpSpPr/>
          <p:nvPr/>
        </p:nvGrpSpPr>
        <p:grpSpPr>
          <a:xfrm>
            <a:off x="1322388" y="3098165"/>
            <a:ext cx="9571355" cy="1901825"/>
            <a:chOff x="2307" y="4543"/>
            <a:chExt cx="14052" cy="2792"/>
          </a:xfrm>
        </p:grpSpPr>
        <p:grpSp>
          <p:nvGrpSpPr>
            <p:cNvPr id="13" name="组合 12"/>
            <p:cNvGrpSpPr/>
            <p:nvPr/>
          </p:nvGrpSpPr>
          <p:grpSpPr>
            <a:xfrm>
              <a:off x="2307" y="4543"/>
              <a:ext cx="2772" cy="2793"/>
              <a:chOff x="2307" y="4543"/>
              <a:chExt cx="2772" cy="2793"/>
            </a:xfrm>
          </p:grpSpPr>
          <p:grpSp>
            <p:nvGrpSpPr>
              <p:cNvPr id="25" name="组合 24"/>
              <p:cNvGrpSpPr/>
              <p:nvPr/>
            </p:nvGrpSpPr>
            <p:grpSpPr>
              <a:xfrm>
                <a:off x="2471" y="4543"/>
                <a:ext cx="2444" cy="2069"/>
                <a:chOff x="2672" y="4313"/>
                <a:chExt cx="3230" cy="2732"/>
              </a:xfrm>
            </p:grpSpPr>
            <p:sp>
              <p:nvSpPr>
                <p:cNvPr id="26" name="文本框 25"/>
                <p:cNvSpPr txBox="1"/>
                <p:nvPr/>
              </p:nvSpPr>
              <p:spPr>
                <a:xfrm>
                  <a:off x="3438" y="4313"/>
                  <a:ext cx="1697" cy="1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sz="3200" b="1">
                      <a:gradFill>
                        <a:gsLst>
                          <a:gs pos="0">
                            <a:srgbClr val="FEF8EA"/>
                          </a:gs>
                          <a:gs pos="54000">
                            <a:srgbClr val="FED2A1"/>
                          </a:gs>
                        </a:gsLst>
                        <a:lin ang="5100000" scaled="0"/>
                      </a:gradFill>
                      <a:latin typeface="汉仪中宋简" panose="02010600000101010101" charset="-128"/>
                      <a:ea typeface="汉仪中宋简" panose="02010600000101010101" charset="-128"/>
                    </a:rPr>
                    <a:t>01</a:t>
                  </a:r>
                </a:p>
              </p:txBody>
            </p:sp>
            <p:sp>
              <p:nvSpPr>
                <p:cNvPr id="27" name="文本框 26"/>
                <p:cNvSpPr txBox="1"/>
                <p:nvPr/>
              </p:nvSpPr>
              <p:spPr>
                <a:xfrm>
                  <a:off x="2672" y="5717"/>
                  <a:ext cx="3230" cy="1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zh-CN" altLang="en-US" sz="2400" b="1">
                      <a:gradFill>
                        <a:gsLst>
                          <a:gs pos="0">
                            <a:srgbClr val="FEF8EA"/>
                          </a:gs>
                          <a:gs pos="54000">
                            <a:srgbClr val="FED2A1"/>
                          </a:gs>
                        </a:gsLst>
                        <a:lin ang="5100000" scaled="0"/>
                      </a:gradFill>
                      <a:latin typeface="汉仪中宋简" panose="02010600000101010101" charset="-128"/>
                      <a:ea typeface="宋体" panose="02010600030101010101" pitchFamily="2" charset="-122"/>
                    </a:rPr>
                    <a:t>团队介绍</a:t>
                  </a:r>
                </a:p>
              </p:txBody>
            </p:sp>
          </p:grpSp>
          <p:grpSp>
            <p:nvGrpSpPr>
              <p:cNvPr id="10" name="组合 9"/>
              <p:cNvGrpSpPr/>
              <p:nvPr/>
            </p:nvGrpSpPr>
            <p:grpSpPr>
              <a:xfrm>
                <a:off x="2307" y="5122"/>
                <a:ext cx="2772" cy="2214"/>
                <a:chOff x="2153" y="6269"/>
                <a:chExt cx="3110" cy="2484"/>
              </a:xfrm>
            </p:grpSpPr>
            <p:sp>
              <p:nvSpPr>
                <p:cNvPr id="3" name="五角星 2"/>
                <p:cNvSpPr/>
                <p:nvPr/>
              </p:nvSpPr>
              <p:spPr>
                <a:xfrm>
                  <a:off x="3446" y="7856"/>
                  <a:ext cx="525" cy="525"/>
                </a:xfrm>
                <a:prstGeom prst="star5">
                  <a:avLst/>
                </a:prstGeom>
                <a:solidFill>
                  <a:srgbClr val="FED2A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b="1"/>
                </a:p>
              </p:txBody>
            </p:sp>
            <p:grpSp>
              <p:nvGrpSpPr>
                <p:cNvPr id="9" name="组合 8"/>
                <p:cNvGrpSpPr/>
                <p:nvPr/>
              </p:nvGrpSpPr>
              <p:grpSpPr>
                <a:xfrm>
                  <a:off x="2153" y="6269"/>
                  <a:ext cx="3110" cy="2484"/>
                  <a:chOff x="2153" y="6269"/>
                  <a:chExt cx="3110" cy="2484"/>
                </a:xfrm>
              </p:grpSpPr>
              <p:sp>
                <p:nvSpPr>
                  <p:cNvPr id="29" name="任意多边形: 形状 88"/>
                  <p:cNvSpPr/>
                  <p:nvPr/>
                </p:nvSpPr>
                <p:spPr bwMode="auto">
                  <a:xfrm rot="19200000">
                    <a:off x="2153" y="6269"/>
                    <a:ext cx="897" cy="2485"/>
                  </a:xfrm>
                  <a:custGeom>
                    <a:avLst/>
                    <a:gdLst>
                      <a:gd name="connsiteX0" fmla="*/ 206617 w 364971"/>
                      <a:gd name="connsiteY0" fmla="*/ 599685 h 677337"/>
                      <a:gd name="connsiteX1" fmla="*/ 194373 w 364971"/>
                      <a:gd name="connsiteY1" fmla="*/ 603367 h 677337"/>
                      <a:gd name="connsiteX2" fmla="*/ 236616 w 364971"/>
                      <a:gd name="connsiteY2" fmla="*/ 605208 h 677337"/>
                      <a:gd name="connsiteX3" fmla="*/ 269829 w 364971"/>
                      <a:gd name="connsiteY3" fmla="*/ 611805 h 677337"/>
                      <a:gd name="connsiteX4" fmla="*/ 287831 w 364971"/>
                      <a:gd name="connsiteY4" fmla="*/ 609433 h 677337"/>
                      <a:gd name="connsiteX5" fmla="*/ 283809 w 364971"/>
                      <a:gd name="connsiteY5" fmla="*/ 606409 h 677337"/>
                      <a:gd name="connsiteX6" fmla="*/ 245187 w 364971"/>
                      <a:gd name="connsiteY6" fmla="*/ 604594 h 677337"/>
                      <a:gd name="connsiteX7" fmla="*/ 206617 w 364971"/>
                      <a:gd name="connsiteY7" fmla="*/ 599685 h 677337"/>
                      <a:gd name="connsiteX8" fmla="*/ 124803 w 364971"/>
                      <a:gd name="connsiteY8" fmla="*/ 533779 h 677337"/>
                      <a:gd name="connsiteX9" fmla="*/ 111980 w 364971"/>
                      <a:gd name="connsiteY9" fmla="*/ 535009 h 677337"/>
                      <a:gd name="connsiteX10" fmla="*/ 124803 w 364971"/>
                      <a:gd name="connsiteY10" fmla="*/ 535624 h 677337"/>
                      <a:gd name="connsiteX11" fmla="*/ 138235 w 364971"/>
                      <a:gd name="connsiteY11" fmla="*/ 538084 h 677337"/>
                      <a:gd name="connsiteX12" fmla="*/ 153500 w 364971"/>
                      <a:gd name="connsiteY12" fmla="*/ 544234 h 677337"/>
                      <a:gd name="connsiteX13" fmla="*/ 185250 w 364971"/>
                      <a:gd name="connsiteY13" fmla="*/ 553459 h 677337"/>
                      <a:gd name="connsiteX14" fmla="*/ 204422 w 364971"/>
                      <a:gd name="connsiteY14" fmla="*/ 551160 h 677337"/>
                      <a:gd name="connsiteX15" fmla="*/ 200528 w 364971"/>
                      <a:gd name="connsiteY15" fmla="*/ 548645 h 677337"/>
                      <a:gd name="connsiteX16" fmla="*/ 199293 w 364971"/>
                      <a:gd name="connsiteY16" fmla="*/ 549154 h 677337"/>
                      <a:gd name="connsiteX17" fmla="*/ 162048 w 364971"/>
                      <a:gd name="connsiteY17" fmla="*/ 544234 h 677337"/>
                      <a:gd name="connsiteX18" fmla="*/ 140067 w 364971"/>
                      <a:gd name="connsiteY18" fmla="*/ 536239 h 677337"/>
                      <a:gd name="connsiteX19" fmla="*/ 124803 w 364971"/>
                      <a:gd name="connsiteY19" fmla="*/ 533779 h 677337"/>
                      <a:gd name="connsiteX20" fmla="*/ 220169 w 364971"/>
                      <a:gd name="connsiteY20" fmla="*/ 482657 h 677337"/>
                      <a:gd name="connsiteX21" fmla="*/ 219555 w 364971"/>
                      <a:gd name="connsiteY21" fmla="*/ 495081 h 677337"/>
                      <a:gd name="connsiteX22" fmla="*/ 235510 w 364971"/>
                      <a:gd name="connsiteY22" fmla="*/ 528004 h 677337"/>
                      <a:gd name="connsiteX23" fmla="*/ 252079 w 364971"/>
                      <a:gd name="connsiteY23" fmla="*/ 562791 h 677337"/>
                      <a:gd name="connsiteX24" fmla="*/ 251978 w 364971"/>
                      <a:gd name="connsiteY24" fmla="*/ 565240 h 677337"/>
                      <a:gd name="connsiteX25" fmla="*/ 256386 w 364971"/>
                      <a:gd name="connsiteY25" fmla="*/ 568260 h 677337"/>
                      <a:gd name="connsiteX26" fmla="*/ 251389 w 364971"/>
                      <a:gd name="connsiteY26" fmla="*/ 547339 h 677337"/>
                      <a:gd name="connsiteX27" fmla="*/ 233669 w 364971"/>
                      <a:gd name="connsiteY27" fmla="*/ 519929 h 677337"/>
                      <a:gd name="connsiteX28" fmla="*/ 221396 w 364971"/>
                      <a:gd name="connsiteY28" fmla="*/ 494460 h 677337"/>
                      <a:gd name="connsiteX29" fmla="*/ 220169 w 364971"/>
                      <a:gd name="connsiteY29" fmla="*/ 486384 h 677337"/>
                      <a:gd name="connsiteX30" fmla="*/ 220169 w 364971"/>
                      <a:gd name="connsiteY30" fmla="*/ 482657 h 677337"/>
                      <a:gd name="connsiteX31" fmla="*/ 48715 w 364971"/>
                      <a:gd name="connsiteY31" fmla="*/ 445679 h 677337"/>
                      <a:gd name="connsiteX32" fmla="*/ 60396 w 364971"/>
                      <a:gd name="connsiteY32" fmla="*/ 450700 h 677337"/>
                      <a:gd name="connsiteX33" fmla="*/ 71462 w 364971"/>
                      <a:gd name="connsiteY33" fmla="*/ 458231 h 677337"/>
                      <a:gd name="connsiteX34" fmla="*/ 84372 w 364971"/>
                      <a:gd name="connsiteY34" fmla="*/ 468273 h 677337"/>
                      <a:gd name="connsiteX35" fmla="*/ 99126 w 364971"/>
                      <a:gd name="connsiteY35" fmla="*/ 479570 h 677337"/>
                      <a:gd name="connsiteX36" fmla="*/ 105889 w 364971"/>
                      <a:gd name="connsiteY36" fmla="*/ 483336 h 677337"/>
                      <a:gd name="connsiteX37" fmla="*/ 112651 w 364971"/>
                      <a:gd name="connsiteY37" fmla="*/ 485846 h 677337"/>
                      <a:gd name="connsiteX38" fmla="*/ 124947 w 364971"/>
                      <a:gd name="connsiteY38" fmla="*/ 488985 h 677337"/>
                      <a:gd name="connsiteX39" fmla="*/ 132650 w 364971"/>
                      <a:gd name="connsiteY39" fmla="*/ 488985 h 677337"/>
                      <a:gd name="connsiteX40" fmla="*/ 129031 w 364971"/>
                      <a:gd name="connsiteY40" fmla="*/ 484689 h 677337"/>
                      <a:gd name="connsiteX41" fmla="*/ 126176 w 364971"/>
                      <a:gd name="connsiteY41" fmla="*/ 485219 h 677337"/>
                      <a:gd name="connsiteX42" fmla="*/ 92364 w 364971"/>
                      <a:gd name="connsiteY42" fmla="*/ 471411 h 677337"/>
                      <a:gd name="connsiteX43" fmla="*/ 60396 w 364971"/>
                      <a:gd name="connsiteY43" fmla="*/ 448817 h 677337"/>
                      <a:gd name="connsiteX44" fmla="*/ 48715 w 364971"/>
                      <a:gd name="connsiteY44" fmla="*/ 445679 h 677337"/>
                      <a:gd name="connsiteX45" fmla="*/ 159670 w 364971"/>
                      <a:gd name="connsiteY45" fmla="*/ 429581 h 677337"/>
                      <a:gd name="connsiteX46" fmla="*/ 155960 w 364971"/>
                      <a:gd name="connsiteY46" fmla="*/ 440061 h 677337"/>
                      <a:gd name="connsiteX47" fmla="*/ 162761 w 364971"/>
                      <a:gd name="connsiteY47" fmla="*/ 471498 h 677337"/>
                      <a:gd name="connsiteX48" fmla="*/ 172036 w 364971"/>
                      <a:gd name="connsiteY48" fmla="*/ 504785 h 677337"/>
                      <a:gd name="connsiteX49" fmla="*/ 172001 w 364971"/>
                      <a:gd name="connsiteY49" fmla="*/ 505050 h 677337"/>
                      <a:gd name="connsiteX50" fmla="*/ 176010 w 364971"/>
                      <a:gd name="connsiteY50" fmla="*/ 508206 h 677337"/>
                      <a:gd name="connsiteX51" fmla="*/ 175745 w 364971"/>
                      <a:gd name="connsiteY51" fmla="*/ 502936 h 677337"/>
                      <a:gd name="connsiteX52" fmla="*/ 173891 w 364971"/>
                      <a:gd name="connsiteY52" fmla="*/ 490607 h 677337"/>
                      <a:gd name="connsiteX53" fmla="*/ 169563 w 364971"/>
                      <a:gd name="connsiteY53" fmla="*/ 478279 h 677337"/>
                      <a:gd name="connsiteX54" fmla="*/ 162143 w 364971"/>
                      <a:gd name="connsiteY54" fmla="*/ 463485 h 677337"/>
                      <a:gd name="connsiteX55" fmla="*/ 157815 w 364971"/>
                      <a:gd name="connsiteY55" fmla="*/ 450540 h 677337"/>
                      <a:gd name="connsiteX56" fmla="*/ 157197 w 364971"/>
                      <a:gd name="connsiteY56" fmla="*/ 440061 h 677337"/>
                      <a:gd name="connsiteX57" fmla="*/ 159670 w 364971"/>
                      <a:gd name="connsiteY57" fmla="*/ 429581 h 677337"/>
                      <a:gd name="connsiteX58" fmla="*/ 128490 w 364971"/>
                      <a:gd name="connsiteY58" fmla="*/ 371210 h 677337"/>
                      <a:gd name="connsiteX59" fmla="*/ 126028 w 364971"/>
                      <a:gd name="connsiteY59" fmla="*/ 373058 h 677337"/>
                      <a:gd name="connsiteX60" fmla="*/ 121104 w 364971"/>
                      <a:gd name="connsiteY60" fmla="*/ 378604 h 677337"/>
                      <a:gd name="connsiteX61" fmla="*/ 116179 w 364971"/>
                      <a:gd name="connsiteY61" fmla="*/ 389080 h 677337"/>
                      <a:gd name="connsiteX62" fmla="*/ 115564 w 364971"/>
                      <a:gd name="connsiteY62" fmla="*/ 406950 h 677337"/>
                      <a:gd name="connsiteX63" fmla="*/ 112486 w 364971"/>
                      <a:gd name="connsiteY63" fmla="*/ 438376 h 677337"/>
                      <a:gd name="connsiteX64" fmla="*/ 112162 w 364971"/>
                      <a:gd name="connsiteY64" fmla="*/ 439097 h 677337"/>
                      <a:gd name="connsiteX65" fmla="*/ 114994 w 364971"/>
                      <a:gd name="connsiteY65" fmla="*/ 444249 h 677337"/>
                      <a:gd name="connsiteX66" fmla="*/ 116795 w 364971"/>
                      <a:gd name="connsiteY66" fmla="*/ 437760 h 677337"/>
                      <a:gd name="connsiteX67" fmla="*/ 117410 w 364971"/>
                      <a:gd name="connsiteY67" fmla="*/ 432214 h 677337"/>
                      <a:gd name="connsiteX68" fmla="*/ 118026 w 364971"/>
                      <a:gd name="connsiteY68" fmla="*/ 426668 h 677337"/>
                      <a:gd name="connsiteX69" fmla="*/ 118641 w 364971"/>
                      <a:gd name="connsiteY69" fmla="*/ 420506 h 677337"/>
                      <a:gd name="connsiteX70" fmla="*/ 118641 w 364971"/>
                      <a:gd name="connsiteY70" fmla="*/ 414344 h 677337"/>
                      <a:gd name="connsiteX71" fmla="*/ 118026 w 364971"/>
                      <a:gd name="connsiteY71" fmla="*/ 400171 h 677337"/>
                      <a:gd name="connsiteX72" fmla="*/ 118641 w 364971"/>
                      <a:gd name="connsiteY72" fmla="*/ 388463 h 677337"/>
                      <a:gd name="connsiteX73" fmla="*/ 122950 w 364971"/>
                      <a:gd name="connsiteY73" fmla="*/ 379220 h 677337"/>
                      <a:gd name="connsiteX74" fmla="*/ 126644 w 364971"/>
                      <a:gd name="connsiteY74" fmla="*/ 373058 h 677337"/>
                      <a:gd name="connsiteX75" fmla="*/ 128490 w 364971"/>
                      <a:gd name="connsiteY75" fmla="*/ 371210 h 677337"/>
                      <a:gd name="connsiteX76" fmla="*/ 28236 w 364971"/>
                      <a:gd name="connsiteY76" fmla="*/ 341535 h 677337"/>
                      <a:gd name="connsiteX77" fmla="*/ 35602 w 364971"/>
                      <a:gd name="connsiteY77" fmla="*/ 350187 h 677337"/>
                      <a:gd name="connsiteX78" fmla="*/ 39285 w 364971"/>
                      <a:gd name="connsiteY78" fmla="*/ 355130 h 677337"/>
                      <a:gd name="connsiteX79" fmla="*/ 42968 w 364971"/>
                      <a:gd name="connsiteY79" fmla="*/ 360692 h 677337"/>
                      <a:gd name="connsiteX80" fmla="*/ 46037 w 364971"/>
                      <a:gd name="connsiteY80" fmla="*/ 367489 h 677337"/>
                      <a:gd name="connsiteX81" fmla="*/ 49721 w 364971"/>
                      <a:gd name="connsiteY81" fmla="*/ 374905 h 677337"/>
                      <a:gd name="connsiteX82" fmla="*/ 53403 w 364971"/>
                      <a:gd name="connsiteY82" fmla="*/ 383556 h 677337"/>
                      <a:gd name="connsiteX83" fmla="*/ 57700 w 364971"/>
                      <a:gd name="connsiteY83" fmla="*/ 390972 h 677337"/>
                      <a:gd name="connsiteX84" fmla="*/ 66908 w 364971"/>
                      <a:gd name="connsiteY84" fmla="*/ 401477 h 677337"/>
                      <a:gd name="connsiteX85" fmla="*/ 76729 w 364971"/>
                      <a:gd name="connsiteY85" fmla="*/ 408274 h 677337"/>
                      <a:gd name="connsiteX86" fmla="*/ 79574 w 364971"/>
                      <a:gd name="connsiteY86" fmla="*/ 409454 h 677337"/>
                      <a:gd name="connsiteX87" fmla="*/ 78288 w 364971"/>
                      <a:gd name="connsiteY87" fmla="*/ 405301 h 677337"/>
                      <a:gd name="connsiteX88" fmla="*/ 73660 w 364971"/>
                      <a:gd name="connsiteY88" fmla="*/ 402713 h 677337"/>
                      <a:gd name="connsiteX89" fmla="*/ 67522 w 364971"/>
                      <a:gd name="connsiteY89" fmla="*/ 397769 h 677337"/>
                      <a:gd name="connsiteX90" fmla="*/ 55245 w 364971"/>
                      <a:gd name="connsiteY90" fmla="*/ 380467 h 677337"/>
                      <a:gd name="connsiteX91" fmla="*/ 49721 w 364971"/>
                      <a:gd name="connsiteY91" fmla="*/ 369961 h 677337"/>
                      <a:gd name="connsiteX92" fmla="*/ 45424 w 364971"/>
                      <a:gd name="connsiteY92" fmla="*/ 360692 h 677337"/>
                      <a:gd name="connsiteX93" fmla="*/ 40513 w 364971"/>
                      <a:gd name="connsiteY93" fmla="*/ 353895 h 677337"/>
                      <a:gd name="connsiteX94" fmla="*/ 36830 w 364971"/>
                      <a:gd name="connsiteY94" fmla="*/ 348951 h 677337"/>
                      <a:gd name="connsiteX95" fmla="*/ 28236 w 364971"/>
                      <a:gd name="connsiteY95" fmla="*/ 341535 h 677337"/>
                      <a:gd name="connsiteX96" fmla="*/ 124842 w 364971"/>
                      <a:gd name="connsiteY96" fmla="*/ 308074 h 677337"/>
                      <a:gd name="connsiteX97" fmla="*/ 115541 w 364971"/>
                      <a:gd name="connsiteY97" fmla="*/ 311774 h 677337"/>
                      <a:gd name="connsiteX98" fmla="*/ 107479 w 364971"/>
                      <a:gd name="connsiteY98" fmla="*/ 319791 h 677337"/>
                      <a:gd name="connsiteX99" fmla="*/ 99418 w 364971"/>
                      <a:gd name="connsiteY99" fmla="*/ 334590 h 677337"/>
                      <a:gd name="connsiteX100" fmla="*/ 97557 w 364971"/>
                      <a:gd name="connsiteY100" fmla="*/ 339523 h 677337"/>
                      <a:gd name="connsiteX101" fmla="*/ 96435 w 364971"/>
                      <a:gd name="connsiteY101" fmla="*/ 342870 h 677337"/>
                      <a:gd name="connsiteX102" fmla="*/ 91711 w 364971"/>
                      <a:gd name="connsiteY102" fmla="*/ 350996 h 677337"/>
                      <a:gd name="connsiteX103" fmla="*/ 84535 w 364971"/>
                      <a:gd name="connsiteY103" fmla="*/ 361105 h 677337"/>
                      <a:gd name="connsiteX104" fmla="*/ 83324 w 364971"/>
                      <a:gd name="connsiteY104" fmla="*/ 362138 h 677337"/>
                      <a:gd name="connsiteX105" fmla="*/ 83868 w 364971"/>
                      <a:gd name="connsiteY105" fmla="*/ 364486 h 677337"/>
                      <a:gd name="connsiteX106" fmla="*/ 91711 w 364971"/>
                      <a:gd name="connsiteY106" fmla="*/ 350996 h 677337"/>
                      <a:gd name="connsiteX107" fmla="*/ 91976 w 364971"/>
                      <a:gd name="connsiteY107" fmla="*/ 350622 h 677337"/>
                      <a:gd name="connsiteX108" fmla="*/ 96317 w 364971"/>
                      <a:gd name="connsiteY108" fmla="*/ 343223 h 677337"/>
                      <a:gd name="connsiteX109" fmla="*/ 96435 w 364971"/>
                      <a:gd name="connsiteY109" fmla="*/ 342870 h 677337"/>
                      <a:gd name="connsiteX110" fmla="*/ 103759 w 364971"/>
                      <a:gd name="connsiteY110" fmla="*/ 330273 h 677337"/>
                      <a:gd name="connsiteX111" fmla="*/ 116781 w 364971"/>
                      <a:gd name="connsiteY111" fmla="*/ 313008 h 677337"/>
                      <a:gd name="connsiteX112" fmla="*/ 124842 w 364971"/>
                      <a:gd name="connsiteY112" fmla="*/ 308074 h 677337"/>
                      <a:gd name="connsiteX113" fmla="*/ 45039 w 364971"/>
                      <a:gd name="connsiteY113" fmla="*/ 248137 h 677337"/>
                      <a:gd name="connsiteX114" fmla="*/ 49409 w 364971"/>
                      <a:gd name="connsiteY114" fmla="*/ 258023 h 677337"/>
                      <a:gd name="connsiteX115" fmla="*/ 52531 w 364971"/>
                      <a:gd name="connsiteY115" fmla="*/ 268528 h 677337"/>
                      <a:gd name="connsiteX116" fmla="*/ 54404 w 364971"/>
                      <a:gd name="connsiteY116" fmla="*/ 282739 h 677337"/>
                      <a:gd name="connsiteX117" fmla="*/ 60023 w 364971"/>
                      <a:gd name="connsiteY117" fmla="*/ 311162 h 677337"/>
                      <a:gd name="connsiteX118" fmla="*/ 70809 w 364971"/>
                      <a:gd name="connsiteY118" fmla="*/ 325396 h 677337"/>
                      <a:gd name="connsiteX119" fmla="*/ 71080 w 364971"/>
                      <a:gd name="connsiteY119" fmla="*/ 321321 h 677337"/>
                      <a:gd name="connsiteX120" fmla="*/ 71096 w 364971"/>
                      <a:gd name="connsiteY120" fmla="*/ 321081 h 677337"/>
                      <a:gd name="connsiteX121" fmla="*/ 69387 w 364971"/>
                      <a:gd name="connsiteY121" fmla="*/ 319813 h 677337"/>
                      <a:gd name="connsiteX122" fmla="*/ 57525 w 364971"/>
                      <a:gd name="connsiteY122" fmla="*/ 289536 h 677337"/>
                      <a:gd name="connsiteX123" fmla="*/ 56277 w 364971"/>
                      <a:gd name="connsiteY123" fmla="*/ 278414 h 677337"/>
                      <a:gd name="connsiteX124" fmla="*/ 55028 w 364971"/>
                      <a:gd name="connsiteY124" fmla="*/ 269763 h 677337"/>
                      <a:gd name="connsiteX125" fmla="*/ 50658 w 364971"/>
                      <a:gd name="connsiteY125" fmla="*/ 256788 h 677337"/>
                      <a:gd name="connsiteX126" fmla="*/ 45039 w 364971"/>
                      <a:gd name="connsiteY126" fmla="*/ 248137 h 677337"/>
                      <a:gd name="connsiteX127" fmla="*/ 141867 w 364971"/>
                      <a:gd name="connsiteY127" fmla="*/ 242132 h 677337"/>
                      <a:gd name="connsiteX128" fmla="*/ 132535 w 364971"/>
                      <a:gd name="connsiteY128" fmla="*/ 243998 h 677337"/>
                      <a:gd name="connsiteX129" fmla="*/ 122581 w 364971"/>
                      <a:gd name="connsiteY129" fmla="*/ 249595 h 677337"/>
                      <a:gd name="connsiteX130" fmla="*/ 110761 w 364971"/>
                      <a:gd name="connsiteY130" fmla="*/ 262033 h 677337"/>
                      <a:gd name="connsiteX131" fmla="*/ 99562 w 364971"/>
                      <a:gd name="connsiteY131" fmla="*/ 275093 h 677337"/>
                      <a:gd name="connsiteX132" fmla="*/ 88986 w 364971"/>
                      <a:gd name="connsiteY132" fmla="*/ 281934 h 677337"/>
                      <a:gd name="connsiteX133" fmla="*/ 88372 w 364971"/>
                      <a:gd name="connsiteY133" fmla="*/ 282170 h 677337"/>
                      <a:gd name="connsiteX134" fmla="*/ 87518 w 364971"/>
                      <a:gd name="connsiteY134" fmla="*/ 286022 h 677337"/>
                      <a:gd name="connsiteX135" fmla="*/ 100185 w 364971"/>
                      <a:gd name="connsiteY135" fmla="*/ 277581 h 677337"/>
                      <a:gd name="connsiteX136" fmla="*/ 103917 w 364971"/>
                      <a:gd name="connsiteY136" fmla="*/ 273849 h 677337"/>
                      <a:gd name="connsiteX137" fmla="*/ 108272 w 364971"/>
                      <a:gd name="connsiteY137" fmla="*/ 270118 h 677337"/>
                      <a:gd name="connsiteX138" fmla="*/ 112627 w 364971"/>
                      <a:gd name="connsiteY138" fmla="*/ 265143 h 677337"/>
                      <a:gd name="connsiteX139" fmla="*/ 116360 w 364971"/>
                      <a:gd name="connsiteY139" fmla="*/ 258924 h 677337"/>
                      <a:gd name="connsiteX140" fmla="*/ 124448 w 364971"/>
                      <a:gd name="connsiteY140" fmla="*/ 250217 h 677337"/>
                      <a:gd name="connsiteX141" fmla="*/ 133157 w 364971"/>
                      <a:gd name="connsiteY141" fmla="*/ 245242 h 677337"/>
                      <a:gd name="connsiteX142" fmla="*/ 141867 w 364971"/>
                      <a:gd name="connsiteY142" fmla="*/ 242132 h 677337"/>
                      <a:gd name="connsiteX143" fmla="*/ 171069 w 364971"/>
                      <a:gd name="connsiteY143" fmla="*/ 182124 h 677337"/>
                      <a:gd name="connsiteX144" fmla="*/ 162475 w 364971"/>
                      <a:gd name="connsiteY144" fmla="*/ 182737 h 677337"/>
                      <a:gd name="connsiteX145" fmla="*/ 139763 w 364971"/>
                      <a:gd name="connsiteY145" fmla="*/ 196844 h 677337"/>
                      <a:gd name="connsiteX146" fmla="*/ 115824 w 364971"/>
                      <a:gd name="connsiteY146" fmla="*/ 211565 h 677337"/>
                      <a:gd name="connsiteX147" fmla="*/ 113611 w 364971"/>
                      <a:gd name="connsiteY147" fmla="*/ 211811 h 677337"/>
                      <a:gd name="connsiteX148" fmla="*/ 112092 w 364971"/>
                      <a:gd name="connsiteY148" fmla="*/ 215327 h 677337"/>
                      <a:gd name="connsiteX149" fmla="*/ 126873 w 364971"/>
                      <a:gd name="connsiteY149" fmla="*/ 209725 h 677337"/>
                      <a:gd name="connsiteX150" fmla="*/ 136081 w 364971"/>
                      <a:gd name="connsiteY150" fmla="*/ 203591 h 677337"/>
                      <a:gd name="connsiteX151" fmla="*/ 145288 w 364971"/>
                      <a:gd name="connsiteY151" fmla="*/ 195004 h 677337"/>
                      <a:gd name="connsiteX152" fmla="*/ 162475 w 364971"/>
                      <a:gd name="connsiteY152" fmla="*/ 183964 h 677337"/>
                      <a:gd name="connsiteX153" fmla="*/ 171069 w 364971"/>
                      <a:gd name="connsiteY153" fmla="*/ 182124 h 677337"/>
                      <a:gd name="connsiteX154" fmla="*/ 80943 w 364971"/>
                      <a:gd name="connsiteY154" fmla="*/ 171997 h 677337"/>
                      <a:gd name="connsiteX155" fmla="*/ 83452 w 364971"/>
                      <a:gd name="connsiteY155" fmla="*/ 181290 h 677337"/>
                      <a:gd name="connsiteX156" fmla="*/ 84079 w 364971"/>
                      <a:gd name="connsiteY156" fmla="*/ 191821 h 677337"/>
                      <a:gd name="connsiteX157" fmla="*/ 82824 w 364971"/>
                      <a:gd name="connsiteY157" fmla="*/ 204831 h 677337"/>
                      <a:gd name="connsiteX158" fmla="*/ 81570 w 364971"/>
                      <a:gd name="connsiteY158" fmla="*/ 212265 h 677337"/>
                      <a:gd name="connsiteX159" fmla="*/ 80943 w 364971"/>
                      <a:gd name="connsiteY159" fmla="*/ 219080 h 677337"/>
                      <a:gd name="connsiteX160" fmla="*/ 82197 w 364971"/>
                      <a:gd name="connsiteY160" fmla="*/ 231470 h 677337"/>
                      <a:gd name="connsiteX161" fmla="*/ 88233 w 364971"/>
                      <a:gd name="connsiteY161" fmla="*/ 246377 h 677337"/>
                      <a:gd name="connsiteX162" fmla="*/ 89729 w 364971"/>
                      <a:gd name="connsiteY162" fmla="*/ 243079 h 677337"/>
                      <a:gd name="connsiteX163" fmla="*/ 88469 w 364971"/>
                      <a:gd name="connsiteY163" fmla="*/ 241382 h 677337"/>
                      <a:gd name="connsiteX164" fmla="*/ 84079 w 364971"/>
                      <a:gd name="connsiteY164" fmla="*/ 211026 h 677337"/>
                      <a:gd name="connsiteX165" fmla="*/ 85960 w 364971"/>
                      <a:gd name="connsiteY165" fmla="*/ 193060 h 677337"/>
                      <a:gd name="connsiteX166" fmla="*/ 84706 w 364971"/>
                      <a:gd name="connsiteY166" fmla="*/ 181290 h 677337"/>
                      <a:gd name="connsiteX167" fmla="*/ 80943 w 364971"/>
                      <a:gd name="connsiteY167" fmla="*/ 171997 h 677337"/>
                      <a:gd name="connsiteX168" fmla="*/ 197340 w 364971"/>
                      <a:gd name="connsiteY168" fmla="*/ 125716 h 677337"/>
                      <a:gd name="connsiteX169" fmla="*/ 174408 w 364971"/>
                      <a:gd name="connsiteY169" fmla="*/ 137206 h 677337"/>
                      <a:gd name="connsiteX170" fmla="*/ 161392 w 364971"/>
                      <a:gd name="connsiteY170" fmla="*/ 145068 h 677337"/>
                      <a:gd name="connsiteX171" fmla="*/ 150236 w 364971"/>
                      <a:gd name="connsiteY171" fmla="*/ 148092 h 677337"/>
                      <a:gd name="connsiteX172" fmla="*/ 148663 w 364971"/>
                      <a:gd name="connsiteY172" fmla="*/ 148092 h 677337"/>
                      <a:gd name="connsiteX173" fmla="*/ 146883 w 364971"/>
                      <a:gd name="connsiteY173" fmla="*/ 150875 h 677337"/>
                      <a:gd name="connsiteX174" fmla="*/ 160773 w 364971"/>
                      <a:gd name="connsiteY174" fmla="*/ 147487 h 677337"/>
                      <a:gd name="connsiteX175" fmla="*/ 179986 w 364971"/>
                      <a:gd name="connsiteY175" fmla="*/ 135392 h 677337"/>
                      <a:gd name="connsiteX176" fmla="*/ 197959 w 364971"/>
                      <a:gd name="connsiteY176" fmla="*/ 126925 h 677337"/>
                      <a:gd name="connsiteX177" fmla="*/ 206017 w 364971"/>
                      <a:gd name="connsiteY177" fmla="*/ 125716 h 677337"/>
                      <a:gd name="connsiteX178" fmla="*/ 197340 w 364971"/>
                      <a:gd name="connsiteY178" fmla="*/ 125716 h 677337"/>
                      <a:gd name="connsiteX179" fmla="*/ 121904 w 364971"/>
                      <a:gd name="connsiteY179" fmla="*/ 107556 h 677337"/>
                      <a:gd name="connsiteX180" fmla="*/ 123721 w 364971"/>
                      <a:gd name="connsiteY180" fmla="*/ 116714 h 677337"/>
                      <a:gd name="connsiteX181" fmla="*/ 120692 w 364971"/>
                      <a:gd name="connsiteY181" fmla="*/ 137474 h 677337"/>
                      <a:gd name="connsiteX182" fmla="*/ 116452 w 364971"/>
                      <a:gd name="connsiteY182" fmla="*/ 161287 h 677337"/>
                      <a:gd name="connsiteX183" fmla="*/ 120251 w 364971"/>
                      <a:gd name="connsiteY183" fmla="*/ 178245 h 677337"/>
                      <a:gd name="connsiteX184" fmla="*/ 120908 w 364971"/>
                      <a:gd name="connsiteY184" fmla="*/ 177038 h 677337"/>
                      <a:gd name="connsiteX185" fmla="*/ 122547 w 364971"/>
                      <a:gd name="connsiteY185" fmla="*/ 174026 h 677337"/>
                      <a:gd name="connsiteX186" fmla="*/ 121298 w 364971"/>
                      <a:gd name="connsiteY186" fmla="*/ 171666 h 677337"/>
                      <a:gd name="connsiteX187" fmla="*/ 118875 w 364971"/>
                      <a:gd name="connsiteY187" fmla="*/ 160065 h 677337"/>
                      <a:gd name="connsiteX188" fmla="*/ 121298 w 364971"/>
                      <a:gd name="connsiteY188" fmla="*/ 143580 h 677337"/>
                      <a:gd name="connsiteX189" fmla="*/ 124932 w 364971"/>
                      <a:gd name="connsiteY189" fmla="*/ 127705 h 677337"/>
                      <a:gd name="connsiteX190" fmla="*/ 124932 w 364971"/>
                      <a:gd name="connsiteY190" fmla="*/ 116104 h 677337"/>
                      <a:gd name="connsiteX191" fmla="*/ 121904 w 364971"/>
                      <a:gd name="connsiteY191" fmla="*/ 107556 h 677337"/>
                      <a:gd name="connsiteX192" fmla="*/ 234893 w 364971"/>
                      <a:gd name="connsiteY192" fmla="*/ 73933 h 677337"/>
                      <a:gd name="connsiteX193" fmla="*/ 212691 w 364971"/>
                      <a:gd name="connsiteY193" fmla="*/ 83141 h 677337"/>
                      <a:gd name="connsiteX194" fmla="*/ 189256 w 364971"/>
                      <a:gd name="connsiteY194" fmla="*/ 92348 h 677337"/>
                      <a:gd name="connsiteX195" fmla="*/ 187052 w 364971"/>
                      <a:gd name="connsiteY195" fmla="*/ 92074 h 677337"/>
                      <a:gd name="connsiteX196" fmla="*/ 185338 w 364971"/>
                      <a:gd name="connsiteY196" fmla="*/ 94336 h 677337"/>
                      <a:gd name="connsiteX197" fmla="*/ 218242 w 364971"/>
                      <a:gd name="connsiteY197" fmla="*/ 81913 h 677337"/>
                      <a:gd name="connsiteX198" fmla="*/ 242911 w 364971"/>
                      <a:gd name="connsiteY198" fmla="*/ 73933 h 677337"/>
                      <a:gd name="connsiteX199" fmla="*/ 234893 w 364971"/>
                      <a:gd name="connsiteY199" fmla="*/ 73933 h 677337"/>
                      <a:gd name="connsiteX200" fmla="*/ 165863 w 364971"/>
                      <a:gd name="connsiteY200" fmla="*/ 53145 h 677337"/>
                      <a:gd name="connsiteX201" fmla="*/ 166482 w 364971"/>
                      <a:gd name="connsiteY201" fmla="*/ 61763 h 677337"/>
                      <a:gd name="connsiteX202" fmla="*/ 162152 w 364971"/>
                      <a:gd name="connsiteY202" fmla="*/ 80845 h 677337"/>
                      <a:gd name="connsiteX203" fmla="*/ 156586 w 364971"/>
                      <a:gd name="connsiteY203" fmla="*/ 103006 h 677337"/>
                      <a:gd name="connsiteX204" fmla="*/ 158238 w 364971"/>
                      <a:gd name="connsiteY204" fmla="*/ 118906 h 677337"/>
                      <a:gd name="connsiteX205" fmla="*/ 159048 w 364971"/>
                      <a:gd name="connsiteY205" fmla="*/ 117845 h 677337"/>
                      <a:gd name="connsiteX206" fmla="*/ 160763 w 364971"/>
                      <a:gd name="connsiteY206" fmla="*/ 115553 h 677337"/>
                      <a:gd name="connsiteX207" fmla="*/ 159678 w 364971"/>
                      <a:gd name="connsiteY207" fmla="*/ 112855 h 677337"/>
                      <a:gd name="connsiteX208" fmla="*/ 158441 w 364971"/>
                      <a:gd name="connsiteY208" fmla="*/ 101774 h 677337"/>
                      <a:gd name="connsiteX209" fmla="*/ 162152 w 364971"/>
                      <a:gd name="connsiteY209" fmla="*/ 87001 h 677337"/>
                      <a:gd name="connsiteX210" fmla="*/ 167719 w 364971"/>
                      <a:gd name="connsiteY210" fmla="*/ 61147 h 677337"/>
                      <a:gd name="connsiteX211" fmla="*/ 165863 w 364971"/>
                      <a:gd name="connsiteY211" fmla="*/ 53145 h 677337"/>
                      <a:gd name="connsiteX212" fmla="*/ 246179 w 364971"/>
                      <a:gd name="connsiteY212" fmla="*/ 9656 h 677337"/>
                      <a:gd name="connsiteX213" fmla="*/ 240603 w 364971"/>
                      <a:gd name="connsiteY213" fmla="*/ 12715 h 677337"/>
                      <a:gd name="connsiteX214" fmla="*/ 230691 w 364971"/>
                      <a:gd name="connsiteY214" fmla="*/ 29235 h 677337"/>
                      <a:gd name="connsiteX215" fmla="*/ 222852 w 364971"/>
                      <a:gd name="connsiteY215" fmla="*/ 40849 h 677337"/>
                      <a:gd name="connsiteX216" fmla="*/ 223162 w 364971"/>
                      <a:gd name="connsiteY216" fmla="*/ 40818 h 677337"/>
                      <a:gd name="connsiteX217" fmla="*/ 233169 w 364971"/>
                      <a:gd name="connsiteY217" fmla="*/ 26176 h 677337"/>
                      <a:gd name="connsiteX218" fmla="*/ 241223 w 364971"/>
                      <a:gd name="connsiteY218" fmla="*/ 13939 h 677337"/>
                      <a:gd name="connsiteX219" fmla="*/ 246179 w 364971"/>
                      <a:gd name="connsiteY219" fmla="*/ 9656 h 677337"/>
                      <a:gd name="connsiteX220" fmla="*/ 252142 w 364971"/>
                      <a:gd name="connsiteY220" fmla="*/ 402 h 677337"/>
                      <a:gd name="connsiteX221" fmla="*/ 263525 w 364971"/>
                      <a:gd name="connsiteY221" fmla="*/ 4761 h 677337"/>
                      <a:gd name="connsiteX222" fmla="*/ 252374 w 364971"/>
                      <a:gd name="connsiteY222" fmla="*/ 24952 h 677337"/>
                      <a:gd name="connsiteX223" fmla="*/ 236886 w 364971"/>
                      <a:gd name="connsiteY223" fmla="*/ 43920 h 677337"/>
                      <a:gd name="connsiteX224" fmla="*/ 224869 w 364971"/>
                      <a:gd name="connsiteY224" fmla="*/ 47243 h 677337"/>
                      <a:gd name="connsiteX225" fmla="*/ 224869 w 364971"/>
                      <a:gd name="connsiteY225" fmla="*/ 47553 h 677337"/>
                      <a:gd name="connsiteX226" fmla="*/ 218718 w 364971"/>
                      <a:gd name="connsiteY226" fmla="*/ 53719 h 677337"/>
                      <a:gd name="connsiteX227" fmla="*/ 202109 w 364971"/>
                      <a:gd name="connsiteY227" fmla="*/ 72217 h 677337"/>
                      <a:gd name="connsiteX228" fmla="*/ 193118 w 364971"/>
                      <a:gd name="connsiteY228" fmla="*/ 84074 h 677337"/>
                      <a:gd name="connsiteX229" fmla="*/ 194189 w 364971"/>
                      <a:gd name="connsiteY229" fmla="*/ 83524 h 677337"/>
                      <a:gd name="connsiteX230" fmla="*/ 203440 w 364971"/>
                      <a:gd name="connsiteY230" fmla="*/ 74547 h 677337"/>
                      <a:gd name="connsiteX231" fmla="*/ 224409 w 364971"/>
                      <a:gd name="connsiteY231" fmla="*/ 61042 h 677337"/>
                      <a:gd name="connsiteX232" fmla="*/ 255862 w 364971"/>
                      <a:gd name="connsiteY232" fmla="*/ 69636 h 677337"/>
                      <a:gd name="connsiteX233" fmla="*/ 265113 w 364971"/>
                      <a:gd name="connsiteY233" fmla="*/ 81299 h 677337"/>
                      <a:gd name="connsiteX234" fmla="*/ 240444 w 364971"/>
                      <a:gd name="connsiteY234" fmla="*/ 93576 h 677337"/>
                      <a:gd name="connsiteX235" fmla="*/ 225642 w 364971"/>
                      <a:gd name="connsiteY235" fmla="*/ 104011 h 677337"/>
                      <a:gd name="connsiteX236" fmla="*/ 209608 w 364971"/>
                      <a:gd name="connsiteY236" fmla="*/ 102170 h 677337"/>
                      <a:gd name="connsiteX237" fmla="*/ 190027 w 364971"/>
                      <a:gd name="connsiteY237" fmla="*/ 96492 h 677337"/>
                      <a:gd name="connsiteX238" fmla="*/ 184318 w 364971"/>
                      <a:gd name="connsiteY238" fmla="*/ 95680 h 677337"/>
                      <a:gd name="connsiteX239" fmla="*/ 178733 w 364971"/>
                      <a:gd name="connsiteY239" fmla="*/ 103046 h 677337"/>
                      <a:gd name="connsiteX240" fmla="*/ 171966 w 364971"/>
                      <a:gd name="connsiteY240" fmla="*/ 112295 h 677337"/>
                      <a:gd name="connsiteX241" fmla="*/ 165199 w 364971"/>
                      <a:gd name="connsiteY241" fmla="*/ 122161 h 677337"/>
                      <a:gd name="connsiteX242" fmla="*/ 157817 w 364971"/>
                      <a:gd name="connsiteY242" fmla="*/ 133259 h 677337"/>
                      <a:gd name="connsiteX243" fmla="*/ 153811 w 364971"/>
                      <a:gd name="connsiteY243" fmla="*/ 139831 h 677337"/>
                      <a:gd name="connsiteX244" fmla="*/ 155195 w 364971"/>
                      <a:gd name="connsiteY244" fmla="*/ 139020 h 677337"/>
                      <a:gd name="connsiteX245" fmla="*/ 159533 w 364971"/>
                      <a:gd name="connsiteY245" fmla="*/ 133578 h 677337"/>
                      <a:gd name="connsiteX246" fmla="*/ 163871 w 364971"/>
                      <a:gd name="connsiteY246" fmla="*/ 128739 h 677337"/>
                      <a:gd name="connsiteX247" fmla="*/ 185564 w 364971"/>
                      <a:gd name="connsiteY247" fmla="*/ 113016 h 677337"/>
                      <a:gd name="connsiteX248" fmla="*/ 205629 w 364971"/>
                      <a:gd name="connsiteY248" fmla="*/ 113016 h 677337"/>
                      <a:gd name="connsiteX249" fmla="*/ 219652 w 364971"/>
                      <a:gd name="connsiteY249" fmla="*/ 120273 h 677337"/>
                      <a:gd name="connsiteX250" fmla="*/ 230188 w 364971"/>
                      <a:gd name="connsiteY250" fmla="*/ 131763 h 677337"/>
                      <a:gd name="connsiteX251" fmla="*/ 213454 w 364971"/>
                      <a:gd name="connsiteY251" fmla="*/ 134182 h 677337"/>
                      <a:gd name="connsiteX252" fmla="*/ 208496 w 364971"/>
                      <a:gd name="connsiteY252" fmla="*/ 139625 h 677337"/>
                      <a:gd name="connsiteX253" fmla="*/ 204777 w 364971"/>
                      <a:gd name="connsiteY253" fmla="*/ 145673 h 677337"/>
                      <a:gd name="connsiteX254" fmla="*/ 173168 w 364971"/>
                      <a:gd name="connsiteY254" fmla="*/ 156558 h 677337"/>
                      <a:gd name="connsiteX255" fmla="*/ 151476 w 364971"/>
                      <a:gd name="connsiteY255" fmla="*/ 152325 h 677337"/>
                      <a:gd name="connsiteX256" fmla="*/ 146209 w 364971"/>
                      <a:gd name="connsiteY256" fmla="*/ 151930 h 677337"/>
                      <a:gd name="connsiteX257" fmla="*/ 135672 w 364971"/>
                      <a:gd name="connsiteY257" fmla="*/ 168405 h 677337"/>
                      <a:gd name="connsiteX258" fmla="*/ 128290 w 364971"/>
                      <a:gd name="connsiteY258" fmla="*/ 181354 h 677337"/>
                      <a:gd name="connsiteX259" fmla="*/ 124599 w 364971"/>
                      <a:gd name="connsiteY259" fmla="*/ 188136 h 677337"/>
                      <a:gd name="connsiteX260" fmla="*/ 120908 w 364971"/>
                      <a:gd name="connsiteY260" fmla="*/ 194919 h 677337"/>
                      <a:gd name="connsiteX261" fmla="*/ 117554 w 364971"/>
                      <a:gd name="connsiteY261" fmla="*/ 202683 h 677337"/>
                      <a:gd name="connsiteX262" fmla="*/ 119507 w 364971"/>
                      <a:gd name="connsiteY262" fmla="*/ 201138 h 677337"/>
                      <a:gd name="connsiteX263" fmla="*/ 127487 w 364971"/>
                      <a:gd name="connsiteY263" fmla="*/ 189484 h 677337"/>
                      <a:gd name="connsiteX264" fmla="*/ 134853 w 364971"/>
                      <a:gd name="connsiteY264" fmla="*/ 178444 h 677337"/>
                      <a:gd name="connsiteX265" fmla="*/ 140377 w 364971"/>
                      <a:gd name="connsiteY265" fmla="*/ 174150 h 677337"/>
                      <a:gd name="connsiteX266" fmla="*/ 148357 w 364971"/>
                      <a:gd name="connsiteY266" fmla="*/ 170470 h 677337"/>
                      <a:gd name="connsiteX267" fmla="*/ 169228 w 364971"/>
                      <a:gd name="connsiteY267" fmla="*/ 168477 h 677337"/>
                      <a:gd name="connsiteX268" fmla="*/ 184573 w 364971"/>
                      <a:gd name="connsiteY268" fmla="*/ 174764 h 677337"/>
                      <a:gd name="connsiteX269" fmla="*/ 193781 w 364971"/>
                      <a:gd name="connsiteY269" fmla="*/ 182737 h 677337"/>
                      <a:gd name="connsiteX270" fmla="*/ 196850 w 364971"/>
                      <a:gd name="connsiteY270" fmla="*/ 186417 h 677337"/>
                      <a:gd name="connsiteX271" fmla="*/ 179663 w 364971"/>
                      <a:gd name="connsiteY271" fmla="*/ 190711 h 677337"/>
                      <a:gd name="connsiteX272" fmla="*/ 175366 w 364971"/>
                      <a:gd name="connsiteY272" fmla="*/ 196231 h 677337"/>
                      <a:gd name="connsiteX273" fmla="*/ 172297 w 364971"/>
                      <a:gd name="connsiteY273" fmla="*/ 202978 h 677337"/>
                      <a:gd name="connsiteX274" fmla="*/ 166158 w 364971"/>
                      <a:gd name="connsiteY274" fmla="*/ 211565 h 677337"/>
                      <a:gd name="connsiteX275" fmla="*/ 158792 w 364971"/>
                      <a:gd name="connsiteY275" fmla="*/ 216472 h 677337"/>
                      <a:gd name="connsiteX276" fmla="*/ 140377 w 364971"/>
                      <a:gd name="connsiteY276" fmla="*/ 217698 h 677337"/>
                      <a:gd name="connsiteX277" fmla="*/ 117819 w 364971"/>
                      <a:gd name="connsiteY277" fmla="*/ 215935 h 677337"/>
                      <a:gd name="connsiteX278" fmla="*/ 111666 w 364971"/>
                      <a:gd name="connsiteY278" fmla="*/ 216313 h 677337"/>
                      <a:gd name="connsiteX279" fmla="*/ 95071 w 364971"/>
                      <a:gd name="connsiteY279" fmla="*/ 254728 h 677337"/>
                      <a:gd name="connsiteX280" fmla="*/ 92225 w 364971"/>
                      <a:gd name="connsiteY280" fmla="*/ 265733 h 677337"/>
                      <a:gd name="connsiteX281" fmla="*/ 96452 w 364971"/>
                      <a:gd name="connsiteY281" fmla="*/ 256436 h 677337"/>
                      <a:gd name="connsiteX282" fmla="*/ 115738 w 364971"/>
                      <a:gd name="connsiteY282" fmla="*/ 233425 h 677337"/>
                      <a:gd name="connsiteX283" fmla="*/ 137512 w 364971"/>
                      <a:gd name="connsiteY283" fmla="*/ 228450 h 677337"/>
                      <a:gd name="connsiteX284" fmla="*/ 154310 w 364971"/>
                      <a:gd name="connsiteY284" fmla="*/ 233425 h 677337"/>
                      <a:gd name="connsiteX285" fmla="*/ 169863 w 364971"/>
                      <a:gd name="connsiteY285" fmla="*/ 243998 h 677337"/>
                      <a:gd name="connsiteX286" fmla="*/ 158665 w 364971"/>
                      <a:gd name="connsiteY286" fmla="*/ 245242 h 677337"/>
                      <a:gd name="connsiteX287" fmla="*/ 152443 w 364971"/>
                      <a:gd name="connsiteY287" fmla="*/ 249595 h 677337"/>
                      <a:gd name="connsiteX288" fmla="*/ 148711 w 364971"/>
                      <a:gd name="connsiteY288" fmla="*/ 255814 h 677337"/>
                      <a:gd name="connsiteX289" fmla="*/ 146222 w 364971"/>
                      <a:gd name="connsiteY289" fmla="*/ 263899 h 677337"/>
                      <a:gd name="connsiteX290" fmla="*/ 141867 w 364971"/>
                      <a:gd name="connsiteY290" fmla="*/ 273227 h 677337"/>
                      <a:gd name="connsiteX291" fmla="*/ 135024 w 364971"/>
                      <a:gd name="connsiteY291" fmla="*/ 278825 h 677337"/>
                      <a:gd name="connsiteX292" fmla="*/ 116360 w 364971"/>
                      <a:gd name="connsiteY292" fmla="*/ 283800 h 677337"/>
                      <a:gd name="connsiteX293" fmla="*/ 92097 w 364971"/>
                      <a:gd name="connsiteY293" fmla="*/ 286287 h 677337"/>
                      <a:gd name="connsiteX294" fmla="*/ 87146 w 364971"/>
                      <a:gd name="connsiteY294" fmla="*/ 287702 h 677337"/>
                      <a:gd name="connsiteX295" fmla="*/ 87074 w 364971"/>
                      <a:gd name="connsiteY295" fmla="*/ 288025 h 677337"/>
                      <a:gd name="connsiteX296" fmla="*/ 85229 w 364971"/>
                      <a:gd name="connsiteY296" fmla="*/ 296040 h 677337"/>
                      <a:gd name="connsiteX297" fmla="*/ 83999 w 364971"/>
                      <a:gd name="connsiteY297" fmla="*/ 300356 h 677337"/>
                      <a:gd name="connsiteX298" fmla="*/ 82768 w 364971"/>
                      <a:gd name="connsiteY298" fmla="*/ 304673 h 677337"/>
                      <a:gd name="connsiteX299" fmla="*/ 80923 w 364971"/>
                      <a:gd name="connsiteY299" fmla="*/ 313305 h 677337"/>
                      <a:gd name="connsiteX300" fmla="*/ 80308 w 364971"/>
                      <a:gd name="connsiteY300" fmla="*/ 321937 h 677337"/>
                      <a:gd name="connsiteX301" fmla="*/ 80308 w 364971"/>
                      <a:gd name="connsiteY301" fmla="*/ 339818 h 677337"/>
                      <a:gd name="connsiteX302" fmla="*/ 80923 w 364971"/>
                      <a:gd name="connsiteY302" fmla="*/ 348451 h 677337"/>
                      <a:gd name="connsiteX303" fmla="*/ 81182 w 364971"/>
                      <a:gd name="connsiteY303" fmla="*/ 350267 h 677337"/>
                      <a:gd name="connsiteX304" fmla="*/ 81434 w 364971"/>
                      <a:gd name="connsiteY304" fmla="*/ 349389 h 677337"/>
                      <a:gd name="connsiteX305" fmla="*/ 82675 w 364971"/>
                      <a:gd name="connsiteY305" fmla="*/ 341373 h 677337"/>
                      <a:gd name="connsiteX306" fmla="*/ 83295 w 364971"/>
                      <a:gd name="connsiteY306" fmla="*/ 333357 h 677337"/>
                      <a:gd name="connsiteX307" fmla="*/ 83915 w 364971"/>
                      <a:gd name="connsiteY307" fmla="*/ 326574 h 677337"/>
                      <a:gd name="connsiteX308" fmla="*/ 85775 w 364971"/>
                      <a:gd name="connsiteY308" fmla="*/ 319174 h 677337"/>
                      <a:gd name="connsiteX309" fmla="*/ 95697 w 364971"/>
                      <a:gd name="connsiteY309" fmla="*/ 305608 h 677337"/>
                      <a:gd name="connsiteX310" fmla="*/ 106239 w 364971"/>
                      <a:gd name="connsiteY310" fmla="*/ 298825 h 677337"/>
                      <a:gd name="connsiteX311" fmla="*/ 116781 w 364971"/>
                      <a:gd name="connsiteY311" fmla="*/ 295742 h 677337"/>
                      <a:gd name="connsiteX312" fmla="*/ 135384 w 364971"/>
                      <a:gd name="connsiteY312" fmla="*/ 296975 h 677337"/>
                      <a:gd name="connsiteX313" fmla="*/ 148407 w 364971"/>
                      <a:gd name="connsiteY313" fmla="*/ 301291 h 677337"/>
                      <a:gd name="connsiteX314" fmla="*/ 153988 w 364971"/>
                      <a:gd name="connsiteY314" fmla="*/ 303758 h 677337"/>
                      <a:gd name="connsiteX315" fmla="*/ 137245 w 364971"/>
                      <a:gd name="connsiteY315" fmla="*/ 313008 h 677337"/>
                      <a:gd name="connsiteX316" fmla="*/ 135384 w 364971"/>
                      <a:gd name="connsiteY316" fmla="*/ 319174 h 677337"/>
                      <a:gd name="connsiteX317" fmla="*/ 135384 w 364971"/>
                      <a:gd name="connsiteY317" fmla="*/ 326574 h 677337"/>
                      <a:gd name="connsiteX318" fmla="*/ 134144 w 364971"/>
                      <a:gd name="connsiteY318" fmla="*/ 335823 h 677337"/>
                      <a:gd name="connsiteX319" fmla="*/ 131664 w 364971"/>
                      <a:gd name="connsiteY319" fmla="*/ 339523 h 677337"/>
                      <a:gd name="connsiteX320" fmla="*/ 129183 w 364971"/>
                      <a:gd name="connsiteY320" fmla="*/ 343223 h 677337"/>
                      <a:gd name="connsiteX321" fmla="*/ 121122 w 364971"/>
                      <a:gd name="connsiteY321" fmla="*/ 348772 h 677337"/>
                      <a:gd name="connsiteX322" fmla="*/ 111820 w 364971"/>
                      <a:gd name="connsiteY322" fmla="*/ 353089 h 677337"/>
                      <a:gd name="connsiteX323" fmla="*/ 88876 w 364971"/>
                      <a:gd name="connsiteY323" fmla="*/ 364188 h 677337"/>
                      <a:gd name="connsiteX324" fmla="*/ 84497 w 364971"/>
                      <a:gd name="connsiteY324" fmla="*/ 367203 h 677337"/>
                      <a:gd name="connsiteX325" fmla="*/ 90150 w 364971"/>
                      <a:gd name="connsiteY325" fmla="*/ 391612 h 677337"/>
                      <a:gd name="connsiteX326" fmla="*/ 96302 w 364971"/>
                      <a:gd name="connsiteY326" fmla="*/ 407644 h 677337"/>
                      <a:gd name="connsiteX327" fmla="*/ 101612 w 364971"/>
                      <a:gd name="connsiteY327" fmla="*/ 419176 h 677337"/>
                      <a:gd name="connsiteX328" fmla="*/ 99559 w 364971"/>
                      <a:gd name="connsiteY328" fmla="*/ 412495 h 677337"/>
                      <a:gd name="connsiteX329" fmla="*/ 96481 w 364971"/>
                      <a:gd name="connsiteY329" fmla="*/ 405717 h 677337"/>
                      <a:gd name="connsiteX330" fmla="*/ 95250 w 364971"/>
                      <a:gd name="connsiteY330" fmla="*/ 397707 h 677337"/>
                      <a:gd name="connsiteX331" fmla="*/ 95866 w 364971"/>
                      <a:gd name="connsiteY331" fmla="*/ 389696 h 677337"/>
                      <a:gd name="connsiteX332" fmla="*/ 98943 w 364971"/>
                      <a:gd name="connsiteY332" fmla="*/ 380453 h 677337"/>
                      <a:gd name="connsiteX333" fmla="*/ 106946 w 364971"/>
                      <a:gd name="connsiteY333" fmla="*/ 369977 h 677337"/>
                      <a:gd name="connsiteX334" fmla="*/ 116179 w 364971"/>
                      <a:gd name="connsiteY334" fmla="*/ 363815 h 677337"/>
                      <a:gd name="connsiteX335" fmla="*/ 135261 w 364971"/>
                      <a:gd name="connsiteY335" fmla="*/ 357653 h 677337"/>
                      <a:gd name="connsiteX336" fmla="*/ 150035 w 364971"/>
                      <a:gd name="connsiteY336" fmla="*/ 357037 h 677337"/>
                      <a:gd name="connsiteX337" fmla="*/ 155575 w 364971"/>
                      <a:gd name="connsiteY337" fmla="*/ 357653 h 677337"/>
                      <a:gd name="connsiteX338" fmla="*/ 146342 w 364971"/>
                      <a:gd name="connsiteY338" fmla="*/ 363815 h 677337"/>
                      <a:gd name="connsiteX339" fmla="*/ 143264 w 364971"/>
                      <a:gd name="connsiteY339" fmla="*/ 370594 h 677337"/>
                      <a:gd name="connsiteX340" fmla="*/ 143879 w 364971"/>
                      <a:gd name="connsiteY340" fmla="*/ 376756 h 677337"/>
                      <a:gd name="connsiteX341" fmla="*/ 145110 w 364971"/>
                      <a:gd name="connsiteY341" fmla="*/ 379837 h 677337"/>
                      <a:gd name="connsiteX342" fmla="*/ 146342 w 364971"/>
                      <a:gd name="connsiteY342" fmla="*/ 382918 h 677337"/>
                      <a:gd name="connsiteX343" fmla="*/ 148188 w 364971"/>
                      <a:gd name="connsiteY343" fmla="*/ 387231 h 677337"/>
                      <a:gd name="connsiteX344" fmla="*/ 148804 w 364971"/>
                      <a:gd name="connsiteY344" fmla="*/ 392161 h 677337"/>
                      <a:gd name="connsiteX345" fmla="*/ 147573 w 364971"/>
                      <a:gd name="connsiteY345" fmla="*/ 400788 h 677337"/>
                      <a:gd name="connsiteX346" fmla="*/ 135877 w 364971"/>
                      <a:gd name="connsiteY346" fmla="*/ 418041 h 677337"/>
                      <a:gd name="connsiteX347" fmla="*/ 118641 w 364971"/>
                      <a:gd name="connsiteY347" fmla="*/ 439608 h 677337"/>
                      <a:gd name="connsiteX348" fmla="*/ 115556 w 364971"/>
                      <a:gd name="connsiteY348" fmla="*/ 445271 h 677337"/>
                      <a:gd name="connsiteX349" fmla="*/ 120293 w 364971"/>
                      <a:gd name="connsiteY349" fmla="*/ 453888 h 677337"/>
                      <a:gd name="connsiteX350" fmla="*/ 143054 w 364971"/>
                      <a:gd name="connsiteY350" fmla="*/ 480402 h 677337"/>
                      <a:gd name="connsiteX351" fmla="*/ 155565 w 364971"/>
                      <a:gd name="connsiteY351" fmla="*/ 491151 h 677337"/>
                      <a:gd name="connsiteX352" fmla="*/ 149159 w 364971"/>
                      <a:gd name="connsiteY352" fmla="*/ 483210 h 677337"/>
                      <a:gd name="connsiteX353" fmla="*/ 138648 w 364971"/>
                      <a:gd name="connsiteY353" fmla="*/ 470265 h 677337"/>
                      <a:gd name="connsiteX354" fmla="*/ 134938 w 364971"/>
                      <a:gd name="connsiteY354" fmla="*/ 451156 h 677337"/>
                      <a:gd name="connsiteX355" fmla="*/ 136175 w 364971"/>
                      <a:gd name="connsiteY355" fmla="*/ 444376 h 677337"/>
                      <a:gd name="connsiteX356" fmla="*/ 138029 w 364971"/>
                      <a:gd name="connsiteY356" fmla="*/ 437595 h 677337"/>
                      <a:gd name="connsiteX357" fmla="*/ 144212 w 364971"/>
                      <a:gd name="connsiteY357" fmla="*/ 427116 h 677337"/>
                      <a:gd name="connsiteX358" fmla="*/ 159670 w 364971"/>
                      <a:gd name="connsiteY358" fmla="*/ 412938 h 677337"/>
                      <a:gd name="connsiteX359" fmla="*/ 173272 w 364971"/>
                      <a:gd name="connsiteY359" fmla="*/ 405541 h 677337"/>
                      <a:gd name="connsiteX360" fmla="*/ 179455 w 364971"/>
                      <a:gd name="connsiteY360" fmla="*/ 403075 h 677337"/>
                      <a:gd name="connsiteX361" fmla="*/ 173272 w 364971"/>
                      <a:gd name="connsiteY361" fmla="*/ 422801 h 677337"/>
                      <a:gd name="connsiteX362" fmla="*/ 175127 w 364971"/>
                      <a:gd name="connsiteY362" fmla="*/ 425883 h 677337"/>
                      <a:gd name="connsiteX363" fmla="*/ 177600 w 364971"/>
                      <a:gd name="connsiteY363" fmla="*/ 428965 h 677337"/>
                      <a:gd name="connsiteX364" fmla="*/ 183783 w 364971"/>
                      <a:gd name="connsiteY364" fmla="*/ 434513 h 677337"/>
                      <a:gd name="connsiteX365" fmla="*/ 187493 w 364971"/>
                      <a:gd name="connsiteY365" fmla="*/ 438828 h 677337"/>
                      <a:gd name="connsiteX366" fmla="*/ 190585 w 364971"/>
                      <a:gd name="connsiteY366" fmla="*/ 443759 h 677337"/>
                      <a:gd name="connsiteX367" fmla="*/ 193058 w 364971"/>
                      <a:gd name="connsiteY367" fmla="*/ 454238 h 677337"/>
                      <a:gd name="connsiteX368" fmla="*/ 188730 w 364971"/>
                      <a:gd name="connsiteY368" fmla="*/ 476430 h 677337"/>
                      <a:gd name="connsiteX369" fmla="*/ 178219 w 364971"/>
                      <a:gd name="connsiteY369" fmla="*/ 504169 h 677337"/>
                      <a:gd name="connsiteX370" fmla="*/ 177366 w 364971"/>
                      <a:gd name="connsiteY370" fmla="*/ 509274 h 677337"/>
                      <a:gd name="connsiteX371" fmla="*/ 194727 w 364971"/>
                      <a:gd name="connsiteY371" fmla="*/ 522947 h 677337"/>
                      <a:gd name="connsiteX372" fmla="*/ 219948 w 364971"/>
                      <a:gd name="connsiteY372" fmla="*/ 543295 h 677337"/>
                      <a:gd name="connsiteX373" fmla="*/ 237820 w 364971"/>
                      <a:gd name="connsiteY373" fmla="*/ 555540 h 677337"/>
                      <a:gd name="connsiteX374" fmla="*/ 223851 w 364971"/>
                      <a:gd name="connsiteY374" fmla="*/ 543534 h 677337"/>
                      <a:gd name="connsiteX375" fmla="*/ 201146 w 364971"/>
                      <a:gd name="connsiteY375" fmla="*/ 512474 h 677337"/>
                      <a:gd name="connsiteX376" fmla="*/ 213419 w 364971"/>
                      <a:gd name="connsiteY376" fmla="*/ 464021 h 677337"/>
                      <a:gd name="connsiteX377" fmla="*/ 225692 w 364971"/>
                      <a:gd name="connsiteY377" fmla="*/ 452839 h 677337"/>
                      <a:gd name="connsiteX378" fmla="*/ 231215 w 364971"/>
                      <a:gd name="connsiteY378" fmla="*/ 449112 h 677337"/>
                      <a:gd name="connsiteX379" fmla="*/ 229374 w 364971"/>
                      <a:gd name="connsiteY379" fmla="*/ 462778 h 677337"/>
                      <a:gd name="connsiteX380" fmla="*/ 233056 w 364971"/>
                      <a:gd name="connsiteY380" fmla="*/ 472096 h 677337"/>
                      <a:gd name="connsiteX381" fmla="*/ 248397 w 364971"/>
                      <a:gd name="connsiteY381" fmla="*/ 484520 h 677337"/>
                      <a:gd name="connsiteX382" fmla="*/ 264966 w 364971"/>
                      <a:gd name="connsiteY382" fmla="*/ 530489 h 677337"/>
                      <a:gd name="connsiteX383" fmla="*/ 258829 w 364971"/>
                      <a:gd name="connsiteY383" fmla="*/ 560928 h 677337"/>
                      <a:gd name="connsiteX384" fmla="*/ 257996 w 364971"/>
                      <a:gd name="connsiteY384" fmla="*/ 569363 h 677337"/>
                      <a:gd name="connsiteX385" fmla="*/ 268545 w 364971"/>
                      <a:gd name="connsiteY385" fmla="*/ 576591 h 677337"/>
                      <a:gd name="connsiteX386" fmla="*/ 311606 w 364971"/>
                      <a:gd name="connsiteY386" fmla="*/ 603721 h 677337"/>
                      <a:gd name="connsiteX387" fmla="*/ 328831 w 364971"/>
                      <a:gd name="connsiteY387" fmla="*/ 616669 h 677337"/>
                      <a:gd name="connsiteX388" fmla="*/ 336828 w 364971"/>
                      <a:gd name="connsiteY388" fmla="*/ 622835 h 677337"/>
                      <a:gd name="connsiteX389" fmla="*/ 343595 w 364971"/>
                      <a:gd name="connsiteY389" fmla="*/ 629001 h 677337"/>
                      <a:gd name="connsiteX390" fmla="*/ 349131 w 364971"/>
                      <a:gd name="connsiteY390" fmla="*/ 635167 h 677337"/>
                      <a:gd name="connsiteX391" fmla="*/ 354052 w 364971"/>
                      <a:gd name="connsiteY391" fmla="*/ 641333 h 677337"/>
                      <a:gd name="connsiteX392" fmla="*/ 357743 w 364971"/>
                      <a:gd name="connsiteY392" fmla="*/ 646882 h 677337"/>
                      <a:gd name="connsiteX393" fmla="*/ 360204 w 364971"/>
                      <a:gd name="connsiteY393" fmla="*/ 651815 h 677337"/>
                      <a:gd name="connsiteX394" fmla="*/ 361434 w 364971"/>
                      <a:gd name="connsiteY394" fmla="*/ 653665 h 677337"/>
                      <a:gd name="connsiteX395" fmla="*/ 362049 w 364971"/>
                      <a:gd name="connsiteY395" fmla="*/ 655515 h 677337"/>
                      <a:gd name="connsiteX396" fmla="*/ 363280 w 364971"/>
                      <a:gd name="connsiteY396" fmla="*/ 658598 h 677337"/>
                      <a:gd name="connsiteX397" fmla="*/ 364510 w 364971"/>
                      <a:gd name="connsiteY397" fmla="*/ 660447 h 677337"/>
                      <a:gd name="connsiteX398" fmla="*/ 364510 w 364971"/>
                      <a:gd name="connsiteY398" fmla="*/ 661064 h 677337"/>
                      <a:gd name="connsiteX399" fmla="*/ 364510 w 364971"/>
                      <a:gd name="connsiteY399" fmla="*/ 665997 h 677337"/>
                      <a:gd name="connsiteX400" fmla="*/ 362664 w 364971"/>
                      <a:gd name="connsiteY400" fmla="*/ 670930 h 677337"/>
                      <a:gd name="connsiteX401" fmla="*/ 354667 w 364971"/>
                      <a:gd name="connsiteY401" fmla="*/ 677095 h 677337"/>
                      <a:gd name="connsiteX402" fmla="*/ 346670 w 364971"/>
                      <a:gd name="connsiteY402" fmla="*/ 675862 h 677337"/>
                      <a:gd name="connsiteX403" fmla="*/ 341749 w 364971"/>
                      <a:gd name="connsiteY403" fmla="*/ 670313 h 677337"/>
                      <a:gd name="connsiteX404" fmla="*/ 341749 w 364971"/>
                      <a:gd name="connsiteY404" fmla="*/ 669696 h 677337"/>
                      <a:gd name="connsiteX405" fmla="*/ 341134 w 364971"/>
                      <a:gd name="connsiteY405" fmla="*/ 668463 h 677337"/>
                      <a:gd name="connsiteX406" fmla="*/ 339904 w 364971"/>
                      <a:gd name="connsiteY406" fmla="*/ 665997 h 677337"/>
                      <a:gd name="connsiteX407" fmla="*/ 338673 w 364971"/>
                      <a:gd name="connsiteY407" fmla="*/ 662914 h 677337"/>
                      <a:gd name="connsiteX408" fmla="*/ 336828 w 364971"/>
                      <a:gd name="connsiteY408" fmla="*/ 659214 h 677337"/>
                      <a:gd name="connsiteX409" fmla="*/ 334367 w 364971"/>
                      <a:gd name="connsiteY409" fmla="*/ 654898 h 677337"/>
                      <a:gd name="connsiteX410" fmla="*/ 330676 w 364971"/>
                      <a:gd name="connsiteY410" fmla="*/ 649965 h 677337"/>
                      <a:gd name="connsiteX411" fmla="*/ 326370 w 364971"/>
                      <a:gd name="connsiteY411" fmla="*/ 644416 h 677337"/>
                      <a:gd name="connsiteX412" fmla="*/ 321449 w 364971"/>
                      <a:gd name="connsiteY412" fmla="*/ 638867 h 677337"/>
                      <a:gd name="connsiteX413" fmla="*/ 315297 w 364971"/>
                      <a:gd name="connsiteY413" fmla="*/ 632084 h 677337"/>
                      <a:gd name="connsiteX414" fmla="*/ 299918 w 364971"/>
                      <a:gd name="connsiteY414" fmla="*/ 618519 h 677337"/>
                      <a:gd name="connsiteX415" fmla="*/ 290133 w 364971"/>
                      <a:gd name="connsiteY415" fmla="*/ 611163 h 677337"/>
                      <a:gd name="connsiteX416" fmla="*/ 285593 w 364971"/>
                      <a:gd name="connsiteY416" fmla="*/ 613185 h 677337"/>
                      <a:gd name="connsiteX417" fmla="*/ 258656 w 364971"/>
                      <a:gd name="connsiteY417" fmla="*/ 631595 h 677337"/>
                      <a:gd name="connsiteX418" fmla="*/ 208454 w 364971"/>
                      <a:gd name="connsiteY418" fmla="*/ 632209 h 677337"/>
                      <a:gd name="connsiteX419" fmla="*/ 161925 w 364971"/>
                      <a:gd name="connsiteY419" fmla="*/ 622390 h 677337"/>
                      <a:gd name="connsiteX420" fmla="*/ 171108 w 364971"/>
                      <a:gd name="connsiteY420" fmla="*/ 600299 h 677337"/>
                      <a:gd name="connsiteX421" fmla="*/ 217025 w 364971"/>
                      <a:gd name="connsiteY421" fmla="*/ 575752 h 677337"/>
                      <a:gd name="connsiteX422" fmla="*/ 255595 w 364971"/>
                      <a:gd name="connsiteY422" fmla="*/ 586798 h 677337"/>
                      <a:gd name="connsiteX423" fmla="*/ 262794 w 364971"/>
                      <a:gd name="connsiteY423" fmla="*/ 590611 h 677337"/>
                      <a:gd name="connsiteX424" fmla="*/ 260548 w 364971"/>
                      <a:gd name="connsiteY424" fmla="*/ 588923 h 677337"/>
                      <a:gd name="connsiteX425" fmla="*/ 211336 w 364971"/>
                      <a:gd name="connsiteY425" fmla="*/ 555626 h 677337"/>
                      <a:gd name="connsiteX426" fmla="*/ 206468 w 364971"/>
                      <a:gd name="connsiteY426" fmla="*/ 552482 h 677337"/>
                      <a:gd name="connsiteX427" fmla="*/ 200514 w 364971"/>
                      <a:gd name="connsiteY427" fmla="*/ 555304 h 677337"/>
                      <a:gd name="connsiteX428" fmla="*/ 174870 w 364971"/>
                      <a:gd name="connsiteY428" fmla="*/ 571293 h 677337"/>
                      <a:gd name="connsiteX429" fmla="*/ 151057 w 364971"/>
                      <a:gd name="connsiteY429" fmla="*/ 579288 h 677337"/>
                      <a:gd name="connsiteX430" fmla="*/ 123581 w 364971"/>
                      <a:gd name="connsiteY430" fmla="*/ 565758 h 677337"/>
                      <a:gd name="connsiteX431" fmla="*/ 114423 w 364971"/>
                      <a:gd name="connsiteY431" fmla="*/ 557149 h 677337"/>
                      <a:gd name="connsiteX432" fmla="*/ 105264 w 364971"/>
                      <a:gd name="connsiteY432" fmla="*/ 549769 h 677337"/>
                      <a:gd name="connsiteX433" fmla="*/ 77788 w 364971"/>
                      <a:gd name="connsiteY433" fmla="*/ 546079 h 677337"/>
                      <a:gd name="connsiteX434" fmla="*/ 80841 w 364971"/>
                      <a:gd name="connsiteY434" fmla="*/ 539929 h 677337"/>
                      <a:gd name="connsiteX435" fmla="*/ 90000 w 364971"/>
                      <a:gd name="connsiteY435" fmla="*/ 527015 h 677337"/>
                      <a:gd name="connsiteX436" fmla="*/ 137625 w 364971"/>
                      <a:gd name="connsiteY436" fmla="*/ 512870 h 677337"/>
                      <a:gd name="connsiteX437" fmla="*/ 173038 w 364971"/>
                      <a:gd name="connsiteY437" fmla="*/ 528860 h 677337"/>
                      <a:gd name="connsiteX438" fmla="*/ 173970 w 364971"/>
                      <a:gd name="connsiteY438" fmla="*/ 529426 h 677337"/>
                      <a:gd name="connsiteX439" fmla="*/ 157817 w 364971"/>
                      <a:gd name="connsiteY439" fmla="*/ 515548 h 677337"/>
                      <a:gd name="connsiteX440" fmla="*/ 133356 w 364971"/>
                      <a:gd name="connsiteY440" fmla="*/ 489803 h 677337"/>
                      <a:gd name="connsiteX441" fmla="*/ 126176 w 364971"/>
                      <a:gd name="connsiteY441" fmla="*/ 491495 h 677337"/>
                      <a:gd name="connsiteX442" fmla="*/ 98511 w 364971"/>
                      <a:gd name="connsiteY442" fmla="*/ 500909 h 677337"/>
                      <a:gd name="connsiteX443" fmla="*/ 74535 w 364971"/>
                      <a:gd name="connsiteY443" fmla="*/ 501537 h 677337"/>
                      <a:gd name="connsiteX444" fmla="*/ 62240 w 364971"/>
                      <a:gd name="connsiteY444" fmla="*/ 494006 h 677337"/>
                      <a:gd name="connsiteX445" fmla="*/ 56092 w 364971"/>
                      <a:gd name="connsiteY445" fmla="*/ 487729 h 677337"/>
                      <a:gd name="connsiteX446" fmla="*/ 51174 w 364971"/>
                      <a:gd name="connsiteY446" fmla="*/ 479570 h 677337"/>
                      <a:gd name="connsiteX447" fmla="*/ 45026 w 364971"/>
                      <a:gd name="connsiteY447" fmla="*/ 467645 h 677337"/>
                      <a:gd name="connsiteX448" fmla="*/ 41338 w 364971"/>
                      <a:gd name="connsiteY448" fmla="*/ 461997 h 677337"/>
                      <a:gd name="connsiteX449" fmla="*/ 37649 w 364971"/>
                      <a:gd name="connsiteY449" fmla="*/ 456976 h 677337"/>
                      <a:gd name="connsiteX450" fmla="*/ 14288 w 364971"/>
                      <a:gd name="connsiteY450" fmla="*/ 441913 h 677337"/>
                      <a:gd name="connsiteX451" fmla="*/ 18591 w 364971"/>
                      <a:gd name="connsiteY451" fmla="*/ 436892 h 677337"/>
                      <a:gd name="connsiteX452" fmla="*/ 31502 w 364971"/>
                      <a:gd name="connsiteY452" fmla="*/ 428733 h 677337"/>
                      <a:gd name="connsiteX453" fmla="*/ 51712 w 364971"/>
                      <a:gd name="connsiteY453" fmla="*/ 425673 h 677337"/>
                      <a:gd name="connsiteX454" fmla="*/ 78839 w 364971"/>
                      <a:gd name="connsiteY454" fmla="*/ 434382 h 677337"/>
                      <a:gd name="connsiteX455" fmla="*/ 95438 w 364971"/>
                      <a:gd name="connsiteY455" fmla="*/ 446306 h 677337"/>
                      <a:gd name="connsiteX456" fmla="*/ 106503 w 364971"/>
                      <a:gd name="connsiteY456" fmla="*/ 459486 h 677337"/>
                      <a:gd name="connsiteX457" fmla="*/ 118799 w 364971"/>
                      <a:gd name="connsiteY457" fmla="*/ 473294 h 677337"/>
                      <a:gd name="connsiteX458" fmla="*/ 120105 w 364971"/>
                      <a:gd name="connsiteY458" fmla="*/ 474094 h 677337"/>
                      <a:gd name="connsiteX459" fmla="*/ 109835 w 364971"/>
                      <a:gd name="connsiteY459" fmla="*/ 461904 h 677337"/>
                      <a:gd name="connsiteX460" fmla="*/ 88920 w 364971"/>
                      <a:gd name="connsiteY460" fmla="*/ 431074 h 677337"/>
                      <a:gd name="connsiteX461" fmla="*/ 80923 w 364971"/>
                      <a:gd name="connsiteY461" fmla="*/ 413810 h 677337"/>
                      <a:gd name="connsiteX462" fmla="*/ 80354 w 364971"/>
                      <a:gd name="connsiteY462" fmla="*/ 411972 h 677337"/>
                      <a:gd name="connsiteX463" fmla="*/ 76729 w 364971"/>
                      <a:gd name="connsiteY463" fmla="*/ 411364 h 677337"/>
                      <a:gd name="connsiteX464" fmla="*/ 49721 w 364971"/>
                      <a:gd name="connsiteY464" fmla="*/ 408892 h 677337"/>
                      <a:gd name="connsiteX465" fmla="*/ 28236 w 364971"/>
                      <a:gd name="connsiteY465" fmla="*/ 399623 h 677337"/>
                      <a:gd name="connsiteX466" fmla="*/ 20257 w 364971"/>
                      <a:gd name="connsiteY466" fmla="*/ 387882 h 677337"/>
                      <a:gd name="connsiteX467" fmla="*/ 16573 w 364971"/>
                      <a:gd name="connsiteY467" fmla="*/ 370579 h 677337"/>
                      <a:gd name="connsiteX468" fmla="*/ 15960 w 364971"/>
                      <a:gd name="connsiteY468" fmla="*/ 357602 h 677337"/>
                      <a:gd name="connsiteX469" fmla="*/ 14732 w 364971"/>
                      <a:gd name="connsiteY469" fmla="*/ 345861 h 677337"/>
                      <a:gd name="connsiteX470" fmla="*/ 9821 w 364971"/>
                      <a:gd name="connsiteY470" fmla="*/ 335356 h 677337"/>
                      <a:gd name="connsiteX471" fmla="*/ 0 w 364971"/>
                      <a:gd name="connsiteY471" fmla="*/ 324851 h 677337"/>
                      <a:gd name="connsiteX472" fmla="*/ 5525 w 364971"/>
                      <a:gd name="connsiteY472" fmla="*/ 322379 h 677337"/>
                      <a:gd name="connsiteX473" fmla="*/ 19643 w 364971"/>
                      <a:gd name="connsiteY473" fmla="*/ 320525 h 677337"/>
                      <a:gd name="connsiteX474" fmla="*/ 38671 w 364971"/>
                      <a:gd name="connsiteY474" fmla="*/ 326087 h 677337"/>
                      <a:gd name="connsiteX475" fmla="*/ 48493 w 364971"/>
                      <a:gd name="connsiteY475" fmla="*/ 333502 h 677337"/>
                      <a:gd name="connsiteX476" fmla="*/ 57700 w 364971"/>
                      <a:gd name="connsiteY476" fmla="*/ 344007 h 677337"/>
                      <a:gd name="connsiteX477" fmla="*/ 63839 w 364971"/>
                      <a:gd name="connsiteY477" fmla="*/ 352659 h 677337"/>
                      <a:gd name="connsiteX478" fmla="*/ 67522 w 364971"/>
                      <a:gd name="connsiteY478" fmla="*/ 360692 h 677337"/>
                      <a:gd name="connsiteX479" fmla="*/ 71205 w 364971"/>
                      <a:gd name="connsiteY479" fmla="*/ 376141 h 677337"/>
                      <a:gd name="connsiteX480" fmla="*/ 73652 w 364971"/>
                      <a:gd name="connsiteY480" fmla="*/ 384148 h 677337"/>
                      <a:gd name="connsiteX481" fmla="*/ 69850 w 364971"/>
                      <a:gd name="connsiteY481" fmla="*/ 358316 h 677337"/>
                      <a:gd name="connsiteX482" fmla="*/ 69850 w 364971"/>
                      <a:gd name="connsiteY482" fmla="*/ 354000 h 677337"/>
                      <a:gd name="connsiteX483" fmla="*/ 69850 w 364971"/>
                      <a:gd name="connsiteY483" fmla="*/ 349067 h 677337"/>
                      <a:gd name="connsiteX484" fmla="*/ 69850 w 364971"/>
                      <a:gd name="connsiteY484" fmla="*/ 339818 h 677337"/>
                      <a:gd name="connsiteX485" fmla="*/ 70703 w 364971"/>
                      <a:gd name="connsiteY485" fmla="*/ 326983 h 677337"/>
                      <a:gd name="connsiteX486" fmla="*/ 65017 w 364971"/>
                      <a:gd name="connsiteY486" fmla="*/ 323520 h 677337"/>
                      <a:gd name="connsiteX487" fmla="*/ 41918 w 364971"/>
                      <a:gd name="connsiteY487" fmla="*/ 311162 h 677337"/>
                      <a:gd name="connsiteX488" fmla="*/ 26935 w 364971"/>
                      <a:gd name="connsiteY488" fmla="*/ 295715 h 677337"/>
                      <a:gd name="connsiteX489" fmla="*/ 24437 w 364971"/>
                      <a:gd name="connsiteY489" fmla="*/ 290154 h 677337"/>
                      <a:gd name="connsiteX490" fmla="*/ 23813 w 364971"/>
                      <a:gd name="connsiteY490" fmla="*/ 283357 h 677337"/>
                      <a:gd name="connsiteX491" fmla="*/ 26310 w 364971"/>
                      <a:gd name="connsiteY491" fmla="*/ 268528 h 677337"/>
                      <a:gd name="connsiteX492" fmla="*/ 23813 w 364971"/>
                      <a:gd name="connsiteY492" fmla="*/ 226511 h 677337"/>
                      <a:gd name="connsiteX493" fmla="*/ 29510 w 364971"/>
                      <a:gd name="connsiteY493" fmla="*/ 226356 h 677337"/>
                      <a:gd name="connsiteX494" fmla="*/ 43166 w 364971"/>
                      <a:gd name="connsiteY494" fmla="*/ 228982 h 677337"/>
                      <a:gd name="connsiteX495" fmla="*/ 58774 w 364971"/>
                      <a:gd name="connsiteY495" fmla="*/ 238251 h 677337"/>
                      <a:gd name="connsiteX496" fmla="*/ 71260 w 364971"/>
                      <a:gd name="connsiteY496" fmla="*/ 259259 h 677337"/>
                      <a:gd name="connsiteX497" fmla="*/ 75006 w 364971"/>
                      <a:gd name="connsiteY497" fmla="*/ 276560 h 677337"/>
                      <a:gd name="connsiteX498" fmla="*/ 74382 w 364971"/>
                      <a:gd name="connsiteY498" fmla="*/ 283975 h 677337"/>
                      <a:gd name="connsiteX499" fmla="*/ 73133 w 364971"/>
                      <a:gd name="connsiteY499" fmla="*/ 291390 h 677337"/>
                      <a:gd name="connsiteX500" fmla="*/ 71884 w 364971"/>
                      <a:gd name="connsiteY500" fmla="*/ 299422 h 677337"/>
                      <a:gd name="connsiteX501" fmla="*/ 72454 w 364971"/>
                      <a:gd name="connsiteY501" fmla="*/ 306749 h 677337"/>
                      <a:gd name="connsiteX502" fmla="*/ 72926 w 364971"/>
                      <a:gd name="connsiteY502" fmla="*/ 303439 h 677337"/>
                      <a:gd name="connsiteX503" fmla="*/ 72926 w 364971"/>
                      <a:gd name="connsiteY503" fmla="*/ 298507 h 677337"/>
                      <a:gd name="connsiteX504" fmla="*/ 73541 w 364971"/>
                      <a:gd name="connsiteY504" fmla="*/ 294190 h 677337"/>
                      <a:gd name="connsiteX505" fmla="*/ 74771 w 364971"/>
                      <a:gd name="connsiteY505" fmla="*/ 284942 h 677337"/>
                      <a:gd name="connsiteX506" fmla="*/ 79693 w 364971"/>
                      <a:gd name="connsiteY506" fmla="*/ 267677 h 677337"/>
                      <a:gd name="connsiteX507" fmla="*/ 85844 w 364971"/>
                      <a:gd name="connsiteY507" fmla="*/ 251645 h 677337"/>
                      <a:gd name="connsiteX508" fmla="*/ 87642 w 364971"/>
                      <a:gd name="connsiteY508" fmla="*/ 247680 h 677337"/>
                      <a:gd name="connsiteX509" fmla="*/ 83687 w 364971"/>
                      <a:gd name="connsiteY509" fmla="*/ 243163 h 677337"/>
                      <a:gd name="connsiteX510" fmla="*/ 65891 w 364971"/>
                      <a:gd name="connsiteY510" fmla="*/ 226514 h 677337"/>
                      <a:gd name="connsiteX511" fmla="*/ 55229 w 364971"/>
                      <a:gd name="connsiteY511" fmla="*/ 209787 h 677337"/>
                      <a:gd name="connsiteX512" fmla="*/ 55229 w 364971"/>
                      <a:gd name="connsiteY512" fmla="*/ 198636 h 677337"/>
                      <a:gd name="connsiteX513" fmla="*/ 59619 w 364971"/>
                      <a:gd name="connsiteY513" fmla="*/ 186246 h 677337"/>
                      <a:gd name="connsiteX514" fmla="*/ 67773 w 364971"/>
                      <a:gd name="connsiteY514" fmla="*/ 169519 h 677337"/>
                      <a:gd name="connsiteX515" fmla="*/ 64010 w 364971"/>
                      <a:gd name="connsiteY515" fmla="*/ 149075 h 677337"/>
                      <a:gd name="connsiteX516" fmla="*/ 81570 w 364971"/>
                      <a:gd name="connsiteY516" fmla="*/ 154651 h 677337"/>
                      <a:gd name="connsiteX517" fmla="*/ 94740 w 364971"/>
                      <a:gd name="connsiteY517" fmla="*/ 165802 h 677337"/>
                      <a:gd name="connsiteX518" fmla="*/ 99758 w 364971"/>
                      <a:gd name="connsiteY518" fmla="*/ 175095 h 677337"/>
                      <a:gd name="connsiteX519" fmla="*/ 103521 w 364971"/>
                      <a:gd name="connsiteY519" fmla="*/ 186865 h 677337"/>
                      <a:gd name="connsiteX520" fmla="*/ 103521 w 364971"/>
                      <a:gd name="connsiteY520" fmla="*/ 202973 h 677337"/>
                      <a:gd name="connsiteX521" fmla="*/ 98503 w 364971"/>
                      <a:gd name="connsiteY521" fmla="*/ 216602 h 677337"/>
                      <a:gd name="connsiteX522" fmla="*/ 94113 w 364971"/>
                      <a:gd name="connsiteY522" fmla="*/ 230851 h 677337"/>
                      <a:gd name="connsiteX523" fmla="*/ 94255 w 364971"/>
                      <a:gd name="connsiteY523" fmla="*/ 233097 h 677337"/>
                      <a:gd name="connsiteX524" fmla="*/ 113526 w 364971"/>
                      <a:gd name="connsiteY524" fmla="*/ 190603 h 677337"/>
                      <a:gd name="connsiteX525" fmla="*/ 117217 w 364971"/>
                      <a:gd name="connsiteY525" fmla="*/ 183820 h 677337"/>
                      <a:gd name="connsiteX526" fmla="*/ 119908 w 364971"/>
                      <a:gd name="connsiteY526" fmla="*/ 178874 h 677337"/>
                      <a:gd name="connsiteX527" fmla="*/ 116452 w 364971"/>
                      <a:gd name="connsiteY527" fmla="*/ 172964 h 677337"/>
                      <a:gd name="connsiteX528" fmla="*/ 103125 w 364971"/>
                      <a:gd name="connsiteY528" fmla="*/ 155181 h 677337"/>
                      <a:gd name="connsiteX529" fmla="*/ 95250 w 364971"/>
                      <a:gd name="connsiteY529" fmla="*/ 138695 h 677337"/>
                      <a:gd name="connsiteX530" fmla="*/ 101913 w 364971"/>
                      <a:gd name="connsiteY530" fmla="*/ 117936 h 677337"/>
                      <a:gd name="connsiteX531" fmla="*/ 109183 w 364971"/>
                      <a:gd name="connsiteY531" fmla="*/ 85575 h 677337"/>
                      <a:gd name="connsiteX532" fmla="*/ 124327 w 364971"/>
                      <a:gd name="connsiteY532" fmla="*/ 92291 h 677337"/>
                      <a:gd name="connsiteX533" fmla="*/ 141288 w 364971"/>
                      <a:gd name="connsiteY533" fmla="*/ 123431 h 677337"/>
                      <a:gd name="connsiteX534" fmla="*/ 139471 w 364971"/>
                      <a:gd name="connsiteY534" fmla="*/ 138695 h 677337"/>
                      <a:gd name="connsiteX535" fmla="*/ 133413 w 364971"/>
                      <a:gd name="connsiteY535" fmla="*/ 150296 h 677337"/>
                      <a:gd name="connsiteX536" fmla="*/ 127355 w 364971"/>
                      <a:gd name="connsiteY536" fmla="*/ 163118 h 677337"/>
                      <a:gd name="connsiteX537" fmla="*/ 127193 w 364971"/>
                      <a:gd name="connsiteY537" fmla="*/ 165489 h 677337"/>
                      <a:gd name="connsiteX538" fmla="*/ 128290 w 364971"/>
                      <a:gd name="connsiteY538" fmla="*/ 163473 h 677337"/>
                      <a:gd name="connsiteX539" fmla="*/ 143669 w 364971"/>
                      <a:gd name="connsiteY539" fmla="*/ 139425 h 677337"/>
                      <a:gd name="connsiteX540" fmla="*/ 151051 w 364971"/>
                      <a:gd name="connsiteY540" fmla="*/ 128327 h 677337"/>
                      <a:gd name="connsiteX541" fmla="*/ 157791 w 364971"/>
                      <a:gd name="connsiteY541" fmla="*/ 119492 h 677337"/>
                      <a:gd name="connsiteX542" fmla="*/ 154962 w 364971"/>
                      <a:gd name="connsiteY542" fmla="*/ 113547 h 677337"/>
                      <a:gd name="connsiteX543" fmla="*/ 143597 w 364971"/>
                      <a:gd name="connsiteY543" fmla="*/ 95619 h 677337"/>
                      <a:gd name="connsiteX544" fmla="*/ 145453 w 364971"/>
                      <a:gd name="connsiteY544" fmla="*/ 61147 h 677337"/>
                      <a:gd name="connsiteX545" fmla="*/ 154112 w 364971"/>
                      <a:gd name="connsiteY545" fmla="*/ 31600 h 677337"/>
                      <a:gd name="connsiteX546" fmla="*/ 168337 w 364971"/>
                      <a:gd name="connsiteY546" fmla="*/ 38371 h 677337"/>
                      <a:gd name="connsiteX547" fmla="*/ 182563 w 364971"/>
                      <a:gd name="connsiteY547" fmla="*/ 69150 h 677337"/>
                      <a:gd name="connsiteX548" fmla="*/ 173285 w 364971"/>
                      <a:gd name="connsiteY548" fmla="*/ 94388 h 677337"/>
                      <a:gd name="connsiteX549" fmla="*/ 166482 w 364971"/>
                      <a:gd name="connsiteY549" fmla="*/ 105468 h 677337"/>
                      <a:gd name="connsiteX550" fmla="*/ 165877 w 364971"/>
                      <a:gd name="connsiteY550" fmla="*/ 108718 h 677337"/>
                      <a:gd name="connsiteX551" fmla="*/ 166430 w 364971"/>
                      <a:gd name="connsiteY551" fmla="*/ 107979 h 677337"/>
                      <a:gd name="connsiteX552" fmla="*/ 173196 w 364971"/>
                      <a:gd name="connsiteY552" fmla="*/ 98730 h 677337"/>
                      <a:gd name="connsiteX553" fmla="*/ 197187 w 364971"/>
                      <a:gd name="connsiteY553" fmla="*/ 68517 h 677337"/>
                      <a:gd name="connsiteX554" fmla="*/ 212566 w 364971"/>
                      <a:gd name="connsiteY554" fmla="*/ 48786 h 677337"/>
                      <a:gd name="connsiteX555" fmla="*/ 212957 w 364971"/>
                      <a:gd name="connsiteY555" fmla="*/ 48199 h 677337"/>
                      <a:gd name="connsiteX556" fmla="*/ 220779 w 364971"/>
                      <a:gd name="connsiteY556" fmla="*/ 27400 h 677337"/>
                      <a:gd name="connsiteX557" fmla="*/ 228213 w 364971"/>
                      <a:gd name="connsiteY557" fmla="*/ 8432 h 677337"/>
                      <a:gd name="connsiteX558" fmla="*/ 252142 w 364971"/>
                      <a:gd name="connsiteY558" fmla="*/ 402 h 677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</a:cxnLst>
                    <a:rect l="l" t="t" r="r" b="b"/>
                    <a:pathLst>
                      <a:path w="364971" h="677337">
                        <a:moveTo>
                          <a:pt x="206617" y="599685"/>
                        </a:moveTo>
                        <a:cubicBezTo>
                          <a:pt x="198046" y="600912"/>
                          <a:pt x="194373" y="603367"/>
                          <a:pt x="194373" y="603367"/>
                        </a:cubicBezTo>
                        <a:cubicBezTo>
                          <a:pt x="194373" y="603367"/>
                          <a:pt x="213964" y="597230"/>
                          <a:pt x="236616" y="605208"/>
                        </a:cubicBezTo>
                        <a:cubicBezTo>
                          <a:pt x="249778" y="609810"/>
                          <a:pt x="260339" y="611651"/>
                          <a:pt x="269829" y="611805"/>
                        </a:cubicBezTo>
                        <a:lnTo>
                          <a:pt x="287831" y="609433"/>
                        </a:lnTo>
                        <a:lnTo>
                          <a:pt x="283809" y="606409"/>
                        </a:lnTo>
                        <a:lnTo>
                          <a:pt x="245187" y="604594"/>
                        </a:lnTo>
                        <a:cubicBezTo>
                          <a:pt x="227433" y="598458"/>
                          <a:pt x="214576" y="598458"/>
                          <a:pt x="206617" y="599685"/>
                        </a:cubicBezTo>
                        <a:close/>
                        <a:moveTo>
                          <a:pt x="124803" y="533779"/>
                        </a:moveTo>
                        <a:cubicBezTo>
                          <a:pt x="116254" y="533164"/>
                          <a:pt x="111980" y="535009"/>
                          <a:pt x="111980" y="535009"/>
                        </a:cubicBezTo>
                        <a:cubicBezTo>
                          <a:pt x="111980" y="535009"/>
                          <a:pt x="117476" y="535009"/>
                          <a:pt x="124803" y="535624"/>
                        </a:cubicBezTo>
                        <a:cubicBezTo>
                          <a:pt x="128466" y="536239"/>
                          <a:pt x="133351" y="536854"/>
                          <a:pt x="138235" y="538084"/>
                        </a:cubicBezTo>
                        <a:cubicBezTo>
                          <a:pt x="143120" y="539314"/>
                          <a:pt x="148005" y="541159"/>
                          <a:pt x="153500" y="544234"/>
                        </a:cubicBezTo>
                        <a:cubicBezTo>
                          <a:pt x="166322" y="550384"/>
                          <a:pt x="176091" y="552844"/>
                          <a:pt x="185250" y="553459"/>
                        </a:cubicBezTo>
                        <a:lnTo>
                          <a:pt x="204422" y="551160"/>
                        </a:lnTo>
                        <a:lnTo>
                          <a:pt x="200528" y="548645"/>
                        </a:lnTo>
                        <a:lnTo>
                          <a:pt x="199293" y="549154"/>
                        </a:lnTo>
                        <a:cubicBezTo>
                          <a:pt x="190745" y="550999"/>
                          <a:pt x="177923" y="551614"/>
                          <a:pt x="162048" y="544234"/>
                        </a:cubicBezTo>
                        <a:cubicBezTo>
                          <a:pt x="153500" y="540544"/>
                          <a:pt x="146173" y="538084"/>
                          <a:pt x="140067" y="536239"/>
                        </a:cubicBezTo>
                        <a:cubicBezTo>
                          <a:pt x="133961" y="534394"/>
                          <a:pt x="129077" y="533779"/>
                          <a:pt x="124803" y="533779"/>
                        </a:cubicBezTo>
                        <a:close/>
                        <a:moveTo>
                          <a:pt x="220169" y="482657"/>
                        </a:moveTo>
                        <a:cubicBezTo>
                          <a:pt x="220169" y="482657"/>
                          <a:pt x="218328" y="487005"/>
                          <a:pt x="219555" y="495081"/>
                        </a:cubicBezTo>
                        <a:cubicBezTo>
                          <a:pt x="220783" y="502535"/>
                          <a:pt x="224464" y="514338"/>
                          <a:pt x="235510" y="528004"/>
                        </a:cubicBezTo>
                        <a:cubicBezTo>
                          <a:pt x="246556" y="541049"/>
                          <a:pt x="250852" y="553473"/>
                          <a:pt x="252079" y="562791"/>
                        </a:cubicBezTo>
                        <a:lnTo>
                          <a:pt x="251978" y="565240"/>
                        </a:lnTo>
                        <a:lnTo>
                          <a:pt x="256386" y="568260"/>
                        </a:lnTo>
                        <a:lnTo>
                          <a:pt x="251389" y="547339"/>
                        </a:lnTo>
                        <a:cubicBezTo>
                          <a:pt x="247784" y="538720"/>
                          <a:pt x="242260" y="529868"/>
                          <a:pt x="233669" y="519929"/>
                        </a:cubicBezTo>
                        <a:cubicBezTo>
                          <a:pt x="226305" y="511232"/>
                          <a:pt x="223237" y="501914"/>
                          <a:pt x="221396" y="494460"/>
                        </a:cubicBezTo>
                        <a:cubicBezTo>
                          <a:pt x="220783" y="491354"/>
                          <a:pt x="220169" y="488248"/>
                          <a:pt x="220169" y="486384"/>
                        </a:cubicBezTo>
                        <a:cubicBezTo>
                          <a:pt x="220169" y="483899"/>
                          <a:pt x="220169" y="482657"/>
                          <a:pt x="220169" y="482657"/>
                        </a:cubicBezTo>
                        <a:close/>
                        <a:moveTo>
                          <a:pt x="48715" y="445679"/>
                        </a:moveTo>
                        <a:cubicBezTo>
                          <a:pt x="48715" y="445679"/>
                          <a:pt x="53633" y="446934"/>
                          <a:pt x="60396" y="450700"/>
                        </a:cubicBezTo>
                        <a:cubicBezTo>
                          <a:pt x="63470" y="452583"/>
                          <a:pt x="67773" y="455093"/>
                          <a:pt x="71462" y="458231"/>
                        </a:cubicBezTo>
                        <a:cubicBezTo>
                          <a:pt x="75765" y="460742"/>
                          <a:pt x="80068" y="464507"/>
                          <a:pt x="84372" y="468273"/>
                        </a:cubicBezTo>
                        <a:cubicBezTo>
                          <a:pt x="89905" y="473294"/>
                          <a:pt x="94208" y="477060"/>
                          <a:pt x="99126" y="479570"/>
                        </a:cubicBezTo>
                        <a:cubicBezTo>
                          <a:pt x="101585" y="481453"/>
                          <a:pt x="104044" y="482708"/>
                          <a:pt x="105889" y="483336"/>
                        </a:cubicBezTo>
                        <a:cubicBezTo>
                          <a:pt x="108348" y="484591"/>
                          <a:pt x="110192" y="485219"/>
                          <a:pt x="112651" y="485846"/>
                        </a:cubicBezTo>
                        <a:cubicBezTo>
                          <a:pt x="116955" y="487729"/>
                          <a:pt x="120643" y="488357"/>
                          <a:pt x="124947" y="488985"/>
                        </a:cubicBezTo>
                        <a:lnTo>
                          <a:pt x="132650" y="488985"/>
                        </a:lnTo>
                        <a:lnTo>
                          <a:pt x="129031" y="484689"/>
                        </a:lnTo>
                        <a:lnTo>
                          <a:pt x="126176" y="485219"/>
                        </a:lnTo>
                        <a:cubicBezTo>
                          <a:pt x="118184" y="485219"/>
                          <a:pt x="105889" y="482708"/>
                          <a:pt x="92364" y="471411"/>
                        </a:cubicBezTo>
                        <a:cubicBezTo>
                          <a:pt x="78839" y="458859"/>
                          <a:pt x="68388" y="452583"/>
                          <a:pt x="60396" y="448817"/>
                        </a:cubicBezTo>
                        <a:cubicBezTo>
                          <a:pt x="53018" y="445679"/>
                          <a:pt x="48715" y="445679"/>
                          <a:pt x="48715" y="445679"/>
                        </a:cubicBezTo>
                        <a:close/>
                        <a:moveTo>
                          <a:pt x="159670" y="429581"/>
                        </a:moveTo>
                        <a:cubicBezTo>
                          <a:pt x="159670" y="429581"/>
                          <a:pt x="157197" y="432663"/>
                          <a:pt x="155960" y="440061"/>
                        </a:cubicBezTo>
                        <a:cubicBezTo>
                          <a:pt x="154723" y="446841"/>
                          <a:pt x="155342" y="457321"/>
                          <a:pt x="162761" y="471498"/>
                        </a:cubicBezTo>
                        <a:cubicBezTo>
                          <a:pt x="170181" y="484443"/>
                          <a:pt x="172036" y="496155"/>
                          <a:pt x="172036" y="504785"/>
                        </a:cubicBezTo>
                        <a:lnTo>
                          <a:pt x="172001" y="505050"/>
                        </a:lnTo>
                        <a:lnTo>
                          <a:pt x="176010" y="508206"/>
                        </a:lnTo>
                        <a:lnTo>
                          <a:pt x="175745" y="502936"/>
                        </a:lnTo>
                        <a:cubicBezTo>
                          <a:pt x="175127" y="499237"/>
                          <a:pt x="174509" y="494922"/>
                          <a:pt x="173891" y="490607"/>
                        </a:cubicBezTo>
                        <a:cubicBezTo>
                          <a:pt x="172654" y="486909"/>
                          <a:pt x="171417" y="482594"/>
                          <a:pt x="169563" y="478279"/>
                        </a:cubicBezTo>
                        <a:cubicBezTo>
                          <a:pt x="167708" y="473348"/>
                          <a:pt x="165234" y="469033"/>
                          <a:pt x="162143" y="463485"/>
                        </a:cubicBezTo>
                        <a:cubicBezTo>
                          <a:pt x="160288" y="459170"/>
                          <a:pt x="158433" y="454855"/>
                          <a:pt x="157815" y="450540"/>
                        </a:cubicBezTo>
                        <a:cubicBezTo>
                          <a:pt x="157197" y="446841"/>
                          <a:pt x="157197" y="443143"/>
                          <a:pt x="157197" y="440061"/>
                        </a:cubicBezTo>
                        <a:cubicBezTo>
                          <a:pt x="157815" y="433280"/>
                          <a:pt x="159670" y="429581"/>
                          <a:pt x="159670" y="429581"/>
                        </a:cubicBezTo>
                        <a:close/>
                        <a:moveTo>
                          <a:pt x="128490" y="371210"/>
                        </a:moveTo>
                        <a:cubicBezTo>
                          <a:pt x="128490" y="371210"/>
                          <a:pt x="127875" y="371826"/>
                          <a:pt x="126028" y="373058"/>
                        </a:cubicBezTo>
                        <a:cubicBezTo>
                          <a:pt x="124797" y="374291"/>
                          <a:pt x="122950" y="375523"/>
                          <a:pt x="121104" y="378604"/>
                        </a:cubicBezTo>
                        <a:cubicBezTo>
                          <a:pt x="119257" y="381069"/>
                          <a:pt x="117410" y="384766"/>
                          <a:pt x="116179" y="389080"/>
                        </a:cubicBezTo>
                        <a:cubicBezTo>
                          <a:pt x="115564" y="394009"/>
                          <a:pt x="114332" y="399555"/>
                          <a:pt x="115564" y="406950"/>
                        </a:cubicBezTo>
                        <a:cubicBezTo>
                          <a:pt x="116795" y="419890"/>
                          <a:pt x="114948" y="430982"/>
                          <a:pt x="112486" y="438376"/>
                        </a:cubicBezTo>
                        <a:lnTo>
                          <a:pt x="112162" y="439097"/>
                        </a:lnTo>
                        <a:lnTo>
                          <a:pt x="114994" y="444249"/>
                        </a:lnTo>
                        <a:lnTo>
                          <a:pt x="116795" y="437760"/>
                        </a:lnTo>
                        <a:cubicBezTo>
                          <a:pt x="116795" y="435911"/>
                          <a:pt x="117410" y="434063"/>
                          <a:pt x="117410" y="432214"/>
                        </a:cubicBezTo>
                        <a:cubicBezTo>
                          <a:pt x="118026" y="430365"/>
                          <a:pt x="118026" y="428517"/>
                          <a:pt x="118026" y="426668"/>
                        </a:cubicBezTo>
                        <a:cubicBezTo>
                          <a:pt x="118641" y="424820"/>
                          <a:pt x="118641" y="422971"/>
                          <a:pt x="118641" y="420506"/>
                        </a:cubicBezTo>
                        <a:cubicBezTo>
                          <a:pt x="118641" y="418657"/>
                          <a:pt x="118641" y="416809"/>
                          <a:pt x="118641" y="414344"/>
                        </a:cubicBezTo>
                        <a:cubicBezTo>
                          <a:pt x="118641" y="410031"/>
                          <a:pt x="118641" y="405101"/>
                          <a:pt x="118026" y="400171"/>
                        </a:cubicBezTo>
                        <a:cubicBezTo>
                          <a:pt x="117410" y="395858"/>
                          <a:pt x="118026" y="391544"/>
                          <a:pt x="118641" y="388463"/>
                        </a:cubicBezTo>
                        <a:cubicBezTo>
                          <a:pt x="119872" y="384766"/>
                          <a:pt x="121104" y="381685"/>
                          <a:pt x="122950" y="379220"/>
                        </a:cubicBezTo>
                        <a:cubicBezTo>
                          <a:pt x="124181" y="376756"/>
                          <a:pt x="125413" y="374291"/>
                          <a:pt x="126644" y="373058"/>
                        </a:cubicBezTo>
                        <a:cubicBezTo>
                          <a:pt x="127875" y="371826"/>
                          <a:pt x="128490" y="371210"/>
                          <a:pt x="128490" y="371210"/>
                        </a:cubicBezTo>
                        <a:close/>
                        <a:moveTo>
                          <a:pt x="28236" y="341535"/>
                        </a:moveTo>
                        <a:cubicBezTo>
                          <a:pt x="28236" y="341535"/>
                          <a:pt x="31305" y="344625"/>
                          <a:pt x="35602" y="350187"/>
                        </a:cubicBezTo>
                        <a:cubicBezTo>
                          <a:pt x="36830" y="351423"/>
                          <a:pt x="38058" y="353277"/>
                          <a:pt x="39285" y="355130"/>
                        </a:cubicBezTo>
                        <a:cubicBezTo>
                          <a:pt x="40513" y="356984"/>
                          <a:pt x="41741" y="358838"/>
                          <a:pt x="42968" y="360692"/>
                        </a:cubicBezTo>
                        <a:cubicBezTo>
                          <a:pt x="44196" y="363164"/>
                          <a:pt x="44810" y="365018"/>
                          <a:pt x="46037" y="367489"/>
                        </a:cubicBezTo>
                        <a:cubicBezTo>
                          <a:pt x="47265" y="369961"/>
                          <a:pt x="48493" y="372433"/>
                          <a:pt x="49721" y="374905"/>
                        </a:cubicBezTo>
                        <a:cubicBezTo>
                          <a:pt x="50948" y="377995"/>
                          <a:pt x="52176" y="381084"/>
                          <a:pt x="53403" y="383556"/>
                        </a:cubicBezTo>
                        <a:cubicBezTo>
                          <a:pt x="54631" y="386028"/>
                          <a:pt x="56473" y="388500"/>
                          <a:pt x="57700" y="390972"/>
                        </a:cubicBezTo>
                        <a:cubicBezTo>
                          <a:pt x="60769" y="395297"/>
                          <a:pt x="63839" y="398387"/>
                          <a:pt x="66908" y="401477"/>
                        </a:cubicBezTo>
                        <a:cubicBezTo>
                          <a:pt x="69977" y="404567"/>
                          <a:pt x="73046" y="406421"/>
                          <a:pt x="76729" y="408274"/>
                        </a:cubicBezTo>
                        <a:lnTo>
                          <a:pt x="79574" y="409454"/>
                        </a:lnTo>
                        <a:lnTo>
                          <a:pt x="78288" y="405301"/>
                        </a:lnTo>
                        <a:lnTo>
                          <a:pt x="73660" y="402713"/>
                        </a:lnTo>
                        <a:cubicBezTo>
                          <a:pt x="71205" y="401477"/>
                          <a:pt x="69363" y="399623"/>
                          <a:pt x="67522" y="397769"/>
                        </a:cubicBezTo>
                        <a:cubicBezTo>
                          <a:pt x="62611" y="393444"/>
                          <a:pt x="58928" y="387882"/>
                          <a:pt x="55245" y="380467"/>
                        </a:cubicBezTo>
                        <a:cubicBezTo>
                          <a:pt x="53403" y="376759"/>
                          <a:pt x="51562" y="373051"/>
                          <a:pt x="49721" y="369961"/>
                        </a:cubicBezTo>
                        <a:cubicBezTo>
                          <a:pt x="48493" y="366254"/>
                          <a:pt x="46651" y="363782"/>
                          <a:pt x="45424" y="360692"/>
                        </a:cubicBezTo>
                        <a:cubicBezTo>
                          <a:pt x="43582" y="358220"/>
                          <a:pt x="42355" y="355748"/>
                          <a:pt x="40513" y="353895"/>
                        </a:cubicBezTo>
                        <a:cubicBezTo>
                          <a:pt x="39285" y="352041"/>
                          <a:pt x="38058" y="350187"/>
                          <a:pt x="36830" y="348951"/>
                        </a:cubicBezTo>
                        <a:cubicBezTo>
                          <a:pt x="31919" y="342771"/>
                          <a:pt x="28236" y="341535"/>
                          <a:pt x="28236" y="341535"/>
                        </a:cubicBezTo>
                        <a:close/>
                        <a:moveTo>
                          <a:pt x="124842" y="308074"/>
                        </a:moveTo>
                        <a:cubicBezTo>
                          <a:pt x="124842" y="308074"/>
                          <a:pt x="121122" y="308074"/>
                          <a:pt x="115541" y="311774"/>
                        </a:cubicBezTo>
                        <a:cubicBezTo>
                          <a:pt x="113060" y="313624"/>
                          <a:pt x="109960" y="316091"/>
                          <a:pt x="107479" y="319791"/>
                        </a:cubicBezTo>
                        <a:cubicBezTo>
                          <a:pt x="104379" y="323490"/>
                          <a:pt x="101278" y="328423"/>
                          <a:pt x="99418" y="334590"/>
                        </a:cubicBezTo>
                        <a:cubicBezTo>
                          <a:pt x="98798" y="336440"/>
                          <a:pt x="98177" y="337673"/>
                          <a:pt x="97557" y="339523"/>
                        </a:cubicBezTo>
                        <a:lnTo>
                          <a:pt x="96435" y="342870"/>
                        </a:lnTo>
                        <a:lnTo>
                          <a:pt x="91711" y="350996"/>
                        </a:lnTo>
                        <a:lnTo>
                          <a:pt x="84535" y="361105"/>
                        </a:lnTo>
                        <a:lnTo>
                          <a:pt x="83324" y="362138"/>
                        </a:lnTo>
                        <a:lnTo>
                          <a:pt x="83868" y="364486"/>
                        </a:lnTo>
                        <a:lnTo>
                          <a:pt x="91711" y="350996"/>
                        </a:lnTo>
                        <a:lnTo>
                          <a:pt x="91976" y="350622"/>
                        </a:lnTo>
                        <a:cubicBezTo>
                          <a:pt x="93837" y="348156"/>
                          <a:pt x="95077" y="345689"/>
                          <a:pt x="96317" y="343223"/>
                        </a:cubicBezTo>
                        <a:lnTo>
                          <a:pt x="96435" y="342870"/>
                        </a:lnTo>
                        <a:lnTo>
                          <a:pt x="103759" y="330273"/>
                        </a:lnTo>
                        <a:cubicBezTo>
                          <a:pt x="106859" y="322257"/>
                          <a:pt x="111820" y="316091"/>
                          <a:pt x="116781" y="313008"/>
                        </a:cubicBezTo>
                        <a:cubicBezTo>
                          <a:pt x="121122" y="309308"/>
                          <a:pt x="124842" y="308074"/>
                          <a:pt x="124842" y="308074"/>
                        </a:cubicBezTo>
                        <a:close/>
                        <a:moveTo>
                          <a:pt x="45039" y="248137"/>
                        </a:moveTo>
                        <a:cubicBezTo>
                          <a:pt x="45039" y="248137"/>
                          <a:pt x="47537" y="251844"/>
                          <a:pt x="49409" y="258023"/>
                        </a:cubicBezTo>
                        <a:cubicBezTo>
                          <a:pt x="50658" y="261113"/>
                          <a:pt x="51907" y="264820"/>
                          <a:pt x="52531" y="268528"/>
                        </a:cubicBezTo>
                        <a:cubicBezTo>
                          <a:pt x="53780" y="272853"/>
                          <a:pt x="53780" y="277796"/>
                          <a:pt x="54404" y="282739"/>
                        </a:cubicBezTo>
                        <a:cubicBezTo>
                          <a:pt x="54404" y="295097"/>
                          <a:pt x="56901" y="304365"/>
                          <a:pt x="60023" y="311162"/>
                        </a:cubicBezTo>
                        <a:lnTo>
                          <a:pt x="70809" y="325396"/>
                        </a:lnTo>
                        <a:lnTo>
                          <a:pt x="71080" y="321321"/>
                        </a:lnTo>
                        <a:lnTo>
                          <a:pt x="71096" y="321081"/>
                        </a:lnTo>
                        <a:lnTo>
                          <a:pt x="69387" y="319813"/>
                        </a:lnTo>
                        <a:cubicBezTo>
                          <a:pt x="63768" y="314252"/>
                          <a:pt x="58150" y="304983"/>
                          <a:pt x="57525" y="289536"/>
                        </a:cubicBezTo>
                        <a:cubicBezTo>
                          <a:pt x="56901" y="285211"/>
                          <a:pt x="56901" y="282121"/>
                          <a:pt x="56277" y="278414"/>
                        </a:cubicBezTo>
                        <a:cubicBezTo>
                          <a:pt x="55652" y="275324"/>
                          <a:pt x="55652" y="272235"/>
                          <a:pt x="55028" y="269763"/>
                        </a:cubicBezTo>
                        <a:cubicBezTo>
                          <a:pt x="53780" y="264202"/>
                          <a:pt x="52531" y="259877"/>
                          <a:pt x="50658" y="256788"/>
                        </a:cubicBezTo>
                        <a:cubicBezTo>
                          <a:pt x="48161" y="250609"/>
                          <a:pt x="45039" y="248137"/>
                          <a:pt x="45039" y="248137"/>
                        </a:cubicBezTo>
                        <a:close/>
                        <a:moveTo>
                          <a:pt x="141867" y="242132"/>
                        </a:moveTo>
                        <a:cubicBezTo>
                          <a:pt x="141867" y="242132"/>
                          <a:pt x="138134" y="241510"/>
                          <a:pt x="132535" y="243998"/>
                        </a:cubicBezTo>
                        <a:cubicBezTo>
                          <a:pt x="129425" y="245242"/>
                          <a:pt x="125692" y="247107"/>
                          <a:pt x="122581" y="249595"/>
                        </a:cubicBezTo>
                        <a:cubicBezTo>
                          <a:pt x="118848" y="252704"/>
                          <a:pt x="115116" y="257058"/>
                          <a:pt x="110761" y="262033"/>
                        </a:cubicBezTo>
                        <a:cubicBezTo>
                          <a:pt x="107650" y="267630"/>
                          <a:pt x="103295" y="271984"/>
                          <a:pt x="99562" y="275093"/>
                        </a:cubicBezTo>
                        <a:cubicBezTo>
                          <a:pt x="95830" y="278203"/>
                          <a:pt x="92719" y="280068"/>
                          <a:pt x="88986" y="281934"/>
                        </a:cubicBezTo>
                        <a:lnTo>
                          <a:pt x="88372" y="282170"/>
                        </a:lnTo>
                        <a:lnTo>
                          <a:pt x="87518" y="286022"/>
                        </a:lnTo>
                        <a:lnTo>
                          <a:pt x="100185" y="277581"/>
                        </a:lnTo>
                        <a:cubicBezTo>
                          <a:pt x="101429" y="276959"/>
                          <a:pt x="102673" y="275715"/>
                          <a:pt x="103917" y="273849"/>
                        </a:cubicBezTo>
                        <a:cubicBezTo>
                          <a:pt x="105784" y="272605"/>
                          <a:pt x="107028" y="271362"/>
                          <a:pt x="108272" y="270118"/>
                        </a:cubicBezTo>
                        <a:cubicBezTo>
                          <a:pt x="109517" y="268252"/>
                          <a:pt x="110761" y="266386"/>
                          <a:pt x="112627" y="265143"/>
                        </a:cubicBezTo>
                        <a:cubicBezTo>
                          <a:pt x="113871" y="263277"/>
                          <a:pt x="115116" y="261411"/>
                          <a:pt x="116360" y="258924"/>
                        </a:cubicBezTo>
                        <a:cubicBezTo>
                          <a:pt x="118848" y="255814"/>
                          <a:pt x="121959" y="252704"/>
                          <a:pt x="124448" y="250217"/>
                        </a:cubicBezTo>
                        <a:cubicBezTo>
                          <a:pt x="127558" y="248351"/>
                          <a:pt x="130669" y="246485"/>
                          <a:pt x="133157" y="245242"/>
                        </a:cubicBezTo>
                        <a:cubicBezTo>
                          <a:pt x="138134" y="242754"/>
                          <a:pt x="141867" y="242132"/>
                          <a:pt x="141867" y="242132"/>
                        </a:cubicBezTo>
                        <a:close/>
                        <a:moveTo>
                          <a:pt x="171069" y="182124"/>
                        </a:moveTo>
                        <a:cubicBezTo>
                          <a:pt x="171069" y="182124"/>
                          <a:pt x="168000" y="180897"/>
                          <a:pt x="162475" y="182737"/>
                        </a:cubicBezTo>
                        <a:cubicBezTo>
                          <a:pt x="156337" y="183964"/>
                          <a:pt x="148971" y="187644"/>
                          <a:pt x="139763" y="196844"/>
                        </a:cubicBezTo>
                        <a:cubicBezTo>
                          <a:pt x="131170" y="205431"/>
                          <a:pt x="122576" y="209725"/>
                          <a:pt x="115824" y="211565"/>
                        </a:cubicBezTo>
                        <a:lnTo>
                          <a:pt x="113611" y="211811"/>
                        </a:lnTo>
                        <a:lnTo>
                          <a:pt x="112092" y="215327"/>
                        </a:lnTo>
                        <a:lnTo>
                          <a:pt x="126873" y="209725"/>
                        </a:lnTo>
                        <a:cubicBezTo>
                          <a:pt x="129942" y="207885"/>
                          <a:pt x="133011" y="206045"/>
                          <a:pt x="136081" y="203591"/>
                        </a:cubicBezTo>
                        <a:cubicBezTo>
                          <a:pt x="138536" y="201138"/>
                          <a:pt x="141605" y="198071"/>
                          <a:pt x="145288" y="195004"/>
                        </a:cubicBezTo>
                        <a:cubicBezTo>
                          <a:pt x="151426" y="188871"/>
                          <a:pt x="157565" y="185804"/>
                          <a:pt x="162475" y="183964"/>
                        </a:cubicBezTo>
                        <a:cubicBezTo>
                          <a:pt x="167386" y="182124"/>
                          <a:pt x="171069" y="182124"/>
                          <a:pt x="171069" y="182124"/>
                        </a:cubicBezTo>
                        <a:close/>
                        <a:moveTo>
                          <a:pt x="80943" y="171997"/>
                        </a:moveTo>
                        <a:cubicBezTo>
                          <a:pt x="80943" y="171997"/>
                          <a:pt x="82197" y="175714"/>
                          <a:pt x="83452" y="181290"/>
                        </a:cubicBezTo>
                        <a:cubicBezTo>
                          <a:pt x="83452" y="184387"/>
                          <a:pt x="84079" y="188104"/>
                          <a:pt x="84079" y="191821"/>
                        </a:cubicBezTo>
                        <a:cubicBezTo>
                          <a:pt x="84079" y="195538"/>
                          <a:pt x="84079" y="200495"/>
                          <a:pt x="82824" y="204831"/>
                        </a:cubicBezTo>
                        <a:cubicBezTo>
                          <a:pt x="82197" y="207309"/>
                          <a:pt x="81570" y="209787"/>
                          <a:pt x="81570" y="212265"/>
                        </a:cubicBezTo>
                        <a:cubicBezTo>
                          <a:pt x="81570" y="214743"/>
                          <a:pt x="80943" y="217221"/>
                          <a:pt x="80943" y="219080"/>
                        </a:cubicBezTo>
                        <a:cubicBezTo>
                          <a:pt x="80943" y="224036"/>
                          <a:pt x="81570" y="227753"/>
                          <a:pt x="82197" y="231470"/>
                        </a:cubicBezTo>
                        <a:lnTo>
                          <a:pt x="88233" y="246377"/>
                        </a:lnTo>
                        <a:lnTo>
                          <a:pt x="89729" y="243079"/>
                        </a:lnTo>
                        <a:lnTo>
                          <a:pt x="88469" y="241382"/>
                        </a:lnTo>
                        <a:cubicBezTo>
                          <a:pt x="84706" y="235187"/>
                          <a:pt x="82197" y="225275"/>
                          <a:pt x="84079" y="211026"/>
                        </a:cubicBezTo>
                        <a:cubicBezTo>
                          <a:pt x="85960" y="204212"/>
                          <a:pt x="85960" y="198017"/>
                          <a:pt x="85960" y="193060"/>
                        </a:cubicBezTo>
                        <a:cubicBezTo>
                          <a:pt x="85960" y="188104"/>
                          <a:pt x="85333" y="184387"/>
                          <a:pt x="84706" y="181290"/>
                        </a:cubicBezTo>
                        <a:cubicBezTo>
                          <a:pt x="82824" y="174475"/>
                          <a:pt x="80943" y="171997"/>
                          <a:pt x="80943" y="171997"/>
                        </a:cubicBezTo>
                        <a:close/>
                        <a:moveTo>
                          <a:pt x="197340" y="125716"/>
                        </a:moveTo>
                        <a:cubicBezTo>
                          <a:pt x="191762" y="126320"/>
                          <a:pt x="184324" y="129344"/>
                          <a:pt x="174408" y="137206"/>
                        </a:cubicBezTo>
                        <a:cubicBezTo>
                          <a:pt x="170069" y="140835"/>
                          <a:pt x="165731" y="143254"/>
                          <a:pt x="161392" y="145068"/>
                        </a:cubicBezTo>
                        <a:cubicBezTo>
                          <a:pt x="157674" y="146882"/>
                          <a:pt x="153955" y="147487"/>
                          <a:pt x="150236" y="148092"/>
                        </a:cubicBezTo>
                        <a:lnTo>
                          <a:pt x="148663" y="148092"/>
                        </a:lnTo>
                        <a:lnTo>
                          <a:pt x="146883" y="150875"/>
                        </a:lnTo>
                        <a:lnTo>
                          <a:pt x="160773" y="147487"/>
                        </a:lnTo>
                        <a:cubicBezTo>
                          <a:pt x="166970" y="145068"/>
                          <a:pt x="173168" y="141439"/>
                          <a:pt x="179986" y="135392"/>
                        </a:cubicBezTo>
                        <a:cubicBezTo>
                          <a:pt x="186184" y="130554"/>
                          <a:pt x="192381" y="128135"/>
                          <a:pt x="197959" y="126925"/>
                        </a:cubicBezTo>
                        <a:cubicBezTo>
                          <a:pt x="202918" y="125716"/>
                          <a:pt x="206017" y="125716"/>
                          <a:pt x="206017" y="125716"/>
                        </a:cubicBezTo>
                        <a:cubicBezTo>
                          <a:pt x="206017" y="125716"/>
                          <a:pt x="202918" y="124506"/>
                          <a:pt x="197340" y="125716"/>
                        </a:cubicBezTo>
                        <a:close/>
                        <a:moveTo>
                          <a:pt x="121904" y="107556"/>
                        </a:moveTo>
                        <a:cubicBezTo>
                          <a:pt x="121904" y="107556"/>
                          <a:pt x="123115" y="111219"/>
                          <a:pt x="123721" y="116714"/>
                        </a:cubicBezTo>
                        <a:cubicBezTo>
                          <a:pt x="123721" y="122210"/>
                          <a:pt x="123721" y="129537"/>
                          <a:pt x="120692" y="137474"/>
                        </a:cubicBezTo>
                        <a:cubicBezTo>
                          <a:pt x="117663" y="147243"/>
                          <a:pt x="116452" y="154570"/>
                          <a:pt x="116452" y="161287"/>
                        </a:cubicBezTo>
                        <a:lnTo>
                          <a:pt x="120251" y="178245"/>
                        </a:lnTo>
                        <a:lnTo>
                          <a:pt x="120908" y="177038"/>
                        </a:lnTo>
                        <a:lnTo>
                          <a:pt x="122547" y="174026"/>
                        </a:lnTo>
                        <a:lnTo>
                          <a:pt x="121298" y="171666"/>
                        </a:lnTo>
                        <a:cubicBezTo>
                          <a:pt x="120086" y="168614"/>
                          <a:pt x="118875" y="164339"/>
                          <a:pt x="118875" y="160065"/>
                        </a:cubicBezTo>
                        <a:cubicBezTo>
                          <a:pt x="118875" y="155181"/>
                          <a:pt x="119481" y="149686"/>
                          <a:pt x="121298" y="143580"/>
                        </a:cubicBezTo>
                        <a:cubicBezTo>
                          <a:pt x="123115" y="137474"/>
                          <a:pt x="124327" y="131979"/>
                          <a:pt x="124932" y="127705"/>
                        </a:cubicBezTo>
                        <a:cubicBezTo>
                          <a:pt x="125538" y="122820"/>
                          <a:pt x="125538" y="119157"/>
                          <a:pt x="124932" y="116104"/>
                        </a:cubicBezTo>
                        <a:cubicBezTo>
                          <a:pt x="123721" y="110609"/>
                          <a:pt x="121904" y="107556"/>
                          <a:pt x="121904" y="107556"/>
                        </a:cubicBezTo>
                        <a:close/>
                        <a:moveTo>
                          <a:pt x="234893" y="73933"/>
                        </a:moveTo>
                        <a:cubicBezTo>
                          <a:pt x="229960" y="74547"/>
                          <a:pt x="221942" y="76388"/>
                          <a:pt x="212691" y="83141"/>
                        </a:cubicBezTo>
                        <a:cubicBezTo>
                          <a:pt x="203440" y="89893"/>
                          <a:pt x="195423" y="91734"/>
                          <a:pt x="189256" y="92348"/>
                        </a:cubicBezTo>
                        <a:lnTo>
                          <a:pt x="187052" y="92074"/>
                        </a:lnTo>
                        <a:lnTo>
                          <a:pt x="185338" y="94336"/>
                        </a:lnTo>
                        <a:lnTo>
                          <a:pt x="218242" y="81913"/>
                        </a:lnTo>
                        <a:cubicBezTo>
                          <a:pt x="229960" y="73319"/>
                          <a:pt x="242911" y="73933"/>
                          <a:pt x="242911" y="73933"/>
                        </a:cubicBezTo>
                        <a:cubicBezTo>
                          <a:pt x="242911" y="73933"/>
                          <a:pt x="240444" y="73319"/>
                          <a:pt x="234893" y="73933"/>
                        </a:cubicBezTo>
                        <a:close/>
                        <a:moveTo>
                          <a:pt x="165863" y="53145"/>
                        </a:moveTo>
                        <a:cubicBezTo>
                          <a:pt x="165863" y="53145"/>
                          <a:pt x="166482" y="56223"/>
                          <a:pt x="166482" y="61763"/>
                        </a:cubicBezTo>
                        <a:cubicBezTo>
                          <a:pt x="166482" y="66687"/>
                          <a:pt x="165245" y="73458"/>
                          <a:pt x="162152" y="80845"/>
                        </a:cubicBezTo>
                        <a:cubicBezTo>
                          <a:pt x="158441" y="89463"/>
                          <a:pt x="156586" y="96850"/>
                          <a:pt x="156586" y="103006"/>
                        </a:cubicBezTo>
                        <a:lnTo>
                          <a:pt x="158238" y="118906"/>
                        </a:lnTo>
                        <a:lnTo>
                          <a:pt x="159048" y="117845"/>
                        </a:lnTo>
                        <a:lnTo>
                          <a:pt x="160763" y="115553"/>
                        </a:lnTo>
                        <a:lnTo>
                          <a:pt x="159678" y="112855"/>
                        </a:lnTo>
                        <a:cubicBezTo>
                          <a:pt x="159060" y="109777"/>
                          <a:pt x="158441" y="106083"/>
                          <a:pt x="158441" y="101774"/>
                        </a:cubicBezTo>
                        <a:cubicBezTo>
                          <a:pt x="159060" y="97465"/>
                          <a:pt x="160297" y="92541"/>
                          <a:pt x="162152" y="87001"/>
                        </a:cubicBezTo>
                        <a:cubicBezTo>
                          <a:pt x="167100" y="75305"/>
                          <a:pt x="167719" y="66687"/>
                          <a:pt x="167719" y="61147"/>
                        </a:cubicBezTo>
                        <a:cubicBezTo>
                          <a:pt x="167100" y="55607"/>
                          <a:pt x="165863" y="53145"/>
                          <a:pt x="165863" y="53145"/>
                        </a:cubicBezTo>
                        <a:close/>
                        <a:moveTo>
                          <a:pt x="246179" y="9656"/>
                        </a:moveTo>
                        <a:cubicBezTo>
                          <a:pt x="246179" y="9656"/>
                          <a:pt x="243701" y="10268"/>
                          <a:pt x="240603" y="12715"/>
                        </a:cubicBezTo>
                        <a:cubicBezTo>
                          <a:pt x="237505" y="15774"/>
                          <a:pt x="233169" y="20669"/>
                          <a:pt x="230691" y="29235"/>
                        </a:cubicBezTo>
                        <a:lnTo>
                          <a:pt x="222852" y="40849"/>
                        </a:lnTo>
                        <a:lnTo>
                          <a:pt x="223162" y="40818"/>
                        </a:lnTo>
                        <a:lnTo>
                          <a:pt x="233169" y="26176"/>
                        </a:lnTo>
                        <a:cubicBezTo>
                          <a:pt x="235027" y="20669"/>
                          <a:pt x="238745" y="16386"/>
                          <a:pt x="241223" y="13939"/>
                        </a:cubicBezTo>
                        <a:cubicBezTo>
                          <a:pt x="243701" y="10880"/>
                          <a:pt x="246179" y="9656"/>
                          <a:pt x="246179" y="9656"/>
                        </a:cubicBezTo>
                        <a:close/>
                        <a:moveTo>
                          <a:pt x="252142" y="402"/>
                        </a:moveTo>
                        <a:cubicBezTo>
                          <a:pt x="258879" y="1549"/>
                          <a:pt x="263525" y="4761"/>
                          <a:pt x="263525" y="4761"/>
                        </a:cubicBezTo>
                        <a:cubicBezTo>
                          <a:pt x="252374" y="9044"/>
                          <a:pt x="252374" y="16386"/>
                          <a:pt x="252374" y="24952"/>
                        </a:cubicBezTo>
                        <a:cubicBezTo>
                          <a:pt x="252374" y="36577"/>
                          <a:pt x="244940" y="42696"/>
                          <a:pt x="236886" y="43920"/>
                        </a:cubicBezTo>
                        <a:lnTo>
                          <a:pt x="224869" y="47243"/>
                        </a:lnTo>
                        <a:lnTo>
                          <a:pt x="224869" y="47553"/>
                        </a:lnTo>
                        <a:cubicBezTo>
                          <a:pt x="224869" y="47553"/>
                          <a:pt x="222409" y="50019"/>
                          <a:pt x="218718" y="53719"/>
                        </a:cubicBezTo>
                        <a:cubicBezTo>
                          <a:pt x="214412" y="58035"/>
                          <a:pt x="208875" y="64201"/>
                          <a:pt x="202109" y="72217"/>
                        </a:cubicBezTo>
                        <a:lnTo>
                          <a:pt x="193118" y="84074"/>
                        </a:lnTo>
                        <a:lnTo>
                          <a:pt x="194189" y="83524"/>
                        </a:lnTo>
                        <a:cubicBezTo>
                          <a:pt x="197890" y="80685"/>
                          <a:pt x="200665" y="77616"/>
                          <a:pt x="203440" y="74547"/>
                        </a:cubicBezTo>
                        <a:cubicBezTo>
                          <a:pt x="208374" y="69022"/>
                          <a:pt x="213308" y="63498"/>
                          <a:pt x="224409" y="61042"/>
                        </a:cubicBezTo>
                        <a:cubicBezTo>
                          <a:pt x="239210" y="58587"/>
                          <a:pt x="249695" y="63498"/>
                          <a:pt x="255862" y="69636"/>
                        </a:cubicBezTo>
                        <a:cubicBezTo>
                          <a:pt x="262646" y="75161"/>
                          <a:pt x="265113" y="81299"/>
                          <a:pt x="265113" y="81299"/>
                        </a:cubicBezTo>
                        <a:cubicBezTo>
                          <a:pt x="250312" y="78230"/>
                          <a:pt x="245994" y="84982"/>
                          <a:pt x="240444" y="93576"/>
                        </a:cubicBezTo>
                        <a:cubicBezTo>
                          <a:pt x="236127" y="99101"/>
                          <a:pt x="231193" y="102784"/>
                          <a:pt x="225642" y="104011"/>
                        </a:cubicBezTo>
                        <a:cubicBezTo>
                          <a:pt x="220709" y="104625"/>
                          <a:pt x="214541" y="104011"/>
                          <a:pt x="209608" y="102170"/>
                        </a:cubicBezTo>
                        <a:cubicBezTo>
                          <a:pt x="201591" y="99101"/>
                          <a:pt x="194807" y="97412"/>
                          <a:pt x="190027" y="96492"/>
                        </a:cubicBezTo>
                        <a:lnTo>
                          <a:pt x="184318" y="95680"/>
                        </a:lnTo>
                        <a:lnTo>
                          <a:pt x="178733" y="103046"/>
                        </a:lnTo>
                        <a:cubicBezTo>
                          <a:pt x="176272" y="106129"/>
                          <a:pt x="174427" y="109212"/>
                          <a:pt x="171966" y="112295"/>
                        </a:cubicBezTo>
                        <a:cubicBezTo>
                          <a:pt x="169505" y="115378"/>
                          <a:pt x="167660" y="119078"/>
                          <a:pt x="165199" y="122161"/>
                        </a:cubicBezTo>
                        <a:cubicBezTo>
                          <a:pt x="162739" y="125860"/>
                          <a:pt x="160278" y="129560"/>
                          <a:pt x="157817" y="133259"/>
                        </a:cubicBezTo>
                        <a:lnTo>
                          <a:pt x="153811" y="139831"/>
                        </a:lnTo>
                        <a:lnTo>
                          <a:pt x="155195" y="139020"/>
                        </a:lnTo>
                        <a:cubicBezTo>
                          <a:pt x="157054" y="137206"/>
                          <a:pt x="158293" y="135392"/>
                          <a:pt x="159533" y="133578"/>
                        </a:cubicBezTo>
                        <a:cubicBezTo>
                          <a:pt x="161392" y="132368"/>
                          <a:pt x="162632" y="130554"/>
                          <a:pt x="163871" y="128739"/>
                        </a:cubicBezTo>
                        <a:cubicBezTo>
                          <a:pt x="168830" y="122087"/>
                          <a:pt x="173788" y="116039"/>
                          <a:pt x="185564" y="113016"/>
                        </a:cubicBezTo>
                        <a:cubicBezTo>
                          <a:pt x="193311" y="111201"/>
                          <a:pt x="199974" y="111504"/>
                          <a:pt x="205629" y="113016"/>
                        </a:cubicBezTo>
                        <a:cubicBezTo>
                          <a:pt x="211285" y="114528"/>
                          <a:pt x="215933" y="117249"/>
                          <a:pt x="219652" y="120273"/>
                        </a:cubicBezTo>
                        <a:cubicBezTo>
                          <a:pt x="226469" y="125716"/>
                          <a:pt x="230188" y="131763"/>
                          <a:pt x="230188" y="131763"/>
                        </a:cubicBezTo>
                        <a:cubicBezTo>
                          <a:pt x="222131" y="130554"/>
                          <a:pt x="217173" y="131763"/>
                          <a:pt x="213454" y="134182"/>
                        </a:cubicBezTo>
                        <a:cubicBezTo>
                          <a:pt x="211595" y="135997"/>
                          <a:pt x="209735" y="137206"/>
                          <a:pt x="208496" y="139625"/>
                        </a:cubicBezTo>
                        <a:cubicBezTo>
                          <a:pt x="207256" y="141439"/>
                          <a:pt x="206017" y="143254"/>
                          <a:pt x="204777" y="145673"/>
                        </a:cubicBezTo>
                        <a:cubicBezTo>
                          <a:pt x="197340" y="158373"/>
                          <a:pt x="184324" y="160187"/>
                          <a:pt x="173168" y="156558"/>
                        </a:cubicBezTo>
                        <a:cubicBezTo>
                          <a:pt x="164491" y="154139"/>
                          <a:pt x="157054" y="152930"/>
                          <a:pt x="151476" y="152325"/>
                        </a:cubicBezTo>
                        <a:lnTo>
                          <a:pt x="146209" y="151930"/>
                        </a:lnTo>
                        <a:lnTo>
                          <a:pt x="135672" y="168405"/>
                        </a:lnTo>
                        <a:cubicBezTo>
                          <a:pt x="133211" y="172721"/>
                          <a:pt x="130750" y="177038"/>
                          <a:pt x="128290" y="181354"/>
                        </a:cubicBezTo>
                        <a:cubicBezTo>
                          <a:pt x="127060" y="183204"/>
                          <a:pt x="125829" y="185670"/>
                          <a:pt x="124599" y="188136"/>
                        </a:cubicBezTo>
                        <a:cubicBezTo>
                          <a:pt x="123369" y="189986"/>
                          <a:pt x="122138" y="192452"/>
                          <a:pt x="120908" y="194919"/>
                        </a:cubicBezTo>
                        <a:lnTo>
                          <a:pt x="117554" y="202683"/>
                        </a:lnTo>
                        <a:lnTo>
                          <a:pt x="119507" y="201138"/>
                        </a:lnTo>
                        <a:cubicBezTo>
                          <a:pt x="122576" y="196844"/>
                          <a:pt x="125031" y="193164"/>
                          <a:pt x="127487" y="189484"/>
                        </a:cubicBezTo>
                        <a:cubicBezTo>
                          <a:pt x="129942" y="185804"/>
                          <a:pt x="131784" y="182124"/>
                          <a:pt x="134853" y="178444"/>
                        </a:cubicBezTo>
                        <a:cubicBezTo>
                          <a:pt x="136694" y="177217"/>
                          <a:pt x="138536" y="175377"/>
                          <a:pt x="140377" y="174150"/>
                        </a:cubicBezTo>
                        <a:cubicBezTo>
                          <a:pt x="142833" y="172924"/>
                          <a:pt x="145288" y="171697"/>
                          <a:pt x="148357" y="170470"/>
                        </a:cubicBezTo>
                        <a:cubicBezTo>
                          <a:pt x="156337" y="167710"/>
                          <a:pt x="163243" y="167403"/>
                          <a:pt x="169228" y="168477"/>
                        </a:cubicBezTo>
                        <a:cubicBezTo>
                          <a:pt x="175213" y="169550"/>
                          <a:pt x="180277" y="172004"/>
                          <a:pt x="184573" y="174764"/>
                        </a:cubicBezTo>
                        <a:cubicBezTo>
                          <a:pt x="188256" y="177830"/>
                          <a:pt x="191325" y="180284"/>
                          <a:pt x="193781" y="182737"/>
                        </a:cubicBezTo>
                        <a:cubicBezTo>
                          <a:pt x="195622" y="185191"/>
                          <a:pt x="196850" y="186417"/>
                          <a:pt x="196850" y="186417"/>
                        </a:cubicBezTo>
                        <a:cubicBezTo>
                          <a:pt x="188256" y="185804"/>
                          <a:pt x="183346" y="187644"/>
                          <a:pt x="179663" y="190711"/>
                        </a:cubicBezTo>
                        <a:cubicBezTo>
                          <a:pt x="177821" y="191938"/>
                          <a:pt x="176593" y="193778"/>
                          <a:pt x="175366" y="196231"/>
                        </a:cubicBezTo>
                        <a:cubicBezTo>
                          <a:pt x="174138" y="198071"/>
                          <a:pt x="172911" y="200524"/>
                          <a:pt x="172297" y="202978"/>
                        </a:cubicBezTo>
                        <a:cubicBezTo>
                          <a:pt x="170455" y="206658"/>
                          <a:pt x="168614" y="209725"/>
                          <a:pt x="166158" y="211565"/>
                        </a:cubicBezTo>
                        <a:cubicBezTo>
                          <a:pt x="163703" y="214018"/>
                          <a:pt x="161248" y="215245"/>
                          <a:pt x="158792" y="216472"/>
                        </a:cubicBezTo>
                        <a:cubicBezTo>
                          <a:pt x="153268" y="218925"/>
                          <a:pt x="146516" y="218925"/>
                          <a:pt x="140377" y="217698"/>
                        </a:cubicBezTo>
                        <a:cubicBezTo>
                          <a:pt x="131170" y="216165"/>
                          <a:pt x="123343" y="215858"/>
                          <a:pt x="117819" y="215935"/>
                        </a:cubicBezTo>
                        <a:lnTo>
                          <a:pt x="111666" y="216313"/>
                        </a:lnTo>
                        <a:lnTo>
                          <a:pt x="95071" y="254728"/>
                        </a:lnTo>
                        <a:lnTo>
                          <a:pt x="92225" y="265733"/>
                        </a:lnTo>
                        <a:lnTo>
                          <a:pt x="96452" y="256436"/>
                        </a:lnTo>
                        <a:cubicBezTo>
                          <a:pt x="100185" y="247729"/>
                          <a:pt x="103295" y="239644"/>
                          <a:pt x="115738" y="233425"/>
                        </a:cubicBezTo>
                        <a:cubicBezTo>
                          <a:pt x="123203" y="229072"/>
                          <a:pt x="130669" y="228450"/>
                          <a:pt x="137512" y="228450"/>
                        </a:cubicBezTo>
                        <a:cubicBezTo>
                          <a:pt x="143734" y="229072"/>
                          <a:pt x="149955" y="230938"/>
                          <a:pt x="154310" y="233425"/>
                        </a:cubicBezTo>
                        <a:cubicBezTo>
                          <a:pt x="164264" y="237779"/>
                          <a:pt x="169863" y="243998"/>
                          <a:pt x="169863" y="243998"/>
                        </a:cubicBezTo>
                        <a:cubicBezTo>
                          <a:pt x="164886" y="243998"/>
                          <a:pt x="161153" y="244620"/>
                          <a:pt x="158665" y="245242"/>
                        </a:cubicBezTo>
                        <a:cubicBezTo>
                          <a:pt x="155554" y="246485"/>
                          <a:pt x="153688" y="248351"/>
                          <a:pt x="152443" y="249595"/>
                        </a:cubicBezTo>
                        <a:cubicBezTo>
                          <a:pt x="150577" y="251461"/>
                          <a:pt x="149333" y="253948"/>
                          <a:pt x="148711" y="255814"/>
                        </a:cubicBezTo>
                        <a:cubicBezTo>
                          <a:pt x="147466" y="258302"/>
                          <a:pt x="146844" y="260789"/>
                          <a:pt x="146222" y="263899"/>
                        </a:cubicBezTo>
                        <a:cubicBezTo>
                          <a:pt x="145600" y="267630"/>
                          <a:pt x="143734" y="270118"/>
                          <a:pt x="141867" y="273227"/>
                        </a:cubicBezTo>
                        <a:cubicBezTo>
                          <a:pt x="140001" y="275715"/>
                          <a:pt x="137512" y="277581"/>
                          <a:pt x="135024" y="278825"/>
                        </a:cubicBezTo>
                        <a:cubicBezTo>
                          <a:pt x="129425" y="281934"/>
                          <a:pt x="123203" y="283800"/>
                          <a:pt x="116360" y="283800"/>
                        </a:cubicBezTo>
                        <a:cubicBezTo>
                          <a:pt x="106406" y="283800"/>
                          <a:pt x="97696" y="285044"/>
                          <a:pt x="92097" y="286287"/>
                        </a:cubicBezTo>
                        <a:lnTo>
                          <a:pt x="87146" y="287702"/>
                        </a:lnTo>
                        <a:lnTo>
                          <a:pt x="87074" y="288025"/>
                        </a:lnTo>
                        <a:cubicBezTo>
                          <a:pt x="86459" y="290491"/>
                          <a:pt x="85844" y="293574"/>
                          <a:pt x="85229" y="296040"/>
                        </a:cubicBezTo>
                        <a:cubicBezTo>
                          <a:pt x="83999" y="300356"/>
                          <a:pt x="83999" y="300356"/>
                          <a:pt x="83999" y="300356"/>
                        </a:cubicBezTo>
                        <a:cubicBezTo>
                          <a:pt x="82768" y="304673"/>
                          <a:pt x="82768" y="304673"/>
                          <a:pt x="82768" y="304673"/>
                        </a:cubicBezTo>
                        <a:cubicBezTo>
                          <a:pt x="82153" y="307756"/>
                          <a:pt x="81538" y="310222"/>
                          <a:pt x="80923" y="313305"/>
                        </a:cubicBezTo>
                        <a:cubicBezTo>
                          <a:pt x="80923" y="316388"/>
                          <a:pt x="80308" y="319471"/>
                          <a:pt x="80308" y="321937"/>
                        </a:cubicBezTo>
                        <a:cubicBezTo>
                          <a:pt x="79693" y="328103"/>
                          <a:pt x="80308" y="333653"/>
                          <a:pt x="80308" y="339818"/>
                        </a:cubicBezTo>
                        <a:cubicBezTo>
                          <a:pt x="80308" y="342901"/>
                          <a:pt x="80923" y="345368"/>
                          <a:pt x="80923" y="348451"/>
                        </a:cubicBezTo>
                        <a:lnTo>
                          <a:pt x="81182" y="350267"/>
                        </a:lnTo>
                        <a:lnTo>
                          <a:pt x="81434" y="349389"/>
                        </a:lnTo>
                        <a:cubicBezTo>
                          <a:pt x="82054" y="346306"/>
                          <a:pt x="82675" y="343839"/>
                          <a:pt x="82675" y="341373"/>
                        </a:cubicBezTo>
                        <a:cubicBezTo>
                          <a:pt x="82675" y="338290"/>
                          <a:pt x="82675" y="335823"/>
                          <a:pt x="83295" y="333357"/>
                        </a:cubicBezTo>
                        <a:cubicBezTo>
                          <a:pt x="83295" y="330890"/>
                          <a:pt x="83295" y="329040"/>
                          <a:pt x="83915" y="326574"/>
                        </a:cubicBezTo>
                        <a:cubicBezTo>
                          <a:pt x="83915" y="324107"/>
                          <a:pt x="84535" y="321640"/>
                          <a:pt x="85775" y="319174"/>
                        </a:cubicBezTo>
                        <a:cubicBezTo>
                          <a:pt x="87015" y="314857"/>
                          <a:pt x="90116" y="309924"/>
                          <a:pt x="95697" y="305608"/>
                        </a:cubicBezTo>
                        <a:cubicBezTo>
                          <a:pt x="98798" y="302525"/>
                          <a:pt x="102518" y="300675"/>
                          <a:pt x="106239" y="298825"/>
                        </a:cubicBezTo>
                        <a:cubicBezTo>
                          <a:pt x="109960" y="297592"/>
                          <a:pt x="113680" y="296358"/>
                          <a:pt x="116781" y="295742"/>
                        </a:cubicBezTo>
                        <a:cubicBezTo>
                          <a:pt x="123602" y="295125"/>
                          <a:pt x="129803" y="295742"/>
                          <a:pt x="135384" y="296975"/>
                        </a:cubicBezTo>
                        <a:cubicBezTo>
                          <a:pt x="140966" y="298208"/>
                          <a:pt x="145306" y="300058"/>
                          <a:pt x="148407" y="301291"/>
                        </a:cubicBezTo>
                        <a:cubicBezTo>
                          <a:pt x="152128" y="303141"/>
                          <a:pt x="153988" y="303758"/>
                          <a:pt x="153988" y="303758"/>
                        </a:cubicBezTo>
                        <a:cubicBezTo>
                          <a:pt x="144686" y="305608"/>
                          <a:pt x="139725" y="308691"/>
                          <a:pt x="137245" y="313008"/>
                        </a:cubicBezTo>
                        <a:cubicBezTo>
                          <a:pt x="136625" y="314857"/>
                          <a:pt x="136005" y="316707"/>
                          <a:pt x="135384" y="319174"/>
                        </a:cubicBezTo>
                        <a:cubicBezTo>
                          <a:pt x="135384" y="321640"/>
                          <a:pt x="135384" y="324107"/>
                          <a:pt x="135384" y="326574"/>
                        </a:cubicBezTo>
                        <a:cubicBezTo>
                          <a:pt x="135384" y="329657"/>
                          <a:pt x="135384" y="332740"/>
                          <a:pt x="134144" y="335823"/>
                        </a:cubicBezTo>
                        <a:cubicBezTo>
                          <a:pt x="133524" y="337056"/>
                          <a:pt x="132904" y="338290"/>
                          <a:pt x="131664" y="339523"/>
                        </a:cubicBezTo>
                        <a:cubicBezTo>
                          <a:pt x="131044" y="340756"/>
                          <a:pt x="130424" y="341989"/>
                          <a:pt x="129183" y="343223"/>
                        </a:cubicBezTo>
                        <a:cubicBezTo>
                          <a:pt x="126703" y="345073"/>
                          <a:pt x="124222" y="346923"/>
                          <a:pt x="121122" y="348772"/>
                        </a:cubicBezTo>
                        <a:cubicBezTo>
                          <a:pt x="118641" y="350622"/>
                          <a:pt x="115541" y="351856"/>
                          <a:pt x="111820" y="353089"/>
                        </a:cubicBezTo>
                        <a:cubicBezTo>
                          <a:pt x="101898" y="356789"/>
                          <a:pt x="93837" y="360489"/>
                          <a:pt x="88876" y="364188"/>
                        </a:cubicBezTo>
                        <a:lnTo>
                          <a:pt x="84497" y="367203"/>
                        </a:lnTo>
                        <a:lnTo>
                          <a:pt x="90150" y="391612"/>
                        </a:lnTo>
                        <a:cubicBezTo>
                          <a:pt x="91996" y="397162"/>
                          <a:pt x="93841" y="402094"/>
                          <a:pt x="96302" y="407644"/>
                        </a:cubicBezTo>
                        <a:lnTo>
                          <a:pt x="101612" y="419176"/>
                        </a:lnTo>
                        <a:lnTo>
                          <a:pt x="99559" y="412495"/>
                        </a:lnTo>
                        <a:cubicBezTo>
                          <a:pt x="98328" y="410647"/>
                          <a:pt x="97097" y="408182"/>
                          <a:pt x="96481" y="405717"/>
                        </a:cubicBezTo>
                        <a:cubicBezTo>
                          <a:pt x="95866" y="403252"/>
                          <a:pt x="95250" y="400788"/>
                          <a:pt x="95250" y="397707"/>
                        </a:cubicBezTo>
                        <a:cubicBezTo>
                          <a:pt x="95250" y="395242"/>
                          <a:pt x="95250" y="392777"/>
                          <a:pt x="95866" y="389696"/>
                        </a:cubicBezTo>
                        <a:cubicBezTo>
                          <a:pt x="96481" y="386615"/>
                          <a:pt x="97712" y="384150"/>
                          <a:pt x="98943" y="380453"/>
                        </a:cubicBezTo>
                        <a:cubicBezTo>
                          <a:pt x="101406" y="376756"/>
                          <a:pt x="104483" y="373058"/>
                          <a:pt x="106946" y="369977"/>
                        </a:cubicBezTo>
                        <a:cubicBezTo>
                          <a:pt x="110023" y="367513"/>
                          <a:pt x="113101" y="365048"/>
                          <a:pt x="116179" y="363815"/>
                        </a:cubicBezTo>
                        <a:cubicBezTo>
                          <a:pt x="122950" y="360118"/>
                          <a:pt x="129106" y="358886"/>
                          <a:pt x="135261" y="357653"/>
                        </a:cubicBezTo>
                        <a:cubicBezTo>
                          <a:pt x="140802" y="357037"/>
                          <a:pt x="146342" y="357037"/>
                          <a:pt x="150035" y="357037"/>
                        </a:cubicBezTo>
                        <a:cubicBezTo>
                          <a:pt x="153728" y="357037"/>
                          <a:pt x="155575" y="357653"/>
                          <a:pt x="155575" y="357653"/>
                        </a:cubicBezTo>
                        <a:cubicBezTo>
                          <a:pt x="151266" y="359502"/>
                          <a:pt x="148188" y="361967"/>
                          <a:pt x="146342" y="363815"/>
                        </a:cubicBezTo>
                        <a:cubicBezTo>
                          <a:pt x="144495" y="366280"/>
                          <a:pt x="143264" y="368129"/>
                          <a:pt x="143264" y="370594"/>
                        </a:cubicBezTo>
                        <a:cubicBezTo>
                          <a:pt x="142648" y="372442"/>
                          <a:pt x="143264" y="374907"/>
                          <a:pt x="143879" y="376756"/>
                        </a:cubicBezTo>
                        <a:cubicBezTo>
                          <a:pt x="143879" y="377988"/>
                          <a:pt x="144495" y="378604"/>
                          <a:pt x="145110" y="379837"/>
                        </a:cubicBezTo>
                        <a:cubicBezTo>
                          <a:pt x="145726" y="381069"/>
                          <a:pt x="145726" y="381685"/>
                          <a:pt x="146342" y="382918"/>
                        </a:cubicBezTo>
                        <a:cubicBezTo>
                          <a:pt x="147573" y="384766"/>
                          <a:pt x="147573" y="385999"/>
                          <a:pt x="148188" y="387231"/>
                        </a:cubicBezTo>
                        <a:cubicBezTo>
                          <a:pt x="148804" y="389080"/>
                          <a:pt x="148804" y="390312"/>
                          <a:pt x="148804" y="392161"/>
                        </a:cubicBezTo>
                        <a:cubicBezTo>
                          <a:pt x="148804" y="395242"/>
                          <a:pt x="148188" y="397707"/>
                          <a:pt x="147573" y="400788"/>
                        </a:cubicBezTo>
                        <a:cubicBezTo>
                          <a:pt x="145110" y="406950"/>
                          <a:pt x="140802" y="413112"/>
                          <a:pt x="135877" y="418041"/>
                        </a:cubicBezTo>
                        <a:cubicBezTo>
                          <a:pt x="127259" y="426052"/>
                          <a:pt x="122335" y="434063"/>
                          <a:pt x="118641" y="439608"/>
                        </a:cubicBezTo>
                        <a:lnTo>
                          <a:pt x="115556" y="445271"/>
                        </a:lnTo>
                        <a:lnTo>
                          <a:pt x="120293" y="453888"/>
                        </a:lnTo>
                        <a:cubicBezTo>
                          <a:pt x="127060" y="463754"/>
                          <a:pt x="134441" y="472386"/>
                          <a:pt x="143054" y="480402"/>
                        </a:cubicBezTo>
                        <a:lnTo>
                          <a:pt x="155565" y="491151"/>
                        </a:lnTo>
                        <a:lnTo>
                          <a:pt x="149159" y="483210"/>
                        </a:lnTo>
                        <a:cubicBezTo>
                          <a:pt x="145449" y="479512"/>
                          <a:pt x="141739" y="475197"/>
                          <a:pt x="138648" y="470265"/>
                        </a:cubicBezTo>
                        <a:cubicBezTo>
                          <a:pt x="136175" y="465334"/>
                          <a:pt x="134938" y="459170"/>
                          <a:pt x="134938" y="451156"/>
                        </a:cubicBezTo>
                        <a:cubicBezTo>
                          <a:pt x="135556" y="448691"/>
                          <a:pt x="135556" y="446225"/>
                          <a:pt x="136175" y="444376"/>
                        </a:cubicBezTo>
                        <a:cubicBezTo>
                          <a:pt x="136793" y="441910"/>
                          <a:pt x="137411" y="439444"/>
                          <a:pt x="138029" y="437595"/>
                        </a:cubicBezTo>
                        <a:cubicBezTo>
                          <a:pt x="139884" y="433280"/>
                          <a:pt x="141739" y="430198"/>
                          <a:pt x="144212" y="427116"/>
                        </a:cubicBezTo>
                        <a:cubicBezTo>
                          <a:pt x="148540" y="420951"/>
                          <a:pt x="154105" y="416020"/>
                          <a:pt x="159670" y="412938"/>
                        </a:cubicBezTo>
                        <a:cubicBezTo>
                          <a:pt x="164616" y="409239"/>
                          <a:pt x="169563" y="406774"/>
                          <a:pt x="173272" y="405541"/>
                        </a:cubicBezTo>
                        <a:cubicBezTo>
                          <a:pt x="176982" y="403691"/>
                          <a:pt x="179455" y="403075"/>
                          <a:pt x="179455" y="403075"/>
                        </a:cubicBezTo>
                        <a:cubicBezTo>
                          <a:pt x="173272" y="411705"/>
                          <a:pt x="172036" y="417869"/>
                          <a:pt x="173272" y="422801"/>
                        </a:cubicBezTo>
                        <a:cubicBezTo>
                          <a:pt x="173891" y="424034"/>
                          <a:pt x="174509" y="424650"/>
                          <a:pt x="175127" y="425883"/>
                        </a:cubicBezTo>
                        <a:cubicBezTo>
                          <a:pt x="175745" y="427116"/>
                          <a:pt x="176364" y="427732"/>
                          <a:pt x="177600" y="428965"/>
                        </a:cubicBezTo>
                        <a:cubicBezTo>
                          <a:pt x="178837" y="430814"/>
                          <a:pt x="181310" y="432663"/>
                          <a:pt x="183783" y="434513"/>
                        </a:cubicBezTo>
                        <a:cubicBezTo>
                          <a:pt x="185020" y="436362"/>
                          <a:pt x="186256" y="437595"/>
                          <a:pt x="187493" y="438828"/>
                        </a:cubicBezTo>
                        <a:cubicBezTo>
                          <a:pt x="188730" y="440677"/>
                          <a:pt x="189966" y="441910"/>
                          <a:pt x="190585" y="443759"/>
                        </a:cubicBezTo>
                        <a:cubicBezTo>
                          <a:pt x="192439" y="447458"/>
                          <a:pt x="193058" y="450540"/>
                          <a:pt x="193058" y="454238"/>
                        </a:cubicBezTo>
                        <a:cubicBezTo>
                          <a:pt x="193676" y="461635"/>
                          <a:pt x="191821" y="469649"/>
                          <a:pt x="188730" y="476430"/>
                        </a:cubicBezTo>
                        <a:cubicBezTo>
                          <a:pt x="183165" y="487525"/>
                          <a:pt x="180074" y="497388"/>
                          <a:pt x="178219" y="504169"/>
                        </a:cubicBezTo>
                        <a:lnTo>
                          <a:pt x="177366" y="509274"/>
                        </a:lnTo>
                        <a:lnTo>
                          <a:pt x="194727" y="522947"/>
                        </a:lnTo>
                        <a:cubicBezTo>
                          <a:pt x="203339" y="530346"/>
                          <a:pt x="211336" y="537129"/>
                          <a:pt x="219948" y="543295"/>
                        </a:cubicBezTo>
                        <a:lnTo>
                          <a:pt x="237820" y="555540"/>
                        </a:lnTo>
                        <a:lnTo>
                          <a:pt x="223851" y="543534"/>
                        </a:lnTo>
                        <a:cubicBezTo>
                          <a:pt x="214032" y="536080"/>
                          <a:pt x="204828" y="529247"/>
                          <a:pt x="201146" y="512474"/>
                        </a:cubicBezTo>
                        <a:cubicBezTo>
                          <a:pt x="196850" y="490111"/>
                          <a:pt x="204828" y="474581"/>
                          <a:pt x="213419" y="464021"/>
                        </a:cubicBezTo>
                        <a:cubicBezTo>
                          <a:pt x="217714" y="459051"/>
                          <a:pt x="222010" y="455324"/>
                          <a:pt x="225692" y="452839"/>
                        </a:cubicBezTo>
                        <a:cubicBezTo>
                          <a:pt x="228760" y="450354"/>
                          <a:pt x="231215" y="449112"/>
                          <a:pt x="231215" y="449112"/>
                        </a:cubicBezTo>
                        <a:cubicBezTo>
                          <a:pt x="229987" y="454082"/>
                          <a:pt x="229374" y="459051"/>
                          <a:pt x="229374" y="462778"/>
                        </a:cubicBezTo>
                        <a:cubicBezTo>
                          <a:pt x="229987" y="466506"/>
                          <a:pt x="231215" y="469612"/>
                          <a:pt x="233056" y="472096"/>
                        </a:cubicBezTo>
                        <a:cubicBezTo>
                          <a:pt x="236738" y="477687"/>
                          <a:pt x="242261" y="480793"/>
                          <a:pt x="248397" y="484520"/>
                        </a:cubicBezTo>
                        <a:cubicBezTo>
                          <a:pt x="266807" y="494460"/>
                          <a:pt x="269875" y="514338"/>
                          <a:pt x="264966" y="530489"/>
                        </a:cubicBezTo>
                        <a:cubicBezTo>
                          <a:pt x="261284" y="542913"/>
                          <a:pt x="259443" y="553473"/>
                          <a:pt x="258829" y="560928"/>
                        </a:cubicBezTo>
                        <a:lnTo>
                          <a:pt x="257996" y="569363"/>
                        </a:lnTo>
                        <a:lnTo>
                          <a:pt x="268545" y="576591"/>
                        </a:lnTo>
                        <a:cubicBezTo>
                          <a:pt x="284540" y="586456"/>
                          <a:pt x="298688" y="595088"/>
                          <a:pt x="311606" y="603721"/>
                        </a:cubicBezTo>
                        <a:cubicBezTo>
                          <a:pt x="317758" y="608037"/>
                          <a:pt x="323910" y="612353"/>
                          <a:pt x="328831" y="616669"/>
                        </a:cubicBezTo>
                        <a:cubicBezTo>
                          <a:pt x="331907" y="618519"/>
                          <a:pt x="334367" y="620985"/>
                          <a:pt x="336828" y="622835"/>
                        </a:cubicBezTo>
                        <a:cubicBezTo>
                          <a:pt x="339288" y="624685"/>
                          <a:pt x="341134" y="627151"/>
                          <a:pt x="343595" y="629001"/>
                        </a:cubicBezTo>
                        <a:cubicBezTo>
                          <a:pt x="345440" y="630851"/>
                          <a:pt x="347285" y="633317"/>
                          <a:pt x="349131" y="635167"/>
                        </a:cubicBezTo>
                        <a:cubicBezTo>
                          <a:pt x="350976" y="637017"/>
                          <a:pt x="352822" y="639483"/>
                          <a:pt x="354052" y="641333"/>
                        </a:cubicBezTo>
                        <a:cubicBezTo>
                          <a:pt x="355283" y="643183"/>
                          <a:pt x="356513" y="645033"/>
                          <a:pt x="357743" y="646882"/>
                        </a:cubicBezTo>
                        <a:cubicBezTo>
                          <a:pt x="358973" y="648732"/>
                          <a:pt x="359589" y="649965"/>
                          <a:pt x="360204" y="651815"/>
                        </a:cubicBezTo>
                        <a:cubicBezTo>
                          <a:pt x="360819" y="652432"/>
                          <a:pt x="361434" y="653048"/>
                          <a:pt x="361434" y="653665"/>
                        </a:cubicBezTo>
                        <a:cubicBezTo>
                          <a:pt x="362049" y="654282"/>
                          <a:pt x="362049" y="654898"/>
                          <a:pt x="362049" y="655515"/>
                        </a:cubicBezTo>
                        <a:cubicBezTo>
                          <a:pt x="362664" y="656748"/>
                          <a:pt x="363280" y="657981"/>
                          <a:pt x="363280" y="658598"/>
                        </a:cubicBezTo>
                        <a:cubicBezTo>
                          <a:pt x="363895" y="659214"/>
                          <a:pt x="363895" y="659831"/>
                          <a:pt x="364510" y="660447"/>
                        </a:cubicBezTo>
                        <a:cubicBezTo>
                          <a:pt x="364510" y="661064"/>
                          <a:pt x="364510" y="661064"/>
                          <a:pt x="364510" y="661064"/>
                        </a:cubicBezTo>
                        <a:cubicBezTo>
                          <a:pt x="365125" y="662914"/>
                          <a:pt x="365125" y="664764"/>
                          <a:pt x="364510" y="665997"/>
                        </a:cubicBezTo>
                        <a:cubicBezTo>
                          <a:pt x="364510" y="667847"/>
                          <a:pt x="363895" y="669696"/>
                          <a:pt x="362664" y="670930"/>
                        </a:cubicBezTo>
                        <a:cubicBezTo>
                          <a:pt x="360819" y="674013"/>
                          <a:pt x="358358" y="675862"/>
                          <a:pt x="354667" y="677095"/>
                        </a:cubicBezTo>
                        <a:cubicBezTo>
                          <a:pt x="351592" y="677712"/>
                          <a:pt x="348516" y="677095"/>
                          <a:pt x="346670" y="675862"/>
                        </a:cubicBezTo>
                        <a:cubicBezTo>
                          <a:pt x="344210" y="674629"/>
                          <a:pt x="342364" y="672779"/>
                          <a:pt x="341749" y="670313"/>
                        </a:cubicBezTo>
                        <a:cubicBezTo>
                          <a:pt x="341749" y="670313"/>
                          <a:pt x="341749" y="669696"/>
                          <a:pt x="341749" y="669696"/>
                        </a:cubicBezTo>
                        <a:cubicBezTo>
                          <a:pt x="341134" y="669080"/>
                          <a:pt x="341134" y="669080"/>
                          <a:pt x="341134" y="668463"/>
                        </a:cubicBezTo>
                        <a:cubicBezTo>
                          <a:pt x="340519" y="667847"/>
                          <a:pt x="340519" y="666613"/>
                          <a:pt x="339904" y="665997"/>
                        </a:cubicBezTo>
                        <a:cubicBezTo>
                          <a:pt x="339904" y="665380"/>
                          <a:pt x="339288" y="664147"/>
                          <a:pt x="338673" y="662914"/>
                        </a:cubicBezTo>
                        <a:cubicBezTo>
                          <a:pt x="338058" y="661681"/>
                          <a:pt x="337443" y="660447"/>
                          <a:pt x="336828" y="659214"/>
                        </a:cubicBezTo>
                        <a:cubicBezTo>
                          <a:pt x="336213" y="657981"/>
                          <a:pt x="334982" y="656748"/>
                          <a:pt x="334367" y="654898"/>
                        </a:cubicBezTo>
                        <a:cubicBezTo>
                          <a:pt x="333137" y="653665"/>
                          <a:pt x="331907" y="651815"/>
                          <a:pt x="330676" y="649965"/>
                        </a:cubicBezTo>
                        <a:cubicBezTo>
                          <a:pt x="329446" y="648116"/>
                          <a:pt x="328216" y="646266"/>
                          <a:pt x="326370" y="644416"/>
                        </a:cubicBezTo>
                        <a:cubicBezTo>
                          <a:pt x="325140" y="642566"/>
                          <a:pt x="323294" y="640716"/>
                          <a:pt x="321449" y="638867"/>
                        </a:cubicBezTo>
                        <a:cubicBezTo>
                          <a:pt x="319603" y="636400"/>
                          <a:pt x="317143" y="634550"/>
                          <a:pt x="315297" y="632084"/>
                        </a:cubicBezTo>
                        <a:cubicBezTo>
                          <a:pt x="310991" y="627768"/>
                          <a:pt x="305455" y="623452"/>
                          <a:pt x="299918" y="618519"/>
                        </a:cubicBezTo>
                        <a:lnTo>
                          <a:pt x="290133" y="611163"/>
                        </a:lnTo>
                        <a:lnTo>
                          <a:pt x="285593" y="613185"/>
                        </a:lnTo>
                        <a:cubicBezTo>
                          <a:pt x="278859" y="616867"/>
                          <a:pt x="269063" y="623004"/>
                          <a:pt x="258656" y="631595"/>
                        </a:cubicBezTo>
                        <a:cubicBezTo>
                          <a:pt x="245799" y="642027"/>
                          <a:pt x="226820" y="647550"/>
                          <a:pt x="208454" y="632209"/>
                        </a:cubicBezTo>
                        <a:cubicBezTo>
                          <a:pt x="194985" y="621777"/>
                          <a:pt x="184577" y="612572"/>
                          <a:pt x="161925" y="622390"/>
                        </a:cubicBezTo>
                        <a:cubicBezTo>
                          <a:pt x="161925" y="622390"/>
                          <a:pt x="163149" y="611344"/>
                          <a:pt x="171108" y="600299"/>
                        </a:cubicBezTo>
                        <a:cubicBezTo>
                          <a:pt x="179067" y="589253"/>
                          <a:pt x="193148" y="577593"/>
                          <a:pt x="217025" y="575752"/>
                        </a:cubicBezTo>
                        <a:cubicBezTo>
                          <a:pt x="234779" y="574525"/>
                          <a:pt x="244575" y="580662"/>
                          <a:pt x="255595" y="586798"/>
                        </a:cubicBezTo>
                        <a:lnTo>
                          <a:pt x="262794" y="590611"/>
                        </a:lnTo>
                        <a:lnTo>
                          <a:pt x="260548" y="588923"/>
                        </a:lnTo>
                        <a:cubicBezTo>
                          <a:pt x="245785" y="578440"/>
                          <a:pt x="228560" y="567958"/>
                          <a:pt x="211336" y="555626"/>
                        </a:cubicBezTo>
                        <a:lnTo>
                          <a:pt x="206468" y="552482"/>
                        </a:lnTo>
                        <a:lnTo>
                          <a:pt x="200514" y="555304"/>
                        </a:lnTo>
                        <a:cubicBezTo>
                          <a:pt x="193798" y="558994"/>
                          <a:pt x="185250" y="563914"/>
                          <a:pt x="174870" y="571293"/>
                        </a:cubicBezTo>
                        <a:cubicBezTo>
                          <a:pt x="168154" y="576213"/>
                          <a:pt x="160216" y="579288"/>
                          <a:pt x="151057" y="579288"/>
                        </a:cubicBezTo>
                        <a:cubicBezTo>
                          <a:pt x="142509" y="578673"/>
                          <a:pt x="132740" y="574983"/>
                          <a:pt x="123581" y="565758"/>
                        </a:cubicBezTo>
                        <a:cubicBezTo>
                          <a:pt x="120529" y="562684"/>
                          <a:pt x="117476" y="559609"/>
                          <a:pt x="114423" y="557149"/>
                        </a:cubicBezTo>
                        <a:cubicBezTo>
                          <a:pt x="111370" y="554074"/>
                          <a:pt x="108317" y="551614"/>
                          <a:pt x="105264" y="549769"/>
                        </a:cubicBezTo>
                        <a:cubicBezTo>
                          <a:pt x="97937" y="546079"/>
                          <a:pt x="90000" y="544234"/>
                          <a:pt x="77788" y="546079"/>
                        </a:cubicBezTo>
                        <a:cubicBezTo>
                          <a:pt x="77788" y="546079"/>
                          <a:pt x="79009" y="543619"/>
                          <a:pt x="80841" y="539929"/>
                        </a:cubicBezTo>
                        <a:cubicBezTo>
                          <a:pt x="82673" y="536239"/>
                          <a:pt x="85726" y="531319"/>
                          <a:pt x="90000" y="527015"/>
                        </a:cubicBezTo>
                        <a:cubicBezTo>
                          <a:pt x="99158" y="517790"/>
                          <a:pt x="115033" y="511025"/>
                          <a:pt x="137625" y="512870"/>
                        </a:cubicBezTo>
                        <a:cubicBezTo>
                          <a:pt x="154721" y="514715"/>
                          <a:pt x="163269" y="521480"/>
                          <a:pt x="173038" y="528860"/>
                        </a:cubicBezTo>
                        <a:lnTo>
                          <a:pt x="173970" y="529426"/>
                        </a:lnTo>
                        <a:lnTo>
                          <a:pt x="157817" y="515548"/>
                        </a:lnTo>
                        <a:lnTo>
                          <a:pt x="133356" y="489803"/>
                        </a:lnTo>
                        <a:lnTo>
                          <a:pt x="126176" y="491495"/>
                        </a:lnTo>
                        <a:cubicBezTo>
                          <a:pt x="119414" y="493378"/>
                          <a:pt x="110192" y="496516"/>
                          <a:pt x="98511" y="500909"/>
                        </a:cubicBezTo>
                        <a:cubicBezTo>
                          <a:pt x="91749" y="503420"/>
                          <a:pt x="83142" y="504675"/>
                          <a:pt x="74535" y="501537"/>
                        </a:cubicBezTo>
                        <a:cubicBezTo>
                          <a:pt x="70232" y="500282"/>
                          <a:pt x="65929" y="497771"/>
                          <a:pt x="62240" y="494006"/>
                        </a:cubicBezTo>
                        <a:cubicBezTo>
                          <a:pt x="59781" y="492123"/>
                          <a:pt x="57937" y="490240"/>
                          <a:pt x="56092" y="487729"/>
                        </a:cubicBezTo>
                        <a:cubicBezTo>
                          <a:pt x="54248" y="485219"/>
                          <a:pt x="53018" y="482708"/>
                          <a:pt x="51174" y="479570"/>
                        </a:cubicBezTo>
                        <a:cubicBezTo>
                          <a:pt x="48715" y="475177"/>
                          <a:pt x="46871" y="471411"/>
                          <a:pt x="45026" y="467645"/>
                        </a:cubicBezTo>
                        <a:cubicBezTo>
                          <a:pt x="43797" y="465763"/>
                          <a:pt x="42567" y="463880"/>
                          <a:pt x="41338" y="461997"/>
                        </a:cubicBezTo>
                        <a:cubicBezTo>
                          <a:pt x="40108" y="460114"/>
                          <a:pt x="38879" y="458231"/>
                          <a:pt x="37649" y="456976"/>
                        </a:cubicBezTo>
                        <a:cubicBezTo>
                          <a:pt x="32731" y="450072"/>
                          <a:pt x="25969" y="445679"/>
                          <a:pt x="14288" y="441913"/>
                        </a:cubicBezTo>
                        <a:cubicBezTo>
                          <a:pt x="14288" y="441913"/>
                          <a:pt x="15518" y="440030"/>
                          <a:pt x="18591" y="436892"/>
                        </a:cubicBezTo>
                        <a:cubicBezTo>
                          <a:pt x="21665" y="434382"/>
                          <a:pt x="25969" y="431244"/>
                          <a:pt x="31502" y="428733"/>
                        </a:cubicBezTo>
                        <a:cubicBezTo>
                          <a:pt x="37035" y="426223"/>
                          <a:pt x="43797" y="424967"/>
                          <a:pt x="51712" y="425673"/>
                        </a:cubicBezTo>
                        <a:cubicBezTo>
                          <a:pt x="59627" y="426379"/>
                          <a:pt x="68695" y="429047"/>
                          <a:pt x="78839" y="434382"/>
                        </a:cubicBezTo>
                        <a:cubicBezTo>
                          <a:pt x="85601" y="438147"/>
                          <a:pt x="91134" y="441913"/>
                          <a:pt x="95438" y="446306"/>
                        </a:cubicBezTo>
                        <a:cubicBezTo>
                          <a:pt x="99741" y="450072"/>
                          <a:pt x="102815" y="455093"/>
                          <a:pt x="106503" y="459486"/>
                        </a:cubicBezTo>
                        <a:cubicBezTo>
                          <a:pt x="109577" y="464507"/>
                          <a:pt x="113881" y="468901"/>
                          <a:pt x="118799" y="473294"/>
                        </a:cubicBezTo>
                        <a:lnTo>
                          <a:pt x="120105" y="474094"/>
                        </a:lnTo>
                        <a:lnTo>
                          <a:pt x="109835" y="461904"/>
                        </a:lnTo>
                        <a:cubicBezTo>
                          <a:pt x="101223" y="452655"/>
                          <a:pt x="94456" y="442173"/>
                          <a:pt x="88920" y="431074"/>
                        </a:cubicBezTo>
                        <a:cubicBezTo>
                          <a:pt x="85844" y="425525"/>
                          <a:pt x="83383" y="419359"/>
                          <a:pt x="80923" y="413810"/>
                        </a:cubicBezTo>
                        <a:lnTo>
                          <a:pt x="80354" y="411972"/>
                        </a:lnTo>
                        <a:lnTo>
                          <a:pt x="76729" y="411364"/>
                        </a:lnTo>
                        <a:cubicBezTo>
                          <a:pt x="70591" y="410128"/>
                          <a:pt x="60769" y="409510"/>
                          <a:pt x="49721" y="408892"/>
                        </a:cubicBezTo>
                        <a:cubicBezTo>
                          <a:pt x="42355" y="408274"/>
                          <a:pt x="34989" y="405803"/>
                          <a:pt x="28236" y="399623"/>
                        </a:cubicBezTo>
                        <a:cubicBezTo>
                          <a:pt x="25167" y="396533"/>
                          <a:pt x="22712" y="392826"/>
                          <a:pt x="20257" y="387882"/>
                        </a:cubicBezTo>
                        <a:cubicBezTo>
                          <a:pt x="18415" y="382938"/>
                          <a:pt x="17187" y="377377"/>
                          <a:pt x="16573" y="370579"/>
                        </a:cubicBezTo>
                        <a:cubicBezTo>
                          <a:pt x="16573" y="366254"/>
                          <a:pt x="16573" y="361928"/>
                          <a:pt x="15960" y="357602"/>
                        </a:cubicBezTo>
                        <a:cubicBezTo>
                          <a:pt x="15960" y="353895"/>
                          <a:pt x="15346" y="349569"/>
                          <a:pt x="14732" y="345861"/>
                        </a:cubicBezTo>
                        <a:cubicBezTo>
                          <a:pt x="13504" y="342153"/>
                          <a:pt x="11663" y="339064"/>
                          <a:pt x="9821" y="335356"/>
                        </a:cubicBezTo>
                        <a:cubicBezTo>
                          <a:pt x="7366" y="332266"/>
                          <a:pt x="4297" y="328558"/>
                          <a:pt x="0" y="324851"/>
                        </a:cubicBezTo>
                        <a:cubicBezTo>
                          <a:pt x="0" y="324851"/>
                          <a:pt x="1841" y="323615"/>
                          <a:pt x="5525" y="322379"/>
                        </a:cubicBezTo>
                        <a:cubicBezTo>
                          <a:pt x="9207" y="321761"/>
                          <a:pt x="14118" y="320525"/>
                          <a:pt x="19643" y="320525"/>
                        </a:cubicBezTo>
                        <a:cubicBezTo>
                          <a:pt x="25781" y="321143"/>
                          <a:pt x="31919" y="322379"/>
                          <a:pt x="38671" y="326087"/>
                        </a:cubicBezTo>
                        <a:cubicBezTo>
                          <a:pt x="41741" y="327940"/>
                          <a:pt x="44810" y="330412"/>
                          <a:pt x="48493" y="333502"/>
                        </a:cubicBezTo>
                        <a:cubicBezTo>
                          <a:pt x="51562" y="335974"/>
                          <a:pt x="54631" y="339682"/>
                          <a:pt x="57700" y="344007"/>
                        </a:cubicBezTo>
                        <a:cubicBezTo>
                          <a:pt x="60156" y="346479"/>
                          <a:pt x="61997" y="349569"/>
                          <a:pt x="63839" y="352659"/>
                        </a:cubicBezTo>
                        <a:cubicBezTo>
                          <a:pt x="65066" y="355130"/>
                          <a:pt x="66294" y="357602"/>
                          <a:pt x="67522" y="360692"/>
                        </a:cubicBezTo>
                        <a:cubicBezTo>
                          <a:pt x="69363" y="365636"/>
                          <a:pt x="70591" y="371197"/>
                          <a:pt x="71205" y="376141"/>
                        </a:cubicBezTo>
                        <a:lnTo>
                          <a:pt x="73652" y="384148"/>
                        </a:lnTo>
                        <a:lnTo>
                          <a:pt x="69850" y="358316"/>
                        </a:lnTo>
                        <a:cubicBezTo>
                          <a:pt x="69850" y="354000"/>
                          <a:pt x="69850" y="354000"/>
                          <a:pt x="69850" y="354000"/>
                        </a:cubicBezTo>
                        <a:cubicBezTo>
                          <a:pt x="69850" y="352150"/>
                          <a:pt x="69850" y="350917"/>
                          <a:pt x="69850" y="349067"/>
                        </a:cubicBezTo>
                        <a:cubicBezTo>
                          <a:pt x="69850" y="345984"/>
                          <a:pt x="69850" y="342901"/>
                          <a:pt x="69850" y="339818"/>
                        </a:cubicBezTo>
                        <a:lnTo>
                          <a:pt x="70703" y="326983"/>
                        </a:lnTo>
                        <a:lnTo>
                          <a:pt x="65017" y="323520"/>
                        </a:lnTo>
                        <a:cubicBezTo>
                          <a:pt x="59398" y="320430"/>
                          <a:pt x="51907" y="315487"/>
                          <a:pt x="41918" y="311162"/>
                        </a:cubicBezTo>
                        <a:cubicBezTo>
                          <a:pt x="35675" y="308073"/>
                          <a:pt x="30056" y="303129"/>
                          <a:pt x="26935" y="295715"/>
                        </a:cubicBezTo>
                        <a:cubicBezTo>
                          <a:pt x="25686" y="293861"/>
                          <a:pt x="25062" y="292007"/>
                          <a:pt x="24437" y="290154"/>
                        </a:cubicBezTo>
                        <a:cubicBezTo>
                          <a:pt x="24437" y="287682"/>
                          <a:pt x="23813" y="285829"/>
                          <a:pt x="23813" y="283357"/>
                        </a:cubicBezTo>
                        <a:cubicBezTo>
                          <a:pt x="23813" y="279032"/>
                          <a:pt x="24437" y="274089"/>
                          <a:pt x="26310" y="268528"/>
                        </a:cubicBezTo>
                        <a:cubicBezTo>
                          <a:pt x="31305" y="253698"/>
                          <a:pt x="35675" y="242576"/>
                          <a:pt x="23813" y="226511"/>
                        </a:cubicBezTo>
                        <a:cubicBezTo>
                          <a:pt x="23813" y="226511"/>
                          <a:pt x="25998" y="226202"/>
                          <a:pt x="29510" y="226356"/>
                        </a:cubicBezTo>
                        <a:cubicBezTo>
                          <a:pt x="33021" y="226511"/>
                          <a:pt x="37860" y="227129"/>
                          <a:pt x="43166" y="228982"/>
                        </a:cubicBezTo>
                        <a:cubicBezTo>
                          <a:pt x="48161" y="230836"/>
                          <a:pt x="53780" y="233926"/>
                          <a:pt x="58774" y="238251"/>
                        </a:cubicBezTo>
                        <a:cubicBezTo>
                          <a:pt x="63144" y="243194"/>
                          <a:pt x="68139" y="249991"/>
                          <a:pt x="71260" y="259259"/>
                        </a:cubicBezTo>
                        <a:cubicBezTo>
                          <a:pt x="73757" y="265438"/>
                          <a:pt x="75006" y="271617"/>
                          <a:pt x="75006" y="276560"/>
                        </a:cubicBezTo>
                        <a:cubicBezTo>
                          <a:pt x="75006" y="279032"/>
                          <a:pt x="74382" y="281503"/>
                          <a:pt x="74382" y="283975"/>
                        </a:cubicBezTo>
                        <a:cubicBezTo>
                          <a:pt x="73757" y="286446"/>
                          <a:pt x="73757" y="288918"/>
                          <a:pt x="73133" y="291390"/>
                        </a:cubicBezTo>
                        <a:cubicBezTo>
                          <a:pt x="72509" y="293861"/>
                          <a:pt x="72509" y="296333"/>
                          <a:pt x="71884" y="299422"/>
                        </a:cubicBezTo>
                        <a:lnTo>
                          <a:pt x="72454" y="306749"/>
                        </a:lnTo>
                        <a:lnTo>
                          <a:pt x="72926" y="303439"/>
                        </a:lnTo>
                        <a:cubicBezTo>
                          <a:pt x="72926" y="298507"/>
                          <a:pt x="72926" y="298507"/>
                          <a:pt x="72926" y="298507"/>
                        </a:cubicBezTo>
                        <a:cubicBezTo>
                          <a:pt x="72926" y="297273"/>
                          <a:pt x="73541" y="295424"/>
                          <a:pt x="73541" y="294190"/>
                        </a:cubicBezTo>
                        <a:cubicBezTo>
                          <a:pt x="74156" y="291108"/>
                          <a:pt x="74156" y="288025"/>
                          <a:pt x="74771" y="284942"/>
                        </a:cubicBezTo>
                        <a:cubicBezTo>
                          <a:pt x="76002" y="279392"/>
                          <a:pt x="77847" y="273843"/>
                          <a:pt x="79693" y="267677"/>
                        </a:cubicBezTo>
                        <a:cubicBezTo>
                          <a:pt x="82153" y="262744"/>
                          <a:pt x="83999" y="257195"/>
                          <a:pt x="85844" y="251645"/>
                        </a:cubicBezTo>
                        <a:lnTo>
                          <a:pt x="87642" y="247680"/>
                        </a:lnTo>
                        <a:lnTo>
                          <a:pt x="83687" y="243163"/>
                        </a:lnTo>
                        <a:cubicBezTo>
                          <a:pt x="79689" y="238904"/>
                          <a:pt x="73731" y="233019"/>
                          <a:pt x="65891" y="226514"/>
                        </a:cubicBezTo>
                        <a:cubicBezTo>
                          <a:pt x="60874" y="222797"/>
                          <a:pt x="56484" y="216602"/>
                          <a:pt x="55229" y="209787"/>
                        </a:cubicBezTo>
                        <a:cubicBezTo>
                          <a:pt x="54602" y="206070"/>
                          <a:pt x="53975" y="202353"/>
                          <a:pt x="55229" y="198636"/>
                        </a:cubicBezTo>
                        <a:cubicBezTo>
                          <a:pt x="55856" y="194919"/>
                          <a:pt x="57111" y="190582"/>
                          <a:pt x="59619" y="186246"/>
                        </a:cubicBezTo>
                        <a:cubicBezTo>
                          <a:pt x="63382" y="180051"/>
                          <a:pt x="66518" y="175095"/>
                          <a:pt x="67773" y="169519"/>
                        </a:cubicBezTo>
                        <a:cubicBezTo>
                          <a:pt x="69027" y="163943"/>
                          <a:pt x="68400" y="157129"/>
                          <a:pt x="64010" y="149075"/>
                        </a:cubicBezTo>
                        <a:cubicBezTo>
                          <a:pt x="64010" y="149075"/>
                          <a:pt x="72163" y="149695"/>
                          <a:pt x="81570" y="154651"/>
                        </a:cubicBezTo>
                        <a:cubicBezTo>
                          <a:pt x="85960" y="157129"/>
                          <a:pt x="90350" y="160846"/>
                          <a:pt x="94740" y="165802"/>
                        </a:cubicBezTo>
                        <a:cubicBezTo>
                          <a:pt x="96622" y="168280"/>
                          <a:pt x="97876" y="171378"/>
                          <a:pt x="99758" y="175095"/>
                        </a:cubicBezTo>
                        <a:cubicBezTo>
                          <a:pt x="101012" y="178192"/>
                          <a:pt x="102266" y="181909"/>
                          <a:pt x="103521" y="186865"/>
                        </a:cubicBezTo>
                        <a:cubicBezTo>
                          <a:pt x="104775" y="193060"/>
                          <a:pt x="104148" y="198636"/>
                          <a:pt x="103521" y="202973"/>
                        </a:cubicBezTo>
                        <a:cubicBezTo>
                          <a:pt x="102266" y="207929"/>
                          <a:pt x="100385" y="212265"/>
                          <a:pt x="98503" y="216602"/>
                        </a:cubicBezTo>
                        <a:cubicBezTo>
                          <a:pt x="96622" y="220938"/>
                          <a:pt x="94740" y="225895"/>
                          <a:pt x="94113" y="230851"/>
                        </a:cubicBezTo>
                        <a:lnTo>
                          <a:pt x="94255" y="233097"/>
                        </a:lnTo>
                        <a:lnTo>
                          <a:pt x="113526" y="190603"/>
                        </a:lnTo>
                        <a:cubicBezTo>
                          <a:pt x="114756" y="188753"/>
                          <a:pt x="115987" y="186286"/>
                          <a:pt x="117217" y="183820"/>
                        </a:cubicBezTo>
                        <a:lnTo>
                          <a:pt x="119908" y="178874"/>
                        </a:lnTo>
                        <a:lnTo>
                          <a:pt x="116452" y="172964"/>
                        </a:lnTo>
                        <a:cubicBezTo>
                          <a:pt x="113574" y="168461"/>
                          <a:pt x="109183" y="162202"/>
                          <a:pt x="103125" y="155181"/>
                        </a:cubicBezTo>
                        <a:cubicBezTo>
                          <a:pt x="98885" y="150296"/>
                          <a:pt x="95856" y="144801"/>
                          <a:pt x="95250" y="138695"/>
                        </a:cubicBezTo>
                        <a:cubicBezTo>
                          <a:pt x="95250" y="131979"/>
                          <a:pt x="96462" y="124652"/>
                          <a:pt x="101913" y="117936"/>
                        </a:cubicBezTo>
                        <a:cubicBezTo>
                          <a:pt x="109788" y="108166"/>
                          <a:pt x="115846" y="100839"/>
                          <a:pt x="109183" y="85575"/>
                        </a:cubicBezTo>
                        <a:cubicBezTo>
                          <a:pt x="109183" y="85575"/>
                          <a:pt x="116452" y="86796"/>
                          <a:pt x="124327" y="92291"/>
                        </a:cubicBezTo>
                        <a:cubicBezTo>
                          <a:pt x="132202" y="97176"/>
                          <a:pt x="140076" y="106945"/>
                          <a:pt x="141288" y="123431"/>
                        </a:cubicBezTo>
                        <a:cubicBezTo>
                          <a:pt x="141288" y="129537"/>
                          <a:pt x="140682" y="134421"/>
                          <a:pt x="139471" y="138695"/>
                        </a:cubicBezTo>
                        <a:cubicBezTo>
                          <a:pt x="137653" y="142969"/>
                          <a:pt x="135836" y="146633"/>
                          <a:pt x="133413" y="150296"/>
                        </a:cubicBezTo>
                        <a:cubicBezTo>
                          <a:pt x="131596" y="154570"/>
                          <a:pt x="129173" y="158234"/>
                          <a:pt x="127355" y="163118"/>
                        </a:cubicBezTo>
                        <a:lnTo>
                          <a:pt x="127193" y="165489"/>
                        </a:lnTo>
                        <a:lnTo>
                          <a:pt x="128290" y="163473"/>
                        </a:lnTo>
                        <a:cubicBezTo>
                          <a:pt x="133211" y="155457"/>
                          <a:pt x="138132" y="146824"/>
                          <a:pt x="143669" y="139425"/>
                        </a:cubicBezTo>
                        <a:cubicBezTo>
                          <a:pt x="146129" y="135726"/>
                          <a:pt x="148590" y="132026"/>
                          <a:pt x="151051" y="128327"/>
                        </a:cubicBezTo>
                        <a:lnTo>
                          <a:pt x="157791" y="119492"/>
                        </a:lnTo>
                        <a:lnTo>
                          <a:pt x="154962" y="113547"/>
                        </a:lnTo>
                        <a:cubicBezTo>
                          <a:pt x="152566" y="109007"/>
                          <a:pt x="148855" y="102698"/>
                          <a:pt x="143597" y="95619"/>
                        </a:cubicBezTo>
                        <a:cubicBezTo>
                          <a:pt x="136794" y="86385"/>
                          <a:pt x="134938" y="73458"/>
                          <a:pt x="145453" y="61147"/>
                        </a:cubicBezTo>
                        <a:cubicBezTo>
                          <a:pt x="153493" y="52529"/>
                          <a:pt x="160297" y="46374"/>
                          <a:pt x="154112" y="31600"/>
                        </a:cubicBezTo>
                        <a:cubicBezTo>
                          <a:pt x="154112" y="31600"/>
                          <a:pt x="161534" y="32831"/>
                          <a:pt x="168337" y="38371"/>
                        </a:cubicBezTo>
                        <a:cubicBezTo>
                          <a:pt x="175759" y="43911"/>
                          <a:pt x="182563" y="53760"/>
                          <a:pt x="182563" y="69150"/>
                        </a:cubicBezTo>
                        <a:cubicBezTo>
                          <a:pt x="182563" y="80845"/>
                          <a:pt x="178233" y="87001"/>
                          <a:pt x="173285" y="94388"/>
                        </a:cubicBezTo>
                        <a:cubicBezTo>
                          <a:pt x="170811" y="97465"/>
                          <a:pt x="168337" y="101159"/>
                          <a:pt x="166482" y="105468"/>
                        </a:cubicBezTo>
                        <a:lnTo>
                          <a:pt x="165877" y="108718"/>
                        </a:lnTo>
                        <a:lnTo>
                          <a:pt x="166430" y="107979"/>
                        </a:lnTo>
                        <a:cubicBezTo>
                          <a:pt x="168890" y="104896"/>
                          <a:pt x="170736" y="101813"/>
                          <a:pt x="173196" y="98730"/>
                        </a:cubicBezTo>
                        <a:cubicBezTo>
                          <a:pt x="182424" y="87015"/>
                          <a:pt x="190421" y="77149"/>
                          <a:pt x="197187" y="68517"/>
                        </a:cubicBezTo>
                        <a:cubicBezTo>
                          <a:pt x="203954" y="59885"/>
                          <a:pt x="208875" y="53719"/>
                          <a:pt x="212566" y="48786"/>
                        </a:cubicBezTo>
                        <a:lnTo>
                          <a:pt x="212957" y="48199"/>
                        </a:lnTo>
                        <a:lnTo>
                          <a:pt x="220779" y="27400"/>
                        </a:lnTo>
                        <a:cubicBezTo>
                          <a:pt x="221398" y="21281"/>
                          <a:pt x="222018" y="14551"/>
                          <a:pt x="228213" y="8432"/>
                        </a:cubicBezTo>
                        <a:cubicBezTo>
                          <a:pt x="236576" y="172"/>
                          <a:pt x="245404" y="-746"/>
                          <a:pt x="252142" y="402"/>
                        </a:cubicBezTo>
                        <a:close/>
                      </a:path>
                    </a:pathLst>
                  </a:custGeom>
                  <a:solidFill>
                    <a:srgbClr val="FED2A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noAutofit/>
                  </a:bodyPr>
                  <a:lstStyle/>
                  <a:p>
                    <a:endParaRPr lang="zh-CN" altLang="en-US" sz="1200" b="1"/>
                  </a:p>
                </p:txBody>
              </p:sp>
              <p:sp>
                <p:nvSpPr>
                  <p:cNvPr id="2" name="任意多边形: 形状 88"/>
                  <p:cNvSpPr/>
                  <p:nvPr/>
                </p:nvSpPr>
                <p:spPr bwMode="auto">
                  <a:xfrm rot="2400000" flipH="1">
                    <a:off x="4367" y="6269"/>
                    <a:ext cx="897" cy="2485"/>
                  </a:xfrm>
                  <a:custGeom>
                    <a:avLst/>
                    <a:gdLst>
                      <a:gd name="connsiteX0" fmla="*/ 206617 w 364971"/>
                      <a:gd name="connsiteY0" fmla="*/ 599685 h 677337"/>
                      <a:gd name="connsiteX1" fmla="*/ 194373 w 364971"/>
                      <a:gd name="connsiteY1" fmla="*/ 603367 h 677337"/>
                      <a:gd name="connsiteX2" fmla="*/ 236616 w 364971"/>
                      <a:gd name="connsiteY2" fmla="*/ 605208 h 677337"/>
                      <a:gd name="connsiteX3" fmla="*/ 269829 w 364971"/>
                      <a:gd name="connsiteY3" fmla="*/ 611805 h 677337"/>
                      <a:gd name="connsiteX4" fmla="*/ 287831 w 364971"/>
                      <a:gd name="connsiteY4" fmla="*/ 609433 h 677337"/>
                      <a:gd name="connsiteX5" fmla="*/ 283809 w 364971"/>
                      <a:gd name="connsiteY5" fmla="*/ 606409 h 677337"/>
                      <a:gd name="connsiteX6" fmla="*/ 245187 w 364971"/>
                      <a:gd name="connsiteY6" fmla="*/ 604594 h 677337"/>
                      <a:gd name="connsiteX7" fmla="*/ 206617 w 364971"/>
                      <a:gd name="connsiteY7" fmla="*/ 599685 h 677337"/>
                      <a:gd name="connsiteX8" fmla="*/ 124803 w 364971"/>
                      <a:gd name="connsiteY8" fmla="*/ 533779 h 677337"/>
                      <a:gd name="connsiteX9" fmla="*/ 111980 w 364971"/>
                      <a:gd name="connsiteY9" fmla="*/ 535009 h 677337"/>
                      <a:gd name="connsiteX10" fmla="*/ 124803 w 364971"/>
                      <a:gd name="connsiteY10" fmla="*/ 535624 h 677337"/>
                      <a:gd name="connsiteX11" fmla="*/ 138235 w 364971"/>
                      <a:gd name="connsiteY11" fmla="*/ 538084 h 677337"/>
                      <a:gd name="connsiteX12" fmla="*/ 153500 w 364971"/>
                      <a:gd name="connsiteY12" fmla="*/ 544234 h 677337"/>
                      <a:gd name="connsiteX13" fmla="*/ 185250 w 364971"/>
                      <a:gd name="connsiteY13" fmla="*/ 553459 h 677337"/>
                      <a:gd name="connsiteX14" fmla="*/ 204422 w 364971"/>
                      <a:gd name="connsiteY14" fmla="*/ 551160 h 677337"/>
                      <a:gd name="connsiteX15" fmla="*/ 200528 w 364971"/>
                      <a:gd name="connsiteY15" fmla="*/ 548645 h 677337"/>
                      <a:gd name="connsiteX16" fmla="*/ 199293 w 364971"/>
                      <a:gd name="connsiteY16" fmla="*/ 549154 h 677337"/>
                      <a:gd name="connsiteX17" fmla="*/ 162048 w 364971"/>
                      <a:gd name="connsiteY17" fmla="*/ 544234 h 677337"/>
                      <a:gd name="connsiteX18" fmla="*/ 140067 w 364971"/>
                      <a:gd name="connsiteY18" fmla="*/ 536239 h 677337"/>
                      <a:gd name="connsiteX19" fmla="*/ 124803 w 364971"/>
                      <a:gd name="connsiteY19" fmla="*/ 533779 h 677337"/>
                      <a:gd name="connsiteX20" fmla="*/ 220169 w 364971"/>
                      <a:gd name="connsiteY20" fmla="*/ 482657 h 677337"/>
                      <a:gd name="connsiteX21" fmla="*/ 219555 w 364971"/>
                      <a:gd name="connsiteY21" fmla="*/ 495081 h 677337"/>
                      <a:gd name="connsiteX22" fmla="*/ 235510 w 364971"/>
                      <a:gd name="connsiteY22" fmla="*/ 528004 h 677337"/>
                      <a:gd name="connsiteX23" fmla="*/ 252079 w 364971"/>
                      <a:gd name="connsiteY23" fmla="*/ 562791 h 677337"/>
                      <a:gd name="connsiteX24" fmla="*/ 251978 w 364971"/>
                      <a:gd name="connsiteY24" fmla="*/ 565240 h 677337"/>
                      <a:gd name="connsiteX25" fmla="*/ 256386 w 364971"/>
                      <a:gd name="connsiteY25" fmla="*/ 568260 h 677337"/>
                      <a:gd name="connsiteX26" fmla="*/ 251389 w 364971"/>
                      <a:gd name="connsiteY26" fmla="*/ 547339 h 677337"/>
                      <a:gd name="connsiteX27" fmla="*/ 233669 w 364971"/>
                      <a:gd name="connsiteY27" fmla="*/ 519929 h 677337"/>
                      <a:gd name="connsiteX28" fmla="*/ 221396 w 364971"/>
                      <a:gd name="connsiteY28" fmla="*/ 494460 h 677337"/>
                      <a:gd name="connsiteX29" fmla="*/ 220169 w 364971"/>
                      <a:gd name="connsiteY29" fmla="*/ 486384 h 677337"/>
                      <a:gd name="connsiteX30" fmla="*/ 220169 w 364971"/>
                      <a:gd name="connsiteY30" fmla="*/ 482657 h 677337"/>
                      <a:gd name="connsiteX31" fmla="*/ 48715 w 364971"/>
                      <a:gd name="connsiteY31" fmla="*/ 445679 h 677337"/>
                      <a:gd name="connsiteX32" fmla="*/ 60396 w 364971"/>
                      <a:gd name="connsiteY32" fmla="*/ 450700 h 677337"/>
                      <a:gd name="connsiteX33" fmla="*/ 71462 w 364971"/>
                      <a:gd name="connsiteY33" fmla="*/ 458231 h 677337"/>
                      <a:gd name="connsiteX34" fmla="*/ 84372 w 364971"/>
                      <a:gd name="connsiteY34" fmla="*/ 468273 h 677337"/>
                      <a:gd name="connsiteX35" fmla="*/ 99126 w 364971"/>
                      <a:gd name="connsiteY35" fmla="*/ 479570 h 677337"/>
                      <a:gd name="connsiteX36" fmla="*/ 105889 w 364971"/>
                      <a:gd name="connsiteY36" fmla="*/ 483336 h 677337"/>
                      <a:gd name="connsiteX37" fmla="*/ 112651 w 364971"/>
                      <a:gd name="connsiteY37" fmla="*/ 485846 h 677337"/>
                      <a:gd name="connsiteX38" fmla="*/ 124947 w 364971"/>
                      <a:gd name="connsiteY38" fmla="*/ 488985 h 677337"/>
                      <a:gd name="connsiteX39" fmla="*/ 132650 w 364971"/>
                      <a:gd name="connsiteY39" fmla="*/ 488985 h 677337"/>
                      <a:gd name="connsiteX40" fmla="*/ 129031 w 364971"/>
                      <a:gd name="connsiteY40" fmla="*/ 484689 h 677337"/>
                      <a:gd name="connsiteX41" fmla="*/ 126176 w 364971"/>
                      <a:gd name="connsiteY41" fmla="*/ 485219 h 677337"/>
                      <a:gd name="connsiteX42" fmla="*/ 92364 w 364971"/>
                      <a:gd name="connsiteY42" fmla="*/ 471411 h 677337"/>
                      <a:gd name="connsiteX43" fmla="*/ 60396 w 364971"/>
                      <a:gd name="connsiteY43" fmla="*/ 448817 h 677337"/>
                      <a:gd name="connsiteX44" fmla="*/ 48715 w 364971"/>
                      <a:gd name="connsiteY44" fmla="*/ 445679 h 677337"/>
                      <a:gd name="connsiteX45" fmla="*/ 159670 w 364971"/>
                      <a:gd name="connsiteY45" fmla="*/ 429581 h 677337"/>
                      <a:gd name="connsiteX46" fmla="*/ 155960 w 364971"/>
                      <a:gd name="connsiteY46" fmla="*/ 440061 h 677337"/>
                      <a:gd name="connsiteX47" fmla="*/ 162761 w 364971"/>
                      <a:gd name="connsiteY47" fmla="*/ 471498 h 677337"/>
                      <a:gd name="connsiteX48" fmla="*/ 172036 w 364971"/>
                      <a:gd name="connsiteY48" fmla="*/ 504785 h 677337"/>
                      <a:gd name="connsiteX49" fmla="*/ 172001 w 364971"/>
                      <a:gd name="connsiteY49" fmla="*/ 505050 h 677337"/>
                      <a:gd name="connsiteX50" fmla="*/ 176010 w 364971"/>
                      <a:gd name="connsiteY50" fmla="*/ 508206 h 677337"/>
                      <a:gd name="connsiteX51" fmla="*/ 175745 w 364971"/>
                      <a:gd name="connsiteY51" fmla="*/ 502936 h 677337"/>
                      <a:gd name="connsiteX52" fmla="*/ 173891 w 364971"/>
                      <a:gd name="connsiteY52" fmla="*/ 490607 h 677337"/>
                      <a:gd name="connsiteX53" fmla="*/ 169563 w 364971"/>
                      <a:gd name="connsiteY53" fmla="*/ 478279 h 677337"/>
                      <a:gd name="connsiteX54" fmla="*/ 162143 w 364971"/>
                      <a:gd name="connsiteY54" fmla="*/ 463485 h 677337"/>
                      <a:gd name="connsiteX55" fmla="*/ 157815 w 364971"/>
                      <a:gd name="connsiteY55" fmla="*/ 450540 h 677337"/>
                      <a:gd name="connsiteX56" fmla="*/ 157197 w 364971"/>
                      <a:gd name="connsiteY56" fmla="*/ 440061 h 677337"/>
                      <a:gd name="connsiteX57" fmla="*/ 159670 w 364971"/>
                      <a:gd name="connsiteY57" fmla="*/ 429581 h 677337"/>
                      <a:gd name="connsiteX58" fmla="*/ 128490 w 364971"/>
                      <a:gd name="connsiteY58" fmla="*/ 371210 h 677337"/>
                      <a:gd name="connsiteX59" fmla="*/ 126028 w 364971"/>
                      <a:gd name="connsiteY59" fmla="*/ 373058 h 677337"/>
                      <a:gd name="connsiteX60" fmla="*/ 121104 w 364971"/>
                      <a:gd name="connsiteY60" fmla="*/ 378604 h 677337"/>
                      <a:gd name="connsiteX61" fmla="*/ 116179 w 364971"/>
                      <a:gd name="connsiteY61" fmla="*/ 389080 h 677337"/>
                      <a:gd name="connsiteX62" fmla="*/ 115564 w 364971"/>
                      <a:gd name="connsiteY62" fmla="*/ 406950 h 677337"/>
                      <a:gd name="connsiteX63" fmla="*/ 112486 w 364971"/>
                      <a:gd name="connsiteY63" fmla="*/ 438376 h 677337"/>
                      <a:gd name="connsiteX64" fmla="*/ 112162 w 364971"/>
                      <a:gd name="connsiteY64" fmla="*/ 439097 h 677337"/>
                      <a:gd name="connsiteX65" fmla="*/ 114994 w 364971"/>
                      <a:gd name="connsiteY65" fmla="*/ 444249 h 677337"/>
                      <a:gd name="connsiteX66" fmla="*/ 116795 w 364971"/>
                      <a:gd name="connsiteY66" fmla="*/ 437760 h 677337"/>
                      <a:gd name="connsiteX67" fmla="*/ 117410 w 364971"/>
                      <a:gd name="connsiteY67" fmla="*/ 432214 h 677337"/>
                      <a:gd name="connsiteX68" fmla="*/ 118026 w 364971"/>
                      <a:gd name="connsiteY68" fmla="*/ 426668 h 677337"/>
                      <a:gd name="connsiteX69" fmla="*/ 118641 w 364971"/>
                      <a:gd name="connsiteY69" fmla="*/ 420506 h 677337"/>
                      <a:gd name="connsiteX70" fmla="*/ 118641 w 364971"/>
                      <a:gd name="connsiteY70" fmla="*/ 414344 h 677337"/>
                      <a:gd name="connsiteX71" fmla="*/ 118026 w 364971"/>
                      <a:gd name="connsiteY71" fmla="*/ 400171 h 677337"/>
                      <a:gd name="connsiteX72" fmla="*/ 118641 w 364971"/>
                      <a:gd name="connsiteY72" fmla="*/ 388463 h 677337"/>
                      <a:gd name="connsiteX73" fmla="*/ 122950 w 364971"/>
                      <a:gd name="connsiteY73" fmla="*/ 379220 h 677337"/>
                      <a:gd name="connsiteX74" fmla="*/ 126644 w 364971"/>
                      <a:gd name="connsiteY74" fmla="*/ 373058 h 677337"/>
                      <a:gd name="connsiteX75" fmla="*/ 128490 w 364971"/>
                      <a:gd name="connsiteY75" fmla="*/ 371210 h 677337"/>
                      <a:gd name="connsiteX76" fmla="*/ 28236 w 364971"/>
                      <a:gd name="connsiteY76" fmla="*/ 341535 h 677337"/>
                      <a:gd name="connsiteX77" fmla="*/ 35602 w 364971"/>
                      <a:gd name="connsiteY77" fmla="*/ 350187 h 677337"/>
                      <a:gd name="connsiteX78" fmla="*/ 39285 w 364971"/>
                      <a:gd name="connsiteY78" fmla="*/ 355130 h 677337"/>
                      <a:gd name="connsiteX79" fmla="*/ 42968 w 364971"/>
                      <a:gd name="connsiteY79" fmla="*/ 360692 h 677337"/>
                      <a:gd name="connsiteX80" fmla="*/ 46037 w 364971"/>
                      <a:gd name="connsiteY80" fmla="*/ 367489 h 677337"/>
                      <a:gd name="connsiteX81" fmla="*/ 49721 w 364971"/>
                      <a:gd name="connsiteY81" fmla="*/ 374905 h 677337"/>
                      <a:gd name="connsiteX82" fmla="*/ 53403 w 364971"/>
                      <a:gd name="connsiteY82" fmla="*/ 383556 h 677337"/>
                      <a:gd name="connsiteX83" fmla="*/ 57700 w 364971"/>
                      <a:gd name="connsiteY83" fmla="*/ 390972 h 677337"/>
                      <a:gd name="connsiteX84" fmla="*/ 66908 w 364971"/>
                      <a:gd name="connsiteY84" fmla="*/ 401477 h 677337"/>
                      <a:gd name="connsiteX85" fmla="*/ 76729 w 364971"/>
                      <a:gd name="connsiteY85" fmla="*/ 408274 h 677337"/>
                      <a:gd name="connsiteX86" fmla="*/ 79574 w 364971"/>
                      <a:gd name="connsiteY86" fmla="*/ 409454 h 677337"/>
                      <a:gd name="connsiteX87" fmla="*/ 78288 w 364971"/>
                      <a:gd name="connsiteY87" fmla="*/ 405301 h 677337"/>
                      <a:gd name="connsiteX88" fmla="*/ 73660 w 364971"/>
                      <a:gd name="connsiteY88" fmla="*/ 402713 h 677337"/>
                      <a:gd name="connsiteX89" fmla="*/ 67522 w 364971"/>
                      <a:gd name="connsiteY89" fmla="*/ 397769 h 677337"/>
                      <a:gd name="connsiteX90" fmla="*/ 55245 w 364971"/>
                      <a:gd name="connsiteY90" fmla="*/ 380467 h 677337"/>
                      <a:gd name="connsiteX91" fmla="*/ 49721 w 364971"/>
                      <a:gd name="connsiteY91" fmla="*/ 369961 h 677337"/>
                      <a:gd name="connsiteX92" fmla="*/ 45424 w 364971"/>
                      <a:gd name="connsiteY92" fmla="*/ 360692 h 677337"/>
                      <a:gd name="connsiteX93" fmla="*/ 40513 w 364971"/>
                      <a:gd name="connsiteY93" fmla="*/ 353895 h 677337"/>
                      <a:gd name="connsiteX94" fmla="*/ 36830 w 364971"/>
                      <a:gd name="connsiteY94" fmla="*/ 348951 h 677337"/>
                      <a:gd name="connsiteX95" fmla="*/ 28236 w 364971"/>
                      <a:gd name="connsiteY95" fmla="*/ 341535 h 677337"/>
                      <a:gd name="connsiteX96" fmla="*/ 124842 w 364971"/>
                      <a:gd name="connsiteY96" fmla="*/ 308074 h 677337"/>
                      <a:gd name="connsiteX97" fmla="*/ 115541 w 364971"/>
                      <a:gd name="connsiteY97" fmla="*/ 311774 h 677337"/>
                      <a:gd name="connsiteX98" fmla="*/ 107479 w 364971"/>
                      <a:gd name="connsiteY98" fmla="*/ 319791 h 677337"/>
                      <a:gd name="connsiteX99" fmla="*/ 99418 w 364971"/>
                      <a:gd name="connsiteY99" fmla="*/ 334590 h 677337"/>
                      <a:gd name="connsiteX100" fmla="*/ 97557 w 364971"/>
                      <a:gd name="connsiteY100" fmla="*/ 339523 h 677337"/>
                      <a:gd name="connsiteX101" fmla="*/ 96435 w 364971"/>
                      <a:gd name="connsiteY101" fmla="*/ 342870 h 677337"/>
                      <a:gd name="connsiteX102" fmla="*/ 91711 w 364971"/>
                      <a:gd name="connsiteY102" fmla="*/ 350996 h 677337"/>
                      <a:gd name="connsiteX103" fmla="*/ 84535 w 364971"/>
                      <a:gd name="connsiteY103" fmla="*/ 361105 h 677337"/>
                      <a:gd name="connsiteX104" fmla="*/ 83324 w 364971"/>
                      <a:gd name="connsiteY104" fmla="*/ 362138 h 677337"/>
                      <a:gd name="connsiteX105" fmla="*/ 83868 w 364971"/>
                      <a:gd name="connsiteY105" fmla="*/ 364486 h 677337"/>
                      <a:gd name="connsiteX106" fmla="*/ 91711 w 364971"/>
                      <a:gd name="connsiteY106" fmla="*/ 350996 h 677337"/>
                      <a:gd name="connsiteX107" fmla="*/ 91976 w 364971"/>
                      <a:gd name="connsiteY107" fmla="*/ 350622 h 677337"/>
                      <a:gd name="connsiteX108" fmla="*/ 96317 w 364971"/>
                      <a:gd name="connsiteY108" fmla="*/ 343223 h 677337"/>
                      <a:gd name="connsiteX109" fmla="*/ 96435 w 364971"/>
                      <a:gd name="connsiteY109" fmla="*/ 342870 h 677337"/>
                      <a:gd name="connsiteX110" fmla="*/ 103759 w 364971"/>
                      <a:gd name="connsiteY110" fmla="*/ 330273 h 677337"/>
                      <a:gd name="connsiteX111" fmla="*/ 116781 w 364971"/>
                      <a:gd name="connsiteY111" fmla="*/ 313008 h 677337"/>
                      <a:gd name="connsiteX112" fmla="*/ 124842 w 364971"/>
                      <a:gd name="connsiteY112" fmla="*/ 308074 h 677337"/>
                      <a:gd name="connsiteX113" fmla="*/ 45039 w 364971"/>
                      <a:gd name="connsiteY113" fmla="*/ 248137 h 677337"/>
                      <a:gd name="connsiteX114" fmla="*/ 49409 w 364971"/>
                      <a:gd name="connsiteY114" fmla="*/ 258023 h 677337"/>
                      <a:gd name="connsiteX115" fmla="*/ 52531 w 364971"/>
                      <a:gd name="connsiteY115" fmla="*/ 268528 h 677337"/>
                      <a:gd name="connsiteX116" fmla="*/ 54404 w 364971"/>
                      <a:gd name="connsiteY116" fmla="*/ 282739 h 677337"/>
                      <a:gd name="connsiteX117" fmla="*/ 60023 w 364971"/>
                      <a:gd name="connsiteY117" fmla="*/ 311162 h 677337"/>
                      <a:gd name="connsiteX118" fmla="*/ 70809 w 364971"/>
                      <a:gd name="connsiteY118" fmla="*/ 325396 h 677337"/>
                      <a:gd name="connsiteX119" fmla="*/ 71080 w 364971"/>
                      <a:gd name="connsiteY119" fmla="*/ 321321 h 677337"/>
                      <a:gd name="connsiteX120" fmla="*/ 71096 w 364971"/>
                      <a:gd name="connsiteY120" fmla="*/ 321081 h 677337"/>
                      <a:gd name="connsiteX121" fmla="*/ 69387 w 364971"/>
                      <a:gd name="connsiteY121" fmla="*/ 319813 h 677337"/>
                      <a:gd name="connsiteX122" fmla="*/ 57525 w 364971"/>
                      <a:gd name="connsiteY122" fmla="*/ 289536 h 677337"/>
                      <a:gd name="connsiteX123" fmla="*/ 56277 w 364971"/>
                      <a:gd name="connsiteY123" fmla="*/ 278414 h 677337"/>
                      <a:gd name="connsiteX124" fmla="*/ 55028 w 364971"/>
                      <a:gd name="connsiteY124" fmla="*/ 269763 h 677337"/>
                      <a:gd name="connsiteX125" fmla="*/ 50658 w 364971"/>
                      <a:gd name="connsiteY125" fmla="*/ 256788 h 677337"/>
                      <a:gd name="connsiteX126" fmla="*/ 45039 w 364971"/>
                      <a:gd name="connsiteY126" fmla="*/ 248137 h 677337"/>
                      <a:gd name="connsiteX127" fmla="*/ 141867 w 364971"/>
                      <a:gd name="connsiteY127" fmla="*/ 242132 h 677337"/>
                      <a:gd name="connsiteX128" fmla="*/ 132535 w 364971"/>
                      <a:gd name="connsiteY128" fmla="*/ 243998 h 677337"/>
                      <a:gd name="connsiteX129" fmla="*/ 122581 w 364971"/>
                      <a:gd name="connsiteY129" fmla="*/ 249595 h 677337"/>
                      <a:gd name="connsiteX130" fmla="*/ 110761 w 364971"/>
                      <a:gd name="connsiteY130" fmla="*/ 262033 h 677337"/>
                      <a:gd name="connsiteX131" fmla="*/ 99562 w 364971"/>
                      <a:gd name="connsiteY131" fmla="*/ 275093 h 677337"/>
                      <a:gd name="connsiteX132" fmla="*/ 88986 w 364971"/>
                      <a:gd name="connsiteY132" fmla="*/ 281934 h 677337"/>
                      <a:gd name="connsiteX133" fmla="*/ 88372 w 364971"/>
                      <a:gd name="connsiteY133" fmla="*/ 282170 h 677337"/>
                      <a:gd name="connsiteX134" fmla="*/ 87518 w 364971"/>
                      <a:gd name="connsiteY134" fmla="*/ 286022 h 677337"/>
                      <a:gd name="connsiteX135" fmla="*/ 100185 w 364971"/>
                      <a:gd name="connsiteY135" fmla="*/ 277581 h 677337"/>
                      <a:gd name="connsiteX136" fmla="*/ 103917 w 364971"/>
                      <a:gd name="connsiteY136" fmla="*/ 273849 h 677337"/>
                      <a:gd name="connsiteX137" fmla="*/ 108272 w 364971"/>
                      <a:gd name="connsiteY137" fmla="*/ 270118 h 677337"/>
                      <a:gd name="connsiteX138" fmla="*/ 112627 w 364971"/>
                      <a:gd name="connsiteY138" fmla="*/ 265143 h 677337"/>
                      <a:gd name="connsiteX139" fmla="*/ 116360 w 364971"/>
                      <a:gd name="connsiteY139" fmla="*/ 258924 h 677337"/>
                      <a:gd name="connsiteX140" fmla="*/ 124448 w 364971"/>
                      <a:gd name="connsiteY140" fmla="*/ 250217 h 677337"/>
                      <a:gd name="connsiteX141" fmla="*/ 133157 w 364971"/>
                      <a:gd name="connsiteY141" fmla="*/ 245242 h 677337"/>
                      <a:gd name="connsiteX142" fmla="*/ 141867 w 364971"/>
                      <a:gd name="connsiteY142" fmla="*/ 242132 h 677337"/>
                      <a:gd name="connsiteX143" fmla="*/ 171069 w 364971"/>
                      <a:gd name="connsiteY143" fmla="*/ 182124 h 677337"/>
                      <a:gd name="connsiteX144" fmla="*/ 162475 w 364971"/>
                      <a:gd name="connsiteY144" fmla="*/ 182737 h 677337"/>
                      <a:gd name="connsiteX145" fmla="*/ 139763 w 364971"/>
                      <a:gd name="connsiteY145" fmla="*/ 196844 h 677337"/>
                      <a:gd name="connsiteX146" fmla="*/ 115824 w 364971"/>
                      <a:gd name="connsiteY146" fmla="*/ 211565 h 677337"/>
                      <a:gd name="connsiteX147" fmla="*/ 113611 w 364971"/>
                      <a:gd name="connsiteY147" fmla="*/ 211811 h 677337"/>
                      <a:gd name="connsiteX148" fmla="*/ 112092 w 364971"/>
                      <a:gd name="connsiteY148" fmla="*/ 215327 h 677337"/>
                      <a:gd name="connsiteX149" fmla="*/ 126873 w 364971"/>
                      <a:gd name="connsiteY149" fmla="*/ 209725 h 677337"/>
                      <a:gd name="connsiteX150" fmla="*/ 136081 w 364971"/>
                      <a:gd name="connsiteY150" fmla="*/ 203591 h 677337"/>
                      <a:gd name="connsiteX151" fmla="*/ 145288 w 364971"/>
                      <a:gd name="connsiteY151" fmla="*/ 195004 h 677337"/>
                      <a:gd name="connsiteX152" fmla="*/ 162475 w 364971"/>
                      <a:gd name="connsiteY152" fmla="*/ 183964 h 677337"/>
                      <a:gd name="connsiteX153" fmla="*/ 171069 w 364971"/>
                      <a:gd name="connsiteY153" fmla="*/ 182124 h 677337"/>
                      <a:gd name="connsiteX154" fmla="*/ 80943 w 364971"/>
                      <a:gd name="connsiteY154" fmla="*/ 171997 h 677337"/>
                      <a:gd name="connsiteX155" fmla="*/ 83452 w 364971"/>
                      <a:gd name="connsiteY155" fmla="*/ 181290 h 677337"/>
                      <a:gd name="connsiteX156" fmla="*/ 84079 w 364971"/>
                      <a:gd name="connsiteY156" fmla="*/ 191821 h 677337"/>
                      <a:gd name="connsiteX157" fmla="*/ 82824 w 364971"/>
                      <a:gd name="connsiteY157" fmla="*/ 204831 h 677337"/>
                      <a:gd name="connsiteX158" fmla="*/ 81570 w 364971"/>
                      <a:gd name="connsiteY158" fmla="*/ 212265 h 677337"/>
                      <a:gd name="connsiteX159" fmla="*/ 80943 w 364971"/>
                      <a:gd name="connsiteY159" fmla="*/ 219080 h 677337"/>
                      <a:gd name="connsiteX160" fmla="*/ 82197 w 364971"/>
                      <a:gd name="connsiteY160" fmla="*/ 231470 h 677337"/>
                      <a:gd name="connsiteX161" fmla="*/ 88233 w 364971"/>
                      <a:gd name="connsiteY161" fmla="*/ 246377 h 677337"/>
                      <a:gd name="connsiteX162" fmla="*/ 89729 w 364971"/>
                      <a:gd name="connsiteY162" fmla="*/ 243079 h 677337"/>
                      <a:gd name="connsiteX163" fmla="*/ 88469 w 364971"/>
                      <a:gd name="connsiteY163" fmla="*/ 241382 h 677337"/>
                      <a:gd name="connsiteX164" fmla="*/ 84079 w 364971"/>
                      <a:gd name="connsiteY164" fmla="*/ 211026 h 677337"/>
                      <a:gd name="connsiteX165" fmla="*/ 85960 w 364971"/>
                      <a:gd name="connsiteY165" fmla="*/ 193060 h 677337"/>
                      <a:gd name="connsiteX166" fmla="*/ 84706 w 364971"/>
                      <a:gd name="connsiteY166" fmla="*/ 181290 h 677337"/>
                      <a:gd name="connsiteX167" fmla="*/ 80943 w 364971"/>
                      <a:gd name="connsiteY167" fmla="*/ 171997 h 677337"/>
                      <a:gd name="connsiteX168" fmla="*/ 197340 w 364971"/>
                      <a:gd name="connsiteY168" fmla="*/ 125716 h 677337"/>
                      <a:gd name="connsiteX169" fmla="*/ 174408 w 364971"/>
                      <a:gd name="connsiteY169" fmla="*/ 137206 h 677337"/>
                      <a:gd name="connsiteX170" fmla="*/ 161392 w 364971"/>
                      <a:gd name="connsiteY170" fmla="*/ 145068 h 677337"/>
                      <a:gd name="connsiteX171" fmla="*/ 150236 w 364971"/>
                      <a:gd name="connsiteY171" fmla="*/ 148092 h 677337"/>
                      <a:gd name="connsiteX172" fmla="*/ 148663 w 364971"/>
                      <a:gd name="connsiteY172" fmla="*/ 148092 h 677337"/>
                      <a:gd name="connsiteX173" fmla="*/ 146883 w 364971"/>
                      <a:gd name="connsiteY173" fmla="*/ 150875 h 677337"/>
                      <a:gd name="connsiteX174" fmla="*/ 160773 w 364971"/>
                      <a:gd name="connsiteY174" fmla="*/ 147487 h 677337"/>
                      <a:gd name="connsiteX175" fmla="*/ 179986 w 364971"/>
                      <a:gd name="connsiteY175" fmla="*/ 135392 h 677337"/>
                      <a:gd name="connsiteX176" fmla="*/ 197959 w 364971"/>
                      <a:gd name="connsiteY176" fmla="*/ 126925 h 677337"/>
                      <a:gd name="connsiteX177" fmla="*/ 206017 w 364971"/>
                      <a:gd name="connsiteY177" fmla="*/ 125716 h 677337"/>
                      <a:gd name="connsiteX178" fmla="*/ 197340 w 364971"/>
                      <a:gd name="connsiteY178" fmla="*/ 125716 h 677337"/>
                      <a:gd name="connsiteX179" fmla="*/ 121904 w 364971"/>
                      <a:gd name="connsiteY179" fmla="*/ 107556 h 677337"/>
                      <a:gd name="connsiteX180" fmla="*/ 123721 w 364971"/>
                      <a:gd name="connsiteY180" fmla="*/ 116714 h 677337"/>
                      <a:gd name="connsiteX181" fmla="*/ 120692 w 364971"/>
                      <a:gd name="connsiteY181" fmla="*/ 137474 h 677337"/>
                      <a:gd name="connsiteX182" fmla="*/ 116452 w 364971"/>
                      <a:gd name="connsiteY182" fmla="*/ 161287 h 677337"/>
                      <a:gd name="connsiteX183" fmla="*/ 120251 w 364971"/>
                      <a:gd name="connsiteY183" fmla="*/ 178245 h 677337"/>
                      <a:gd name="connsiteX184" fmla="*/ 120908 w 364971"/>
                      <a:gd name="connsiteY184" fmla="*/ 177038 h 677337"/>
                      <a:gd name="connsiteX185" fmla="*/ 122547 w 364971"/>
                      <a:gd name="connsiteY185" fmla="*/ 174026 h 677337"/>
                      <a:gd name="connsiteX186" fmla="*/ 121298 w 364971"/>
                      <a:gd name="connsiteY186" fmla="*/ 171666 h 677337"/>
                      <a:gd name="connsiteX187" fmla="*/ 118875 w 364971"/>
                      <a:gd name="connsiteY187" fmla="*/ 160065 h 677337"/>
                      <a:gd name="connsiteX188" fmla="*/ 121298 w 364971"/>
                      <a:gd name="connsiteY188" fmla="*/ 143580 h 677337"/>
                      <a:gd name="connsiteX189" fmla="*/ 124932 w 364971"/>
                      <a:gd name="connsiteY189" fmla="*/ 127705 h 677337"/>
                      <a:gd name="connsiteX190" fmla="*/ 124932 w 364971"/>
                      <a:gd name="connsiteY190" fmla="*/ 116104 h 677337"/>
                      <a:gd name="connsiteX191" fmla="*/ 121904 w 364971"/>
                      <a:gd name="connsiteY191" fmla="*/ 107556 h 677337"/>
                      <a:gd name="connsiteX192" fmla="*/ 234893 w 364971"/>
                      <a:gd name="connsiteY192" fmla="*/ 73933 h 677337"/>
                      <a:gd name="connsiteX193" fmla="*/ 212691 w 364971"/>
                      <a:gd name="connsiteY193" fmla="*/ 83141 h 677337"/>
                      <a:gd name="connsiteX194" fmla="*/ 189256 w 364971"/>
                      <a:gd name="connsiteY194" fmla="*/ 92348 h 677337"/>
                      <a:gd name="connsiteX195" fmla="*/ 187052 w 364971"/>
                      <a:gd name="connsiteY195" fmla="*/ 92074 h 677337"/>
                      <a:gd name="connsiteX196" fmla="*/ 185338 w 364971"/>
                      <a:gd name="connsiteY196" fmla="*/ 94336 h 677337"/>
                      <a:gd name="connsiteX197" fmla="*/ 218242 w 364971"/>
                      <a:gd name="connsiteY197" fmla="*/ 81913 h 677337"/>
                      <a:gd name="connsiteX198" fmla="*/ 242911 w 364971"/>
                      <a:gd name="connsiteY198" fmla="*/ 73933 h 677337"/>
                      <a:gd name="connsiteX199" fmla="*/ 234893 w 364971"/>
                      <a:gd name="connsiteY199" fmla="*/ 73933 h 677337"/>
                      <a:gd name="connsiteX200" fmla="*/ 165863 w 364971"/>
                      <a:gd name="connsiteY200" fmla="*/ 53145 h 677337"/>
                      <a:gd name="connsiteX201" fmla="*/ 166482 w 364971"/>
                      <a:gd name="connsiteY201" fmla="*/ 61763 h 677337"/>
                      <a:gd name="connsiteX202" fmla="*/ 162152 w 364971"/>
                      <a:gd name="connsiteY202" fmla="*/ 80845 h 677337"/>
                      <a:gd name="connsiteX203" fmla="*/ 156586 w 364971"/>
                      <a:gd name="connsiteY203" fmla="*/ 103006 h 677337"/>
                      <a:gd name="connsiteX204" fmla="*/ 158238 w 364971"/>
                      <a:gd name="connsiteY204" fmla="*/ 118906 h 677337"/>
                      <a:gd name="connsiteX205" fmla="*/ 159048 w 364971"/>
                      <a:gd name="connsiteY205" fmla="*/ 117845 h 677337"/>
                      <a:gd name="connsiteX206" fmla="*/ 160763 w 364971"/>
                      <a:gd name="connsiteY206" fmla="*/ 115553 h 677337"/>
                      <a:gd name="connsiteX207" fmla="*/ 159678 w 364971"/>
                      <a:gd name="connsiteY207" fmla="*/ 112855 h 677337"/>
                      <a:gd name="connsiteX208" fmla="*/ 158441 w 364971"/>
                      <a:gd name="connsiteY208" fmla="*/ 101774 h 677337"/>
                      <a:gd name="connsiteX209" fmla="*/ 162152 w 364971"/>
                      <a:gd name="connsiteY209" fmla="*/ 87001 h 677337"/>
                      <a:gd name="connsiteX210" fmla="*/ 167719 w 364971"/>
                      <a:gd name="connsiteY210" fmla="*/ 61147 h 677337"/>
                      <a:gd name="connsiteX211" fmla="*/ 165863 w 364971"/>
                      <a:gd name="connsiteY211" fmla="*/ 53145 h 677337"/>
                      <a:gd name="connsiteX212" fmla="*/ 246179 w 364971"/>
                      <a:gd name="connsiteY212" fmla="*/ 9656 h 677337"/>
                      <a:gd name="connsiteX213" fmla="*/ 240603 w 364971"/>
                      <a:gd name="connsiteY213" fmla="*/ 12715 h 677337"/>
                      <a:gd name="connsiteX214" fmla="*/ 230691 w 364971"/>
                      <a:gd name="connsiteY214" fmla="*/ 29235 h 677337"/>
                      <a:gd name="connsiteX215" fmla="*/ 222852 w 364971"/>
                      <a:gd name="connsiteY215" fmla="*/ 40849 h 677337"/>
                      <a:gd name="connsiteX216" fmla="*/ 223162 w 364971"/>
                      <a:gd name="connsiteY216" fmla="*/ 40818 h 677337"/>
                      <a:gd name="connsiteX217" fmla="*/ 233169 w 364971"/>
                      <a:gd name="connsiteY217" fmla="*/ 26176 h 677337"/>
                      <a:gd name="connsiteX218" fmla="*/ 241223 w 364971"/>
                      <a:gd name="connsiteY218" fmla="*/ 13939 h 677337"/>
                      <a:gd name="connsiteX219" fmla="*/ 246179 w 364971"/>
                      <a:gd name="connsiteY219" fmla="*/ 9656 h 677337"/>
                      <a:gd name="connsiteX220" fmla="*/ 252142 w 364971"/>
                      <a:gd name="connsiteY220" fmla="*/ 402 h 677337"/>
                      <a:gd name="connsiteX221" fmla="*/ 263525 w 364971"/>
                      <a:gd name="connsiteY221" fmla="*/ 4761 h 677337"/>
                      <a:gd name="connsiteX222" fmla="*/ 252374 w 364971"/>
                      <a:gd name="connsiteY222" fmla="*/ 24952 h 677337"/>
                      <a:gd name="connsiteX223" fmla="*/ 236886 w 364971"/>
                      <a:gd name="connsiteY223" fmla="*/ 43920 h 677337"/>
                      <a:gd name="connsiteX224" fmla="*/ 224869 w 364971"/>
                      <a:gd name="connsiteY224" fmla="*/ 47243 h 677337"/>
                      <a:gd name="connsiteX225" fmla="*/ 224869 w 364971"/>
                      <a:gd name="connsiteY225" fmla="*/ 47553 h 677337"/>
                      <a:gd name="connsiteX226" fmla="*/ 218718 w 364971"/>
                      <a:gd name="connsiteY226" fmla="*/ 53719 h 677337"/>
                      <a:gd name="connsiteX227" fmla="*/ 202109 w 364971"/>
                      <a:gd name="connsiteY227" fmla="*/ 72217 h 677337"/>
                      <a:gd name="connsiteX228" fmla="*/ 193118 w 364971"/>
                      <a:gd name="connsiteY228" fmla="*/ 84074 h 677337"/>
                      <a:gd name="connsiteX229" fmla="*/ 194189 w 364971"/>
                      <a:gd name="connsiteY229" fmla="*/ 83524 h 677337"/>
                      <a:gd name="connsiteX230" fmla="*/ 203440 w 364971"/>
                      <a:gd name="connsiteY230" fmla="*/ 74547 h 677337"/>
                      <a:gd name="connsiteX231" fmla="*/ 224409 w 364971"/>
                      <a:gd name="connsiteY231" fmla="*/ 61042 h 677337"/>
                      <a:gd name="connsiteX232" fmla="*/ 255862 w 364971"/>
                      <a:gd name="connsiteY232" fmla="*/ 69636 h 677337"/>
                      <a:gd name="connsiteX233" fmla="*/ 265113 w 364971"/>
                      <a:gd name="connsiteY233" fmla="*/ 81299 h 677337"/>
                      <a:gd name="connsiteX234" fmla="*/ 240444 w 364971"/>
                      <a:gd name="connsiteY234" fmla="*/ 93576 h 677337"/>
                      <a:gd name="connsiteX235" fmla="*/ 225642 w 364971"/>
                      <a:gd name="connsiteY235" fmla="*/ 104011 h 677337"/>
                      <a:gd name="connsiteX236" fmla="*/ 209608 w 364971"/>
                      <a:gd name="connsiteY236" fmla="*/ 102170 h 677337"/>
                      <a:gd name="connsiteX237" fmla="*/ 190027 w 364971"/>
                      <a:gd name="connsiteY237" fmla="*/ 96492 h 677337"/>
                      <a:gd name="connsiteX238" fmla="*/ 184318 w 364971"/>
                      <a:gd name="connsiteY238" fmla="*/ 95680 h 677337"/>
                      <a:gd name="connsiteX239" fmla="*/ 178733 w 364971"/>
                      <a:gd name="connsiteY239" fmla="*/ 103046 h 677337"/>
                      <a:gd name="connsiteX240" fmla="*/ 171966 w 364971"/>
                      <a:gd name="connsiteY240" fmla="*/ 112295 h 677337"/>
                      <a:gd name="connsiteX241" fmla="*/ 165199 w 364971"/>
                      <a:gd name="connsiteY241" fmla="*/ 122161 h 677337"/>
                      <a:gd name="connsiteX242" fmla="*/ 157817 w 364971"/>
                      <a:gd name="connsiteY242" fmla="*/ 133259 h 677337"/>
                      <a:gd name="connsiteX243" fmla="*/ 153811 w 364971"/>
                      <a:gd name="connsiteY243" fmla="*/ 139831 h 677337"/>
                      <a:gd name="connsiteX244" fmla="*/ 155195 w 364971"/>
                      <a:gd name="connsiteY244" fmla="*/ 139020 h 677337"/>
                      <a:gd name="connsiteX245" fmla="*/ 159533 w 364971"/>
                      <a:gd name="connsiteY245" fmla="*/ 133578 h 677337"/>
                      <a:gd name="connsiteX246" fmla="*/ 163871 w 364971"/>
                      <a:gd name="connsiteY246" fmla="*/ 128739 h 677337"/>
                      <a:gd name="connsiteX247" fmla="*/ 185564 w 364971"/>
                      <a:gd name="connsiteY247" fmla="*/ 113016 h 677337"/>
                      <a:gd name="connsiteX248" fmla="*/ 205629 w 364971"/>
                      <a:gd name="connsiteY248" fmla="*/ 113016 h 677337"/>
                      <a:gd name="connsiteX249" fmla="*/ 219652 w 364971"/>
                      <a:gd name="connsiteY249" fmla="*/ 120273 h 677337"/>
                      <a:gd name="connsiteX250" fmla="*/ 230188 w 364971"/>
                      <a:gd name="connsiteY250" fmla="*/ 131763 h 677337"/>
                      <a:gd name="connsiteX251" fmla="*/ 213454 w 364971"/>
                      <a:gd name="connsiteY251" fmla="*/ 134182 h 677337"/>
                      <a:gd name="connsiteX252" fmla="*/ 208496 w 364971"/>
                      <a:gd name="connsiteY252" fmla="*/ 139625 h 677337"/>
                      <a:gd name="connsiteX253" fmla="*/ 204777 w 364971"/>
                      <a:gd name="connsiteY253" fmla="*/ 145673 h 677337"/>
                      <a:gd name="connsiteX254" fmla="*/ 173168 w 364971"/>
                      <a:gd name="connsiteY254" fmla="*/ 156558 h 677337"/>
                      <a:gd name="connsiteX255" fmla="*/ 151476 w 364971"/>
                      <a:gd name="connsiteY255" fmla="*/ 152325 h 677337"/>
                      <a:gd name="connsiteX256" fmla="*/ 146209 w 364971"/>
                      <a:gd name="connsiteY256" fmla="*/ 151930 h 677337"/>
                      <a:gd name="connsiteX257" fmla="*/ 135672 w 364971"/>
                      <a:gd name="connsiteY257" fmla="*/ 168405 h 677337"/>
                      <a:gd name="connsiteX258" fmla="*/ 128290 w 364971"/>
                      <a:gd name="connsiteY258" fmla="*/ 181354 h 677337"/>
                      <a:gd name="connsiteX259" fmla="*/ 124599 w 364971"/>
                      <a:gd name="connsiteY259" fmla="*/ 188136 h 677337"/>
                      <a:gd name="connsiteX260" fmla="*/ 120908 w 364971"/>
                      <a:gd name="connsiteY260" fmla="*/ 194919 h 677337"/>
                      <a:gd name="connsiteX261" fmla="*/ 117554 w 364971"/>
                      <a:gd name="connsiteY261" fmla="*/ 202683 h 677337"/>
                      <a:gd name="connsiteX262" fmla="*/ 119507 w 364971"/>
                      <a:gd name="connsiteY262" fmla="*/ 201138 h 677337"/>
                      <a:gd name="connsiteX263" fmla="*/ 127487 w 364971"/>
                      <a:gd name="connsiteY263" fmla="*/ 189484 h 677337"/>
                      <a:gd name="connsiteX264" fmla="*/ 134853 w 364971"/>
                      <a:gd name="connsiteY264" fmla="*/ 178444 h 677337"/>
                      <a:gd name="connsiteX265" fmla="*/ 140377 w 364971"/>
                      <a:gd name="connsiteY265" fmla="*/ 174150 h 677337"/>
                      <a:gd name="connsiteX266" fmla="*/ 148357 w 364971"/>
                      <a:gd name="connsiteY266" fmla="*/ 170470 h 677337"/>
                      <a:gd name="connsiteX267" fmla="*/ 169228 w 364971"/>
                      <a:gd name="connsiteY267" fmla="*/ 168477 h 677337"/>
                      <a:gd name="connsiteX268" fmla="*/ 184573 w 364971"/>
                      <a:gd name="connsiteY268" fmla="*/ 174764 h 677337"/>
                      <a:gd name="connsiteX269" fmla="*/ 193781 w 364971"/>
                      <a:gd name="connsiteY269" fmla="*/ 182737 h 677337"/>
                      <a:gd name="connsiteX270" fmla="*/ 196850 w 364971"/>
                      <a:gd name="connsiteY270" fmla="*/ 186417 h 677337"/>
                      <a:gd name="connsiteX271" fmla="*/ 179663 w 364971"/>
                      <a:gd name="connsiteY271" fmla="*/ 190711 h 677337"/>
                      <a:gd name="connsiteX272" fmla="*/ 175366 w 364971"/>
                      <a:gd name="connsiteY272" fmla="*/ 196231 h 677337"/>
                      <a:gd name="connsiteX273" fmla="*/ 172297 w 364971"/>
                      <a:gd name="connsiteY273" fmla="*/ 202978 h 677337"/>
                      <a:gd name="connsiteX274" fmla="*/ 166158 w 364971"/>
                      <a:gd name="connsiteY274" fmla="*/ 211565 h 677337"/>
                      <a:gd name="connsiteX275" fmla="*/ 158792 w 364971"/>
                      <a:gd name="connsiteY275" fmla="*/ 216472 h 677337"/>
                      <a:gd name="connsiteX276" fmla="*/ 140377 w 364971"/>
                      <a:gd name="connsiteY276" fmla="*/ 217698 h 677337"/>
                      <a:gd name="connsiteX277" fmla="*/ 117819 w 364971"/>
                      <a:gd name="connsiteY277" fmla="*/ 215935 h 677337"/>
                      <a:gd name="connsiteX278" fmla="*/ 111666 w 364971"/>
                      <a:gd name="connsiteY278" fmla="*/ 216313 h 677337"/>
                      <a:gd name="connsiteX279" fmla="*/ 95071 w 364971"/>
                      <a:gd name="connsiteY279" fmla="*/ 254728 h 677337"/>
                      <a:gd name="connsiteX280" fmla="*/ 92225 w 364971"/>
                      <a:gd name="connsiteY280" fmla="*/ 265733 h 677337"/>
                      <a:gd name="connsiteX281" fmla="*/ 96452 w 364971"/>
                      <a:gd name="connsiteY281" fmla="*/ 256436 h 677337"/>
                      <a:gd name="connsiteX282" fmla="*/ 115738 w 364971"/>
                      <a:gd name="connsiteY282" fmla="*/ 233425 h 677337"/>
                      <a:gd name="connsiteX283" fmla="*/ 137512 w 364971"/>
                      <a:gd name="connsiteY283" fmla="*/ 228450 h 677337"/>
                      <a:gd name="connsiteX284" fmla="*/ 154310 w 364971"/>
                      <a:gd name="connsiteY284" fmla="*/ 233425 h 677337"/>
                      <a:gd name="connsiteX285" fmla="*/ 169863 w 364971"/>
                      <a:gd name="connsiteY285" fmla="*/ 243998 h 677337"/>
                      <a:gd name="connsiteX286" fmla="*/ 158665 w 364971"/>
                      <a:gd name="connsiteY286" fmla="*/ 245242 h 677337"/>
                      <a:gd name="connsiteX287" fmla="*/ 152443 w 364971"/>
                      <a:gd name="connsiteY287" fmla="*/ 249595 h 677337"/>
                      <a:gd name="connsiteX288" fmla="*/ 148711 w 364971"/>
                      <a:gd name="connsiteY288" fmla="*/ 255814 h 677337"/>
                      <a:gd name="connsiteX289" fmla="*/ 146222 w 364971"/>
                      <a:gd name="connsiteY289" fmla="*/ 263899 h 677337"/>
                      <a:gd name="connsiteX290" fmla="*/ 141867 w 364971"/>
                      <a:gd name="connsiteY290" fmla="*/ 273227 h 677337"/>
                      <a:gd name="connsiteX291" fmla="*/ 135024 w 364971"/>
                      <a:gd name="connsiteY291" fmla="*/ 278825 h 677337"/>
                      <a:gd name="connsiteX292" fmla="*/ 116360 w 364971"/>
                      <a:gd name="connsiteY292" fmla="*/ 283800 h 677337"/>
                      <a:gd name="connsiteX293" fmla="*/ 92097 w 364971"/>
                      <a:gd name="connsiteY293" fmla="*/ 286287 h 677337"/>
                      <a:gd name="connsiteX294" fmla="*/ 87146 w 364971"/>
                      <a:gd name="connsiteY294" fmla="*/ 287702 h 677337"/>
                      <a:gd name="connsiteX295" fmla="*/ 87074 w 364971"/>
                      <a:gd name="connsiteY295" fmla="*/ 288025 h 677337"/>
                      <a:gd name="connsiteX296" fmla="*/ 85229 w 364971"/>
                      <a:gd name="connsiteY296" fmla="*/ 296040 h 677337"/>
                      <a:gd name="connsiteX297" fmla="*/ 83999 w 364971"/>
                      <a:gd name="connsiteY297" fmla="*/ 300356 h 677337"/>
                      <a:gd name="connsiteX298" fmla="*/ 82768 w 364971"/>
                      <a:gd name="connsiteY298" fmla="*/ 304673 h 677337"/>
                      <a:gd name="connsiteX299" fmla="*/ 80923 w 364971"/>
                      <a:gd name="connsiteY299" fmla="*/ 313305 h 677337"/>
                      <a:gd name="connsiteX300" fmla="*/ 80308 w 364971"/>
                      <a:gd name="connsiteY300" fmla="*/ 321937 h 677337"/>
                      <a:gd name="connsiteX301" fmla="*/ 80308 w 364971"/>
                      <a:gd name="connsiteY301" fmla="*/ 339818 h 677337"/>
                      <a:gd name="connsiteX302" fmla="*/ 80923 w 364971"/>
                      <a:gd name="connsiteY302" fmla="*/ 348451 h 677337"/>
                      <a:gd name="connsiteX303" fmla="*/ 81182 w 364971"/>
                      <a:gd name="connsiteY303" fmla="*/ 350267 h 677337"/>
                      <a:gd name="connsiteX304" fmla="*/ 81434 w 364971"/>
                      <a:gd name="connsiteY304" fmla="*/ 349389 h 677337"/>
                      <a:gd name="connsiteX305" fmla="*/ 82675 w 364971"/>
                      <a:gd name="connsiteY305" fmla="*/ 341373 h 677337"/>
                      <a:gd name="connsiteX306" fmla="*/ 83295 w 364971"/>
                      <a:gd name="connsiteY306" fmla="*/ 333357 h 677337"/>
                      <a:gd name="connsiteX307" fmla="*/ 83915 w 364971"/>
                      <a:gd name="connsiteY307" fmla="*/ 326574 h 677337"/>
                      <a:gd name="connsiteX308" fmla="*/ 85775 w 364971"/>
                      <a:gd name="connsiteY308" fmla="*/ 319174 h 677337"/>
                      <a:gd name="connsiteX309" fmla="*/ 95697 w 364971"/>
                      <a:gd name="connsiteY309" fmla="*/ 305608 h 677337"/>
                      <a:gd name="connsiteX310" fmla="*/ 106239 w 364971"/>
                      <a:gd name="connsiteY310" fmla="*/ 298825 h 677337"/>
                      <a:gd name="connsiteX311" fmla="*/ 116781 w 364971"/>
                      <a:gd name="connsiteY311" fmla="*/ 295742 h 677337"/>
                      <a:gd name="connsiteX312" fmla="*/ 135384 w 364971"/>
                      <a:gd name="connsiteY312" fmla="*/ 296975 h 677337"/>
                      <a:gd name="connsiteX313" fmla="*/ 148407 w 364971"/>
                      <a:gd name="connsiteY313" fmla="*/ 301291 h 677337"/>
                      <a:gd name="connsiteX314" fmla="*/ 153988 w 364971"/>
                      <a:gd name="connsiteY314" fmla="*/ 303758 h 677337"/>
                      <a:gd name="connsiteX315" fmla="*/ 137245 w 364971"/>
                      <a:gd name="connsiteY315" fmla="*/ 313008 h 677337"/>
                      <a:gd name="connsiteX316" fmla="*/ 135384 w 364971"/>
                      <a:gd name="connsiteY316" fmla="*/ 319174 h 677337"/>
                      <a:gd name="connsiteX317" fmla="*/ 135384 w 364971"/>
                      <a:gd name="connsiteY317" fmla="*/ 326574 h 677337"/>
                      <a:gd name="connsiteX318" fmla="*/ 134144 w 364971"/>
                      <a:gd name="connsiteY318" fmla="*/ 335823 h 677337"/>
                      <a:gd name="connsiteX319" fmla="*/ 131664 w 364971"/>
                      <a:gd name="connsiteY319" fmla="*/ 339523 h 677337"/>
                      <a:gd name="connsiteX320" fmla="*/ 129183 w 364971"/>
                      <a:gd name="connsiteY320" fmla="*/ 343223 h 677337"/>
                      <a:gd name="connsiteX321" fmla="*/ 121122 w 364971"/>
                      <a:gd name="connsiteY321" fmla="*/ 348772 h 677337"/>
                      <a:gd name="connsiteX322" fmla="*/ 111820 w 364971"/>
                      <a:gd name="connsiteY322" fmla="*/ 353089 h 677337"/>
                      <a:gd name="connsiteX323" fmla="*/ 88876 w 364971"/>
                      <a:gd name="connsiteY323" fmla="*/ 364188 h 677337"/>
                      <a:gd name="connsiteX324" fmla="*/ 84497 w 364971"/>
                      <a:gd name="connsiteY324" fmla="*/ 367203 h 677337"/>
                      <a:gd name="connsiteX325" fmla="*/ 90150 w 364971"/>
                      <a:gd name="connsiteY325" fmla="*/ 391612 h 677337"/>
                      <a:gd name="connsiteX326" fmla="*/ 96302 w 364971"/>
                      <a:gd name="connsiteY326" fmla="*/ 407644 h 677337"/>
                      <a:gd name="connsiteX327" fmla="*/ 101612 w 364971"/>
                      <a:gd name="connsiteY327" fmla="*/ 419176 h 677337"/>
                      <a:gd name="connsiteX328" fmla="*/ 99559 w 364971"/>
                      <a:gd name="connsiteY328" fmla="*/ 412495 h 677337"/>
                      <a:gd name="connsiteX329" fmla="*/ 96481 w 364971"/>
                      <a:gd name="connsiteY329" fmla="*/ 405717 h 677337"/>
                      <a:gd name="connsiteX330" fmla="*/ 95250 w 364971"/>
                      <a:gd name="connsiteY330" fmla="*/ 397707 h 677337"/>
                      <a:gd name="connsiteX331" fmla="*/ 95866 w 364971"/>
                      <a:gd name="connsiteY331" fmla="*/ 389696 h 677337"/>
                      <a:gd name="connsiteX332" fmla="*/ 98943 w 364971"/>
                      <a:gd name="connsiteY332" fmla="*/ 380453 h 677337"/>
                      <a:gd name="connsiteX333" fmla="*/ 106946 w 364971"/>
                      <a:gd name="connsiteY333" fmla="*/ 369977 h 677337"/>
                      <a:gd name="connsiteX334" fmla="*/ 116179 w 364971"/>
                      <a:gd name="connsiteY334" fmla="*/ 363815 h 677337"/>
                      <a:gd name="connsiteX335" fmla="*/ 135261 w 364971"/>
                      <a:gd name="connsiteY335" fmla="*/ 357653 h 677337"/>
                      <a:gd name="connsiteX336" fmla="*/ 150035 w 364971"/>
                      <a:gd name="connsiteY336" fmla="*/ 357037 h 677337"/>
                      <a:gd name="connsiteX337" fmla="*/ 155575 w 364971"/>
                      <a:gd name="connsiteY337" fmla="*/ 357653 h 677337"/>
                      <a:gd name="connsiteX338" fmla="*/ 146342 w 364971"/>
                      <a:gd name="connsiteY338" fmla="*/ 363815 h 677337"/>
                      <a:gd name="connsiteX339" fmla="*/ 143264 w 364971"/>
                      <a:gd name="connsiteY339" fmla="*/ 370594 h 677337"/>
                      <a:gd name="connsiteX340" fmla="*/ 143879 w 364971"/>
                      <a:gd name="connsiteY340" fmla="*/ 376756 h 677337"/>
                      <a:gd name="connsiteX341" fmla="*/ 145110 w 364971"/>
                      <a:gd name="connsiteY341" fmla="*/ 379837 h 677337"/>
                      <a:gd name="connsiteX342" fmla="*/ 146342 w 364971"/>
                      <a:gd name="connsiteY342" fmla="*/ 382918 h 677337"/>
                      <a:gd name="connsiteX343" fmla="*/ 148188 w 364971"/>
                      <a:gd name="connsiteY343" fmla="*/ 387231 h 677337"/>
                      <a:gd name="connsiteX344" fmla="*/ 148804 w 364971"/>
                      <a:gd name="connsiteY344" fmla="*/ 392161 h 677337"/>
                      <a:gd name="connsiteX345" fmla="*/ 147573 w 364971"/>
                      <a:gd name="connsiteY345" fmla="*/ 400788 h 677337"/>
                      <a:gd name="connsiteX346" fmla="*/ 135877 w 364971"/>
                      <a:gd name="connsiteY346" fmla="*/ 418041 h 677337"/>
                      <a:gd name="connsiteX347" fmla="*/ 118641 w 364971"/>
                      <a:gd name="connsiteY347" fmla="*/ 439608 h 677337"/>
                      <a:gd name="connsiteX348" fmla="*/ 115556 w 364971"/>
                      <a:gd name="connsiteY348" fmla="*/ 445271 h 677337"/>
                      <a:gd name="connsiteX349" fmla="*/ 120293 w 364971"/>
                      <a:gd name="connsiteY349" fmla="*/ 453888 h 677337"/>
                      <a:gd name="connsiteX350" fmla="*/ 143054 w 364971"/>
                      <a:gd name="connsiteY350" fmla="*/ 480402 h 677337"/>
                      <a:gd name="connsiteX351" fmla="*/ 155565 w 364971"/>
                      <a:gd name="connsiteY351" fmla="*/ 491151 h 677337"/>
                      <a:gd name="connsiteX352" fmla="*/ 149159 w 364971"/>
                      <a:gd name="connsiteY352" fmla="*/ 483210 h 677337"/>
                      <a:gd name="connsiteX353" fmla="*/ 138648 w 364971"/>
                      <a:gd name="connsiteY353" fmla="*/ 470265 h 677337"/>
                      <a:gd name="connsiteX354" fmla="*/ 134938 w 364971"/>
                      <a:gd name="connsiteY354" fmla="*/ 451156 h 677337"/>
                      <a:gd name="connsiteX355" fmla="*/ 136175 w 364971"/>
                      <a:gd name="connsiteY355" fmla="*/ 444376 h 677337"/>
                      <a:gd name="connsiteX356" fmla="*/ 138029 w 364971"/>
                      <a:gd name="connsiteY356" fmla="*/ 437595 h 677337"/>
                      <a:gd name="connsiteX357" fmla="*/ 144212 w 364971"/>
                      <a:gd name="connsiteY357" fmla="*/ 427116 h 677337"/>
                      <a:gd name="connsiteX358" fmla="*/ 159670 w 364971"/>
                      <a:gd name="connsiteY358" fmla="*/ 412938 h 677337"/>
                      <a:gd name="connsiteX359" fmla="*/ 173272 w 364971"/>
                      <a:gd name="connsiteY359" fmla="*/ 405541 h 677337"/>
                      <a:gd name="connsiteX360" fmla="*/ 179455 w 364971"/>
                      <a:gd name="connsiteY360" fmla="*/ 403075 h 677337"/>
                      <a:gd name="connsiteX361" fmla="*/ 173272 w 364971"/>
                      <a:gd name="connsiteY361" fmla="*/ 422801 h 677337"/>
                      <a:gd name="connsiteX362" fmla="*/ 175127 w 364971"/>
                      <a:gd name="connsiteY362" fmla="*/ 425883 h 677337"/>
                      <a:gd name="connsiteX363" fmla="*/ 177600 w 364971"/>
                      <a:gd name="connsiteY363" fmla="*/ 428965 h 677337"/>
                      <a:gd name="connsiteX364" fmla="*/ 183783 w 364971"/>
                      <a:gd name="connsiteY364" fmla="*/ 434513 h 677337"/>
                      <a:gd name="connsiteX365" fmla="*/ 187493 w 364971"/>
                      <a:gd name="connsiteY365" fmla="*/ 438828 h 677337"/>
                      <a:gd name="connsiteX366" fmla="*/ 190585 w 364971"/>
                      <a:gd name="connsiteY366" fmla="*/ 443759 h 677337"/>
                      <a:gd name="connsiteX367" fmla="*/ 193058 w 364971"/>
                      <a:gd name="connsiteY367" fmla="*/ 454238 h 677337"/>
                      <a:gd name="connsiteX368" fmla="*/ 188730 w 364971"/>
                      <a:gd name="connsiteY368" fmla="*/ 476430 h 677337"/>
                      <a:gd name="connsiteX369" fmla="*/ 178219 w 364971"/>
                      <a:gd name="connsiteY369" fmla="*/ 504169 h 677337"/>
                      <a:gd name="connsiteX370" fmla="*/ 177366 w 364971"/>
                      <a:gd name="connsiteY370" fmla="*/ 509274 h 677337"/>
                      <a:gd name="connsiteX371" fmla="*/ 194727 w 364971"/>
                      <a:gd name="connsiteY371" fmla="*/ 522947 h 677337"/>
                      <a:gd name="connsiteX372" fmla="*/ 219948 w 364971"/>
                      <a:gd name="connsiteY372" fmla="*/ 543295 h 677337"/>
                      <a:gd name="connsiteX373" fmla="*/ 237820 w 364971"/>
                      <a:gd name="connsiteY373" fmla="*/ 555540 h 677337"/>
                      <a:gd name="connsiteX374" fmla="*/ 223851 w 364971"/>
                      <a:gd name="connsiteY374" fmla="*/ 543534 h 677337"/>
                      <a:gd name="connsiteX375" fmla="*/ 201146 w 364971"/>
                      <a:gd name="connsiteY375" fmla="*/ 512474 h 677337"/>
                      <a:gd name="connsiteX376" fmla="*/ 213419 w 364971"/>
                      <a:gd name="connsiteY376" fmla="*/ 464021 h 677337"/>
                      <a:gd name="connsiteX377" fmla="*/ 225692 w 364971"/>
                      <a:gd name="connsiteY377" fmla="*/ 452839 h 677337"/>
                      <a:gd name="connsiteX378" fmla="*/ 231215 w 364971"/>
                      <a:gd name="connsiteY378" fmla="*/ 449112 h 677337"/>
                      <a:gd name="connsiteX379" fmla="*/ 229374 w 364971"/>
                      <a:gd name="connsiteY379" fmla="*/ 462778 h 677337"/>
                      <a:gd name="connsiteX380" fmla="*/ 233056 w 364971"/>
                      <a:gd name="connsiteY380" fmla="*/ 472096 h 677337"/>
                      <a:gd name="connsiteX381" fmla="*/ 248397 w 364971"/>
                      <a:gd name="connsiteY381" fmla="*/ 484520 h 677337"/>
                      <a:gd name="connsiteX382" fmla="*/ 264966 w 364971"/>
                      <a:gd name="connsiteY382" fmla="*/ 530489 h 677337"/>
                      <a:gd name="connsiteX383" fmla="*/ 258829 w 364971"/>
                      <a:gd name="connsiteY383" fmla="*/ 560928 h 677337"/>
                      <a:gd name="connsiteX384" fmla="*/ 257996 w 364971"/>
                      <a:gd name="connsiteY384" fmla="*/ 569363 h 677337"/>
                      <a:gd name="connsiteX385" fmla="*/ 268545 w 364971"/>
                      <a:gd name="connsiteY385" fmla="*/ 576591 h 677337"/>
                      <a:gd name="connsiteX386" fmla="*/ 311606 w 364971"/>
                      <a:gd name="connsiteY386" fmla="*/ 603721 h 677337"/>
                      <a:gd name="connsiteX387" fmla="*/ 328831 w 364971"/>
                      <a:gd name="connsiteY387" fmla="*/ 616669 h 677337"/>
                      <a:gd name="connsiteX388" fmla="*/ 336828 w 364971"/>
                      <a:gd name="connsiteY388" fmla="*/ 622835 h 677337"/>
                      <a:gd name="connsiteX389" fmla="*/ 343595 w 364971"/>
                      <a:gd name="connsiteY389" fmla="*/ 629001 h 677337"/>
                      <a:gd name="connsiteX390" fmla="*/ 349131 w 364971"/>
                      <a:gd name="connsiteY390" fmla="*/ 635167 h 677337"/>
                      <a:gd name="connsiteX391" fmla="*/ 354052 w 364971"/>
                      <a:gd name="connsiteY391" fmla="*/ 641333 h 677337"/>
                      <a:gd name="connsiteX392" fmla="*/ 357743 w 364971"/>
                      <a:gd name="connsiteY392" fmla="*/ 646882 h 677337"/>
                      <a:gd name="connsiteX393" fmla="*/ 360204 w 364971"/>
                      <a:gd name="connsiteY393" fmla="*/ 651815 h 677337"/>
                      <a:gd name="connsiteX394" fmla="*/ 361434 w 364971"/>
                      <a:gd name="connsiteY394" fmla="*/ 653665 h 677337"/>
                      <a:gd name="connsiteX395" fmla="*/ 362049 w 364971"/>
                      <a:gd name="connsiteY395" fmla="*/ 655515 h 677337"/>
                      <a:gd name="connsiteX396" fmla="*/ 363280 w 364971"/>
                      <a:gd name="connsiteY396" fmla="*/ 658598 h 677337"/>
                      <a:gd name="connsiteX397" fmla="*/ 364510 w 364971"/>
                      <a:gd name="connsiteY397" fmla="*/ 660447 h 677337"/>
                      <a:gd name="connsiteX398" fmla="*/ 364510 w 364971"/>
                      <a:gd name="connsiteY398" fmla="*/ 661064 h 677337"/>
                      <a:gd name="connsiteX399" fmla="*/ 364510 w 364971"/>
                      <a:gd name="connsiteY399" fmla="*/ 665997 h 677337"/>
                      <a:gd name="connsiteX400" fmla="*/ 362664 w 364971"/>
                      <a:gd name="connsiteY400" fmla="*/ 670930 h 677337"/>
                      <a:gd name="connsiteX401" fmla="*/ 354667 w 364971"/>
                      <a:gd name="connsiteY401" fmla="*/ 677095 h 677337"/>
                      <a:gd name="connsiteX402" fmla="*/ 346670 w 364971"/>
                      <a:gd name="connsiteY402" fmla="*/ 675862 h 677337"/>
                      <a:gd name="connsiteX403" fmla="*/ 341749 w 364971"/>
                      <a:gd name="connsiteY403" fmla="*/ 670313 h 677337"/>
                      <a:gd name="connsiteX404" fmla="*/ 341749 w 364971"/>
                      <a:gd name="connsiteY404" fmla="*/ 669696 h 677337"/>
                      <a:gd name="connsiteX405" fmla="*/ 341134 w 364971"/>
                      <a:gd name="connsiteY405" fmla="*/ 668463 h 677337"/>
                      <a:gd name="connsiteX406" fmla="*/ 339904 w 364971"/>
                      <a:gd name="connsiteY406" fmla="*/ 665997 h 677337"/>
                      <a:gd name="connsiteX407" fmla="*/ 338673 w 364971"/>
                      <a:gd name="connsiteY407" fmla="*/ 662914 h 677337"/>
                      <a:gd name="connsiteX408" fmla="*/ 336828 w 364971"/>
                      <a:gd name="connsiteY408" fmla="*/ 659214 h 677337"/>
                      <a:gd name="connsiteX409" fmla="*/ 334367 w 364971"/>
                      <a:gd name="connsiteY409" fmla="*/ 654898 h 677337"/>
                      <a:gd name="connsiteX410" fmla="*/ 330676 w 364971"/>
                      <a:gd name="connsiteY410" fmla="*/ 649965 h 677337"/>
                      <a:gd name="connsiteX411" fmla="*/ 326370 w 364971"/>
                      <a:gd name="connsiteY411" fmla="*/ 644416 h 677337"/>
                      <a:gd name="connsiteX412" fmla="*/ 321449 w 364971"/>
                      <a:gd name="connsiteY412" fmla="*/ 638867 h 677337"/>
                      <a:gd name="connsiteX413" fmla="*/ 315297 w 364971"/>
                      <a:gd name="connsiteY413" fmla="*/ 632084 h 677337"/>
                      <a:gd name="connsiteX414" fmla="*/ 299918 w 364971"/>
                      <a:gd name="connsiteY414" fmla="*/ 618519 h 677337"/>
                      <a:gd name="connsiteX415" fmla="*/ 290133 w 364971"/>
                      <a:gd name="connsiteY415" fmla="*/ 611163 h 677337"/>
                      <a:gd name="connsiteX416" fmla="*/ 285593 w 364971"/>
                      <a:gd name="connsiteY416" fmla="*/ 613185 h 677337"/>
                      <a:gd name="connsiteX417" fmla="*/ 258656 w 364971"/>
                      <a:gd name="connsiteY417" fmla="*/ 631595 h 677337"/>
                      <a:gd name="connsiteX418" fmla="*/ 208454 w 364971"/>
                      <a:gd name="connsiteY418" fmla="*/ 632209 h 677337"/>
                      <a:gd name="connsiteX419" fmla="*/ 161925 w 364971"/>
                      <a:gd name="connsiteY419" fmla="*/ 622390 h 677337"/>
                      <a:gd name="connsiteX420" fmla="*/ 171108 w 364971"/>
                      <a:gd name="connsiteY420" fmla="*/ 600299 h 677337"/>
                      <a:gd name="connsiteX421" fmla="*/ 217025 w 364971"/>
                      <a:gd name="connsiteY421" fmla="*/ 575752 h 677337"/>
                      <a:gd name="connsiteX422" fmla="*/ 255595 w 364971"/>
                      <a:gd name="connsiteY422" fmla="*/ 586798 h 677337"/>
                      <a:gd name="connsiteX423" fmla="*/ 262794 w 364971"/>
                      <a:gd name="connsiteY423" fmla="*/ 590611 h 677337"/>
                      <a:gd name="connsiteX424" fmla="*/ 260548 w 364971"/>
                      <a:gd name="connsiteY424" fmla="*/ 588923 h 677337"/>
                      <a:gd name="connsiteX425" fmla="*/ 211336 w 364971"/>
                      <a:gd name="connsiteY425" fmla="*/ 555626 h 677337"/>
                      <a:gd name="connsiteX426" fmla="*/ 206468 w 364971"/>
                      <a:gd name="connsiteY426" fmla="*/ 552482 h 677337"/>
                      <a:gd name="connsiteX427" fmla="*/ 200514 w 364971"/>
                      <a:gd name="connsiteY427" fmla="*/ 555304 h 677337"/>
                      <a:gd name="connsiteX428" fmla="*/ 174870 w 364971"/>
                      <a:gd name="connsiteY428" fmla="*/ 571293 h 677337"/>
                      <a:gd name="connsiteX429" fmla="*/ 151057 w 364971"/>
                      <a:gd name="connsiteY429" fmla="*/ 579288 h 677337"/>
                      <a:gd name="connsiteX430" fmla="*/ 123581 w 364971"/>
                      <a:gd name="connsiteY430" fmla="*/ 565758 h 677337"/>
                      <a:gd name="connsiteX431" fmla="*/ 114423 w 364971"/>
                      <a:gd name="connsiteY431" fmla="*/ 557149 h 677337"/>
                      <a:gd name="connsiteX432" fmla="*/ 105264 w 364971"/>
                      <a:gd name="connsiteY432" fmla="*/ 549769 h 677337"/>
                      <a:gd name="connsiteX433" fmla="*/ 77788 w 364971"/>
                      <a:gd name="connsiteY433" fmla="*/ 546079 h 677337"/>
                      <a:gd name="connsiteX434" fmla="*/ 80841 w 364971"/>
                      <a:gd name="connsiteY434" fmla="*/ 539929 h 677337"/>
                      <a:gd name="connsiteX435" fmla="*/ 90000 w 364971"/>
                      <a:gd name="connsiteY435" fmla="*/ 527015 h 677337"/>
                      <a:gd name="connsiteX436" fmla="*/ 137625 w 364971"/>
                      <a:gd name="connsiteY436" fmla="*/ 512870 h 677337"/>
                      <a:gd name="connsiteX437" fmla="*/ 173038 w 364971"/>
                      <a:gd name="connsiteY437" fmla="*/ 528860 h 677337"/>
                      <a:gd name="connsiteX438" fmla="*/ 173970 w 364971"/>
                      <a:gd name="connsiteY438" fmla="*/ 529426 h 677337"/>
                      <a:gd name="connsiteX439" fmla="*/ 157817 w 364971"/>
                      <a:gd name="connsiteY439" fmla="*/ 515548 h 677337"/>
                      <a:gd name="connsiteX440" fmla="*/ 133356 w 364971"/>
                      <a:gd name="connsiteY440" fmla="*/ 489803 h 677337"/>
                      <a:gd name="connsiteX441" fmla="*/ 126176 w 364971"/>
                      <a:gd name="connsiteY441" fmla="*/ 491495 h 677337"/>
                      <a:gd name="connsiteX442" fmla="*/ 98511 w 364971"/>
                      <a:gd name="connsiteY442" fmla="*/ 500909 h 677337"/>
                      <a:gd name="connsiteX443" fmla="*/ 74535 w 364971"/>
                      <a:gd name="connsiteY443" fmla="*/ 501537 h 677337"/>
                      <a:gd name="connsiteX444" fmla="*/ 62240 w 364971"/>
                      <a:gd name="connsiteY444" fmla="*/ 494006 h 677337"/>
                      <a:gd name="connsiteX445" fmla="*/ 56092 w 364971"/>
                      <a:gd name="connsiteY445" fmla="*/ 487729 h 677337"/>
                      <a:gd name="connsiteX446" fmla="*/ 51174 w 364971"/>
                      <a:gd name="connsiteY446" fmla="*/ 479570 h 677337"/>
                      <a:gd name="connsiteX447" fmla="*/ 45026 w 364971"/>
                      <a:gd name="connsiteY447" fmla="*/ 467645 h 677337"/>
                      <a:gd name="connsiteX448" fmla="*/ 41338 w 364971"/>
                      <a:gd name="connsiteY448" fmla="*/ 461997 h 677337"/>
                      <a:gd name="connsiteX449" fmla="*/ 37649 w 364971"/>
                      <a:gd name="connsiteY449" fmla="*/ 456976 h 677337"/>
                      <a:gd name="connsiteX450" fmla="*/ 14288 w 364971"/>
                      <a:gd name="connsiteY450" fmla="*/ 441913 h 677337"/>
                      <a:gd name="connsiteX451" fmla="*/ 18591 w 364971"/>
                      <a:gd name="connsiteY451" fmla="*/ 436892 h 677337"/>
                      <a:gd name="connsiteX452" fmla="*/ 31502 w 364971"/>
                      <a:gd name="connsiteY452" fmla="*/ 428733 h 677337"/>
                      <a:gd name="connsiteX453" fmla="*/ 51712 w 364971"/>
                      <a:gd name="connsiteY453" fmla="*/ 425673 h 677337"/>
                      <a:gd name="connsiteX454" fmla="*/ 78839 w 364971"/>
                      <a:gd name="connsiteY454" fmla="*/ 434382 h 677337"/>
                      <a:gd name="connsiteX455" fmla="*/ 95438 w 364971"/>
                      <a:gd name="connsiteY455" fmla="*/ 446306 h 677337"/>
                      <a:gd name="connsiteX456" fmla="*/ 106503 w 364971"/>
                      <a:gd name="connsiteY456" fmla="*/ 459486 h 677337"/>
                      <a:gd name="connsiteX457" fmla="*/ 118799 w 364971"/>
                      <a:gd name="connsiteY457" fmla="*/ 473294 h 677337"/>
                      <a:gd name="connsiteX458" fmla="*/ 120105 w 364971"/>
                      <a:gd name="connsiteY458" fmla="*/ 474094 h 677337"/>
                      <a:gd name="connsiteX459" fmla="*/ 109835 w 364971"/>
                      <a:gd name="connsiteY459" fmla="*/ 461904 h 677337"/>
                      <a:gd name="connsiteX460" fmla="*/ 88920 w 364971"/>
                      <a:gd name="connsiteY460" fmla="*/ 431074 h 677337"/>
                      <a:gd name="connsiteX461" fmla="*/ 80923 w 364971"/>
                      <a:gd name="connsiteY461" fmla="*/ 413810 h 677337"/>
                      <a:gd name="connsiteX462" fmla="*/ 80354 w 364971"/>
                      <a:gd name="connsiteY462" fmla="*/ 411972 h 677337"/>
                      <a:gd name="connsiteX463" fmla="*/ 76729 w 364971"/>
                      <a:gd name="connsiteY463" fmla="*/ 411364 h 677337"/>
                      <a:gd name="connsiteX464" fmla="*/ 49721 w 364971"/>
                      <a:gd name="connsiteY464" fmla="*/ 408892 h 677337"/>
                      <a:gd name="connsiteX465" fmla="*/ 28236 w 364971"/>
                      <a:gd name="connsiteY465" fmla="*/ 399623 h 677337"/>
                      <a:gd name="connsiteX466" fmla="*/ 20257 w 364971"/>
                      <a:gd name="connsiteY466" fmla="*/ 387882 h 677337"/>
                      <a:gd name="connsiteX467" fmla="*/ 16573 w 364971"/>
                      <a:gd name="connsiteY467" fmla="*/ 370579 h 677337"/>
                      <a:gd name="connsiteX468" fmla="*/ 15960 w 364971"/>
                      <a:gd name="connsiteY468" fmla="*/ 357602 h 677337"/>
                      <a:gd name="connsiteX469" fmla="*/ 14732 w 364971"/>
                      <a:gd name="connsiteY469" fmla="*/ 345861 h 677337"/>
                      <a:gd name="connsiteX470" fmla="*/ 9821 w 364971"/>
                      <a:gd name="connsiteY470" fmla="*/ 335356 h 677337"/>
                      <a:gd name="connsiteX471" fmla="*/ 0 w 364971"/>
                      <a:gd name="connsiteY471" fmla="*/ 324851 h 677337"/>
                      <a:gd name="connsiteX472" fmla="*/ 5525 w 364971"/>
                      <a:gd name="connsiteY472" fmla="*/ 322379 h 677337"/>
                      <a:gd name="connsiteX473" fmla="*/ 19643 w 364971"/>
                      <a:gd name="connsiteY473" fmla="*/ 320525 h 677337"/>
                      <a:gd name="connsiteX474" fmla="*/ 38671 w 364971"/>
                      <a:gd name="connsiteY474" fmla="*/ 326087 h 677337"/>
                      <a:gd name="connsiteX475" fmla="*/ 48493 w 364971"/>
                      <a:gd name="connsiteY475" fmla="*/ 333502 h 677337"/>
                      <a:gd name="connsiteX476" fmla="*/ 57700 w 364971"/>
                      <a:gd name="connsiteY476" fmla="*/ 344007 h 677337"/>
                      <a:gd name="connsiteX477" fmla="*/ 63839 w 364971"/>
                      <a:gd name="connsiteY477" fmla="*/ 352659 h 677337"/>
                      <a:gd name="connsiteX478" fmla="*/ 67522 w 364971"/>
                      <a:gd name="connsiteY478" fmla="*/ 360692 h 677337"/>
                      <a:gd name="connsiteX479" fmla="*/ 71205 w 364971"/>
                      <a:gd name="connsiteY479" fmla="*/ 376141 h 677337"/>
                      <a:gd name="connsiteX480" fmla="*/ 73652 w 364971"/>
                      <a:gd name="connsiteY480" fmla="*/ 384148 h 677337"/>
                      <a:gd name="connsiteX481" fmla="*/ 69850 w 364971"/>
                      <a:gd name="connsiteY481" fmla="*/ 358316 h 677337"/>
                      <a:gd name="connsiteX482" fmla="*/ 69850 w 364971"/>
                      <a:gd name="connsiteY482" fmla="*/ 354000 h 677337"/>
                      <a:gd name="connsiteX483" fmla="*/ 69850 w 364971"/>
                      <a:gd name="connsiteY483" fmla="*/ 349067 h 677337"/>
                      <a:gd name="connsiteX484" fmla="*/ 69850 w 364971"/>
                      <a:gd name="connsiteY484" fmla="*/ 339818 h 677337"/>
                      <a:gd name="connsiteX485" fmla="*/ 70703 w 364971"/>
                      <a:gd name="connsiteY485" fmla="*/ 326983 h 677337"/>
                      <a:gd name="connsiteX486" fmla="*/ 65017 w 364971"/>
                      <a:gd name="connsiteY486" fmla="*/ 323520 h 677337"/>
                      <a:gd name="connsiteX487" fmla="*/ 41918 w 364971"/>
                      <a:gd name="connsiteY487" fmla="*/ 311162 h 677337"/>
                      <a:gd name="connsiteX488" fmla="*/ 26935 w 364971"/>
                      <a:gd name="connsiteY488" fmla="*/ 295715 h 677337"/>
                      <a:gd name="connsiteX489" fmla="*/ 24437 w 364971"/>
                      <a:gd name="connsiteY489" fmla="*/ 290154 h 677337"/>
                      <a:gd name="connsiteX490" fmla="*/ 23813 w 364971"/>
                      <a:gd name="connsiteY490" fmla="*/ 283357 h 677337"/>
                      <a:gd name="connsiteX491" fmla="*/ 26310 w 364971"/>
                      <a:gd name="connsiteY491" fmla="*/ 268528 h 677337"/>
                      <a:gd name="connsiteX492" fmla="*/ 23813 w 364971"/>
                      <a:gd name="connsiteY492" fmla="*/ 226511 h 677337"/>
                      <a:gd name="connsiteX493" fmla="*/ 29510 w 364971"/>
                      <a:gd name="connsiteY493" fmla="*/ 226356 h 677337"/>
                      <a:gd name="connsiteX494" fmla="*/ 43166 w 364971"/>
                      <a:gd name="connsiteY494" fmla="*/ 228982 h 677337"/>
                      <a:gd name="connsiteX495" fmla="*/ 58774 w 364971"/>
                      <a:gd name="connsiteY495" fmla="*/ 238251 h 677337"/>
                      <a:gd name="connsiteX496" fmla="*/ 71260 w 364971"/>
                      <a:gd name="connsiteY496" fmla="*/ 259259 h 677337"/>
                      <a:gd name="connsiteX497" fmla="*/ 75006 w 364971"/>
                      <a:gd name="connsiteY497" fmla="*/ 276560 h 677337"/>
                      <a:gd name="connsiteX498" fmla="*/ 74382 w 364971"/>
                      <a:gd name="connsiteY498" fmla="*/ 283975 h 677337"/>
                      <a:gd name="connsiteX499" fmla="*/ 73133 w 364971"/>
                      <a:gd name="connsiteY499" fmla="*/ 291390 h 677337"/>
                      <a:gd name="connsiteX500" fmla="*/ 71884 w 364971"/>
                      <a:gd name="connsiteY500" fmla="*/ 299422 h 677337"/>
                      <a:gd name="connsiteX501" fmla="*/ 72454 w 364971"/>
                      <a:gd name="connsiteY501" fmla="*/ 306749 h 677337"/>
                      <a:gd name="connsiteX502" fmla="*/ 72926 w 364971"/>
                      <a:gd name="connsiteY502" fmla="*/ 303439 h 677337"/>
                      <a:gd name="connsiteX503" fmla="*/ 72926 w 364971"/>
                      <a:gd name="connsiteY503" fmla="*/ 298507 h 677337"/>
                      <a:gd name="connsiteX504" fmla="*/ 73541 w 364971"/>
                      <a:gd name="connsiteY504" fmla="*/ 294190 h 677337"/>
                      <a:gd name="connsiteX505" fmla="*/ 74771 w 364971"/>
                      <a:gd name="connsiteY505" fmla="*/ 284942 h 677337"/>
                      <a:gd name="connsiteX506" fmla="*/ 79693 w 364971"/>
                      <a:gd name="connsiteY506" fmla="*/ 267677 h 677337"/>
                      <a:gd name="connsiteX507" fmla="*/ 85844 w 364971"/>
                      <a:gd name="connsiteY507" fmla="*/ 251645 h 677337"/>
                      <a:gd name="connsiteX508" fmla="*/ 87642 w 364971"/>
                      <a:gd name="connsiteY508" fmla="*/ 247680 h 677337"/>
                      <a:gd name="connsiteX509" fmla="*/ 83687 w 364971"/>
                      <a:gd name="connsiteY509" fmla="*/ 243163 h 677337"/>
                      <a:gd name="connsiteX510" fmla="*/ 65891 w 364971"/>
                      <a:gd name="connsiteY510" fmla="*/ 226514 h 677337"/>
                      <a:gd name="connsiteX511" fmla="*/ 55229 w 364971"/>
                      <a:gd name="connsiteY511" fmla="*/ 209787 h 677337"/>
                      <a:gd name="connsiteX512" fmla="*/ 55229 w 364971"/>
                      <a:gd name="connsiteY512" fmla="*/ 198636 h 677337"/>
                      <a:gd name="connsiteX513" fmla="*/ 59619 w 364971"/>
                      <a:gd name="connsiteY513" fmla="*/ 186246 h 677337"/>
                      <a:gd name="connsiteX514" fmla="*/ 67773 w 364971"/>
                      <a:gd name="connsiteY514" fmla="*/ 169519 h 677337"/>
                      <a:gd name="connsiteX515" fmla="*/ 64010 w 364971"/>
                      <a:gd name="connsiteY515" fmla="*/ 149075 h 677337"/>
                      <a:gd name="connsiteX516" fmla="*/ 81570 w 364971"/>
                      <a:gd name="connsiteY516" fmla="*/ 154651 h 677337"/>
                      <a:gd name="connsiteX517" fmla="*/ 94740 w 364971"/>
                      <a:gd name="connsiteY517" fmla="*/ 165802 h 677337"/>
                      <a:gd name="connsiteX518" fmla="*/ 99758 w 364971"/>
                      <a:gd name="connsiteY518" fmla="*/ 175095 h 677337"/>
                      <a:gd name="connsiteX519" fmla="*/ 103521 w 364971"/>
                      <a:gd name="connsiteY519" fmla="*/ 186865 h 677337"/>
                      <a:gd name="connsiteX520" fmla="*/ 103521 w 364971"/>
                      <a:gd name="connsiteY520" fmla="*/ 202973 h 677337"/>
                      <a:gd name="connsiteX521" fmla="*/ 98503 w 364971"/>
                      <a:gd name="connsiteY521" fmla="*/ 216602 h 677337"/>
                      <a:gd name="connsiteX522" fmla="*/ 94113 w 364971"/>
                      <a:gd name="connsiteY522" fmla="*/ 230851 h 677337"/>
                      <a:gd name="connsiteX523" fmla="*/ 94255 w 364971"/>
                      <a:gd name="connsiteY523" fmla="*/ 233097 h 677337"/>
                      <a:gd name="connsiteX524" fmla="*/ 113526 w 364971"/>
                      <a:gd name="connsiteY524" fmla="*/ 190603 h 677337"/>
                      <a:gd name="connsiteX525" fmla="*/ 117217 w 364971"/>
                      <a:gd name="connsiteY525" fmla="*/ 183820 h 677337"/>
                      <a:gd name="connsiteX526" fmla="*/ 119908 w 364971"/>
                      <a:gd name="connsiteY526" fmla="*/ 178874 h 677337"/>
                      <a:gd name="connsiteX527" fmla="*/ 116452 w 364971"/>
                      <a:gd name="connsiteY527" fmla="*/ 172964 h 677337"/>
                      <a:gd name="connsiteX528" fmla="*/ 103125 w 364971"/>
                      <a:gd name="connsiteY528" fmla="*/ 155181 h 677337"/>
                      <a:gd name="connsiteX529" fmla="*/ 95250 w 364971"/>
                      <a:gd name="connsiteY529" fmla="*/ 138695 h 677337"/>
                      <a:gd name="connsiteX530" fmla="*/ 101913 w 364971"/>
                      <a:gd name="connsiteY530" fmla="*/ 117936 h 677337"/>
                      <a:gd name="connsiteX531" fmla="*/ 109183 w 364971"/>
                      <a:gd name="connsiteY531" fmla="*/ 85575 h 677337"/>
                      <a:gd name="connsiteX532" fmla="*/ 124327 w 364971"/>
                      <a:gd name="connsiteY532" fmla="*/ 92291 h 677337"/>
                      <a:gd name="connsiteX533" fmla="*/ 141288 w 364971"/>
                      <a:gd name="connsiteY533" fmla="*/ 123431 h 677337"/>
                      <a:gd name="connsiteX534" fmla="*/ 139471 w 364971"/>
                      <a:gd name="connsiteY534" fmla="*/ 138695 h 677337"/>
                      <a:gd name="connsiteX535" fmla="*/ 133413 w 364971"/>
                      <a:gd name="connsiteY535" fmla="*/ 150296 h 677337"/>
                      <a:gd name="connsiteX536" fmla="*/ 127355 w 364971"/>
                      <a:gd name="connsiteY536" fmla="*/ 163118 h 677337"/>
                      <a:gd name="connsiteX537" fmla="*/ 127193 w 364971"/>
                      <a:gd name="connsiteY537" fmla="*/ 165489 h 677337"/>
                      <a:gd name="connsiteX538" fmla="*/ 128290 w 364971"/>
                      <a:gd name="connsiteY538" fmla="*/ 163473 h 677337"/>
                      <a:gd name="connsiteX539" fmla="*/ 143669 w 364971"/>
                      <a:gd name="connsiteY539" fmla="*/ 139425 h 677337"/>
                      <a:gd name="connsiteX540" fmla="*/ 151051 w 364971"/>
                      <a:gd name="connsiteY540" fmla="*/ 128327 h 677337"/>
                      <a:gd name="connsiteX541" fmla="*/ 157791 w 364971"/>
                      <a:gd name="connsiteY541" fmla="*/ 119492 h 677337"/>
                      <a:gd name="connsiteX542" fmla="*/ 154962 w 364971"/>
                      <a:gd name="connsiteY542" fmla="*/ 113547 h 677337"/>
                      <a:gd name="connsiteX543" fmla="*/ 143597 w 364971"/>
                      <a:gd name="connsiteY543" fmla="*/ 95619 h 677337"/>
                      <a:gd name="connsiteX544" fmla="*/ 145453 w 364971"/>
                      <a:gd name="connsiteY544" fmla="*/ 61147 h 677337"/>
                      <a:gd name="connsiteX545" fmla="*/ 154112 w 364971"/>
                      <a:gd name="connsiteY545" fmla="*/ 31600 h 677337"/>
                      <a:gd name="connsiteX546" fmla="*/ 168337 w 364971"/>
                      <a:gd name="connsiteY546" fmla="*/ 38371 h 677337"/>
                      <a:gd name="connsiteX547" fmla="*/ 182563 w 364971"/>
                      <a:gd name="connsiteY547" fmla="*/ 69150 h 677337"/>
                      <a:gd name="connsiteX548" fmla="*/ 173285 w 364971"/>
                      <a:gd name="connsiteY548" fmla="*/ 94388 h 677337"/>
                      <a:gd name="connsiteX549" fmla="*/ 166482 w 364971"/>
                      <a:gd name="connsiteY549" fmla="*/ 105468 h 677337"/>
                      <a:gd name="connsiteX550" fmla="*/ 165877 w 364971"/>
                      <a:gd name="connsiteY550" fmla="*/ 108718 h 677337"/>
                      <a:gd name="connsiteX551" fmla="*/ 166430 w 364971"/>
                      <a:gd name="connsiteY551" fmla="*/ 107979 h 677337"/>
                      <a:gd name="connsiteX552" fmla="*/ 173196 w 364971"/>
                      <a:gd name="connsiteY552" fmla="*/ 98730 h 677337"/>
                      <a:gd name="connsiteX553" fmla="*/ 197187 w 364971"/>
                      <a:gd name="connsiteY553" fmla="*/ 68517 h 677337"/>
                      <a:gd name="connsiteX554" fmla="*/ 212566 w 364971"/>
                      <a:gd name="connsiteY554" fmla="*/ 48786 h 677337"/>
                      <a:gd name="connsiteX555" fmla="*/ 212957 w 364971"/>
                      <a:gd name="connsiteY555" fmla="*/ 48199 h 677337"/>
                      <a:gd name="connsiteX556" fmla="*/ 220779 w 364971"/>
                      <a:gd name="connsiteY556" fmla="*/ 27400 h 677337"/>
                      <a:gd name="connsiteX557" fmla="*/ 228213 w 364971"/>
                      <a:gd name="connsiteY557" fmla="*/ 8432 h 677337"/>
                      <a:gd name="connsiteX558" fmla="*/ 252142 w 364971"/>
                      <a:gd name="connsiteY558" fmla="*/ 402 h 677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</a:cxnLst>
                    <a:rect l="l" t="t" r="r" b="b"/>
                    <a:pathLst>
                      <a:path w="364971" h="677337">
                        <a:moveTo>
                          <a:pt x="206617" y="599685"/>
                        </a:moveTo>
                        <a:cubicBezTo>
                          <a:pt x="198046" y="600912"/>
                          <a:pt x="194373" y="603367"/>
                          <a:pt x="194373" y="603367"/>
                        </a:cubicBezTo>
                        <a:cubicBezTo>
                          <a:pt x="194373" y="603367"/>
                          <a:pt x="213964" y="597230"/>
                          <a:pt x="236616" y="605208"/>
                        </a:cubicBezTo>
                        <a:cubicBezTo>
                          <a:pt x="249778" y="609810"/>
                          <a:pt x="260339" y="611651"/>
                          <a:pt x="269829" y="611805"/>
                        </a:cubicBezTo>
                        <a:lnTo>
                          <a:pt x="287831" y="609433"/>
                        </a:lnTo>
                        <a:lnTo>
                          <a:pt x="283809" y="606409"/>
                        </a:lnTo>
                        <a:lnTo>
                          <a:pt x="245187" y="604594"/>
                        </a:lnTo>
                        <a:cubicBezTo>
                          <a:pt x="227433" y="598458"/>
                          <a:pt x="214576" y="598458"/>
                          <a:pt x="206617" y="599685"/>
                        </a:cubicBezTo>
                        <a:close/>
                        <a:moveTo>
                          <a:pt x="124803" y="533779"/>
                        </a:moveTo>
                        <a:cubicBezTo>
                          <a:pt x="116254" y="533164"/>
                          <a:pt x="111980" y="535009"/>
                          <a:pt x="111980" y="535009"/>
                        </a:cubicBezTo>
                        <a:cubicBezTo>
                          <a:pt x="111980" y="535009"/>
                          <a:pt x="117476" y="535009"/>
                          <a:pt x="124803" y="535624"/>
                        </a:cubicBezTo>
                        <a:cubicBezTo>
                          <a:pt x="128466" y="536239"/>
                          <a:pt x="133351" y="536854"/>
                          <a:pt x="138235" y="538084"/>
                        </a:cubicBezTo>
                        <a:cubicBezTo>
                          <a:pt x="143120" y="539314"/>
                          <a:pt x="148005" y="541159"/>
                          <a:pt x="153500" y="544234"/>
                        </a:cubicBezTo>
                        <a:cubicBezTo>
                          <a:pt x="166322" y="550384"/>
                          <a:pt x="176091" y="552844"/>
                          <a:pt x="185250" y="553459"/>
                        </a:cubicBezTo>
                        <a:lnTo>
                          <a:pt x="204422" y="551160"/>
                        </a:lnTo>
                        <a:lnTo>
                          <a:pt x="200528" y="548645"/>
                        </a:lnTo>
                        <a:lnTo>
                          <a:pt x="199293" y="549154"/>
                        </a:lnTo>
                        <a:cubicBezTo>
                          <a:pt x="190745" y="550999"/>
                          <a:pt x="177923" y="551614"/>
                          <a:pt x="162048" y="544234"/>
                        </a:cubicBezTo>
                        <a:cubicBezTo>
                          <a:pt x="153500" y="540544"/>
                          <a:pt x="146173" y="538084"/>
                          <a:pt x="140067" y="536239"/>
                        </a:cubicBezTo>
                        <a:cubicBezTo>
                          <a:pt x="133961" y="534394"/>
                          <a:pt x="129077" y="533779"/>
                          <a:pt x="124803" y="533779"/>
                        </a:cubicBezTo>
                        <a:close/>
                        <a:moveTo>
                          <a:pt x="220169" y="482657"/>
                        </a:moveTo>
                        <a:cubicBezTo>
                          <a:pt x="220169" y="482657"/>
                          <a:pt x="218328" y="487005"/>
                          <a:pt x="219555" y="495081"/>
                        </a:cubicBezTo>
                        <a:cubicBezTo>
                          <a:pt x="220783" y="502535"/>
                          <a:pt x="224464" y="514338"/>
                          <a:pt x="235510" y="528004"/>
                        </a:cubicBezTo>
                        <a:cubicBezTo>
                          <a:pt x="246556" y="541049"/>
                          <a:pt x="250852" y="553473"/>
                          <a:pt x="252079" y="562791"/>
                        </a:cubicBezTo>
                        <a:lnTo>
                          <a:pt x="251978" y="565240"/>
                        </a:lnTo>
                        <a:lnTo>
                          <a:pt x="256386" y="568260"/>
                        </a:lnTo>
                        <a:lnTo>
                          <a:pt x="251389" y="547339"/>
                        </a:lnTo>
                        <a:cubicBezTo>
                          <a:pt x="247784" y="538720"/>
                          <a:pt x="242260" y="529868"/>
                          <a:pt x="233669" y="519929"/>
                        </a:cubicBezTo>
                        <a:cubicBezTo>
                          <a:pt x="226305" y="511232"/>
                          <a:pt x="223237" y="501914"/>
                          <a:pt x="221396" y="494460"/>
                        </a:cubicBezTo>
                        <a:cubicBezTo>
                          <a:pt x="220783" y="491354"/>
                          <a:pt x="220169" y="488248"/>
                          <a:pt x="220169" y="486384"/>
                        </a:cubicBezTo>
                        <a:cubicBezTo>
                          <a:pt x="220169" y="483899"/>
                          <a:pt x="220169" y="482657"/>
                          <a:pt x="220169" y="482657"/>
                        </a:cubicBezTo>
                        <a:close/>
                        <a:moveTo>
                          <a:pt x="48715" y="445679"/>
                        </a:moveTo>
                        <a:cubicBezTo>
                          <a:pt x="48715" y="445679"/>
                          <a:pt x="53633" y="446934"/>
                          <a:pt x="60396" y="450700"/>
                        </a:cubicBezTo>
                        <a:cubicBezTo>
                          <a:pt x="63470" y="452583"/>
                          <a:pt x="67773" y="455093"/>
                          <a:pt x="71462" y="458231"/>
                        </a:cubicBezTo>
                        <a:cubicBezTo>
                          <a:pt x="75765" y="460742"/>
                          <a:pt x="80068" y="464507"/>
                          <a:pt x="84372" y="468273"/>
                        </a:cubicBezTo>
                        <a:cubicBezTo>
                          <a:pt x="89905" y="473294"/>
                          <a:pt x="94208" y="477060"/>
                          <a:pt x="99126" y="479570"/>
                        </a:cubicBezTo>
                        <a:cubicBezTo>
                          <a:pt x="101585" y="481453"/>
                          <a:pt x="104044" y="482708"/>
                          <a:pt x="105889" y="483336"/>
                        </a:cubicBezTo>
                        <a:cubicBezTo>
                          <a:pt x="108348" y="484591"/>
                          <a:pt x="110192" y="485219"/>
                          <a:pt x="112651" y="485846"/>
                        </a:cubicBezTo>
                        <a:cubicBezTo>
                          <a:pt x="116955" y="487729"/>
                          <a:pt x="120643" y="488357"/>
                          <a:pt x="124947" y="488985"/>
                        </a:cubicBezTo>
                        <a:lnTo>
                          <a:pt x="132650" y="488985"/>
                        </a:lnTo>
                        <a:lnTo>
                          <a:pt x="129031" y="484689"/>
                        </a:lnTo>
                        <a:lnTo>
                          <a:pt x="126176" y="485219"/>
                        </a:lnTo>
                        <a:cubicBezTo>
                          <a:pt x="118184" y="485219"/>
                          <a:pt x="105889" y="482708"/>
                          <a:pt x="92364" y="471411"/>
                        </a:cubicBezTo>
                        <a:cubicBezTo>
                          <a:pt x="78839" y="458859"/>
                          <a:pt x="68388" y="452583"/>
                          <a:pt x="60396" y="448817"/>
                        </a:cubicBezTo>
                        <a:cubicBezTo>
                          <a:pt x="53018" y="445679"/>
                          <a:pt x="48715" y="445679"/>
                          <a:pt x="48715" y="445679"/>
                        </a:cubicBezTo>
                        <a:close/>
                        <a:moveTo>
                          <a:pt x="159670" y="429581"/>
                        </a:moveTo>
                        <a:cubicBezTo>
                          <a:pt x="159670" y="429581"/>
                          <a:pt x="157197" y="432663"/>
                          <a:pt x="155960" y="440061"/>
                        </a:cubicBezTo>
                        <a:cubicBezTo>
                          <a:pt x="154723" y="446841"/>
                          <a:pt x="155342" y="457321"/>
                          <a:pt x="162761" y="471498"/>
                        </a:cubicBezTo>
                        <a:cubicBezTo>
                          <a:pt x="170181" y="484443"/>
                          <a:pt x="172036" y="496155"/>
                          <a:pt x="172036" y="504785"/>
                        </a:cubicBezTo>
                        <a:lnTo>
                          <a:pt x="172001" y="505050"/>
                        </a:lnTo>
                        <a:lnTo>
                          <a:pt x="176010" y="508206"/>
                        </a:lnTo>
                        <a:lnTo>
                          <a:pt x="175745" y="502936"/>
                        </a:lnTo>
                        <a:cubicBezTo>
                          <a:pt x="175127" y="499237"/>
                          <a:pt x="174509" y="494922"/>
                          <a:pt x="173891" y="490607"/>
                        </a:cubicBezTo>
                        <a:cubicBezTo>
                          <a:pt x="172654" y="486909"/>
                          <a:pt x="171417" y="482594"/>
                          <a:pt x="169563" y="478279"/>
                        </a:cubicBezTo>
                        <a:cubicBezTo>
                          <a:pt x="167708" y="473348"/>
                          <a:pt x="165234" y="469033"/>
                          <a:pt x="162143" y="463485"/>
                        </a:cubicBezTo>
                        <a:cubicBezTo>
                          <a:pt x="160288" y="459170"/>
                          <a:pt x="158433" y="454855"/>
                          <a:pt x="157815" y="450540"/>
                        </a:cubicBezTo>
                        <a:cubicBezTo>
                          <a:pt x="157197" y="446841"/>
                          <a:pt x="157197" y="443143"/>
                          <a:pt x="157197" y="440061"/>
                        </a:cubicBezTo>
                        <a:cubicBezTo>
                          <a:pt x="157815" y="433280"/>
                          <a:pt x="159670" y="429581"/>
                          <a:pt x="159670" y="429581"/>
                        </a:cubicBezTo>
                        <a:close/>
                        <a:moveTo>
                          <a:pt x="128490" y="371210"/>
                        </a:moveTo>
                        <a:cubicBezTo>
                          <a:pt x="128490" y="371210"/>
                          <a:pt x="127875" y="371826"/>
                          <a:pt x="126028" y="373058"/>
                        </a:cubicBezTo>
                        <a:cubicBezTo>
                          <a:pt x="124797" y="374291"/>
                          <a:pt x="122950" y="375523"/>
                          <a:pt x="121104" y="378604"/>
                        </a:cubicBezTo>
                        <a:cubicBezTo>
                          <a:pt x="119257" y="381069"/>
                          <a:pt x="117410" y="384766"/>
                          <a:pt x="116179" y="389080"/>
                        </a:cubicBezTo>
                        <a:cubicBezTo>
                          <a:pt x="115564" y="394009"/>
                          <a:pt x="114332" y="399555"/>
                          <a:pt x="115564" y="406950"/>
                        </a:cubicBezTo>
                        <a:cubicBezTo>
                          <a:pt x="116795" y="419890"/>
                          <a:pt x="114948" y="430982"/>
                          <a:pt x="112486" y="438376"/>
                        </a:cubicBezTo>
                        <a:lnTo>
                          <a:pt x="112162" y="439097"/>
                        </a:lnTo>
                        <a:lnTo>
                          <a:pt x="114994" y="444249"/>
                        </a:lnTo>
                        <a:lnTo>
                          <a:pt x="116795" y="437760"/>
                        </a:lnTo>
                        <a:cubicBezTo>
                          <a:pt x="116795" y="435911"/>
                          <a:pt x="117410" y="434063"/>
                          <a:pt x="117410" y="432214"/>
                        </a:cubicBezTo>
                        <a:cubicBezTo>
                          <a:pt x="118026" y="430365"/>
                          <a:pt x="118026" y="428517"/>
                          <a:pt x="118026" y="426668"/>
                        </a:cubicBezTo>
                        <a:cubicBezTo>
                          <a:pt x="118641" y="424820"/>
                          <a:pt x="118641" y="422971"/>
                          <a:pt x="118641" y="420506"/>
                        </a:cubicBezTo>
                        <a:cubicBezTo>
                          <a:pt x="118641" y="418657"/>
                          <a:pt x="118641" y="416809"/>
                          <a:pt x="118641" y="414344"/>
                        </a:cubicBezTo>
                        <a:cubicBezTo>
                          <a:pt x="118641" y="410031"/>
                          <a:pt x="118641" y="405101"/>
                          <a:pt x="118026" y="400171"/>
                        </a:cubicBezTo>
                        <a:cubicBezTo>
                          <a:pt x="117410" y="395858"/>
                          <a:pt x="118026" y="391544"/>
                          <a:pt x="118641" y="388463"/>
                        </a:cubicBezTo>
                        <a:cubicBezTo>
                          <a:pt x="119872" y="384766"/>
                          <a:pt x="121104" y="381685"/>
                          <a:pt x="122950" y="379220"/>
                        </a:cubicBezTo>
                        <a:cubicBezTo>
                          <a:pt x="124181" y="376756"/>
                          <a:pt x="125413" y="374291"/>
                          <a:pt x="126644" y="373058"/>
                        </a:cubicBezTo>
                        <a:cubicBezTo>
                          <a:pt x="127875" y="371826"/>
                          <a:pt x="128490" y="371210"/>
                          <a:pt x="128490" y="371210"/>
                        </a:cubicBezTo>
                        <a:close/>
                        <a:moveTo>
                          <a:pt x="28236" y="341535"/>
                        </a:moveTo>
                        <a:cubicBezTo>
                          <a:pt x="28236" y="341535"/>
                          <a:pt x="31305" y="344625"/>
                          <a:pt x="35602" y="350187"/>
                        </a:cubicBezTo>
                        <a:cubicBezTo>
                          <a:pt x="36830" y="351423"/>
                          <a:pt x="38058" y="353277"/>
                          <a:pt x="39285" y="355130"/>
                        </a:cubicBezTo>
                        <a:cubicBezTo>
                          <a:pt x="40513" y="356984"/>
                          <a:pt x="41741" y="358838"/>
                          <a:pt x="42968" y="360692"/>
                        </a:cubicBezTo>
                        <a:cubicBezTo>
                          <a:pt x="44196" y="363164"/>
                          <a:pt x="44810" y="365018"/>
                          <a:pt x="46037" y="367489"/>
                        </a:cubicBezTo>
                        <a:cubicBezTo>
                          <a:pt x="47265" y="369961"/>
                          <a:pt x="48493" y="372433"/>
                          <a:pt x="49721" y="374905"/>
                        </a:cubicBezTo>
                        <a:cubicBezTo>
                          <a:pt x="50948" y="377995"/>
                          <a:pt x="52176" y="381084"/>
                          <a:pt x="53403" y="383556"/>
                        </a:cubicBezTo>
                        <a:cubicBezTo>
                          <a:pt x="54631" y="386028"/>
                          <a:pt x="56473" y="388500"/>
                          <a:pt x="57700" y="390972"/>
                        </a:cubicBezTo>
                        <a:cubicBezTo>
                          <a:pt x="60769" y="395297"/>
                          <a:pt x="63839" y="398387"/>
                          <a:pt x="66908" y="401477"/>
                        </a:cubicBezTo>
                        <a:cubicBezTo>
                          <a:pt x="69977" y="404567"/>
                          <a:pt x="73046" y="406421"/>
                          <a:pt x="76729" y="408274"/>
                        </a:cubicBezTo>
                        <a:lnTo>
                          <a:pt x="79574" y="409454"/>
                        </a:lnTo>
                        <a:lnTo>
                          <a:pt x="78288" y="405301"/>
                        </a:lnTo>
                        <a:lnTo>
                          <a:pt x="73660" y="402713"/>
                        </a:lnTo>
                        <a:cubicBezTo>
                          <a:pt x="71205" y="401477"/>
                          <a:pt x="69363" y="399623"/>
                          <a:pt x="67522" y="397769"/>
                        </a:cubicBezTo>
                        <a:cubicBezTo>
                          <a:pt x="62611" y="393444"/>
                          <a:pt x="58928" y="387882"/>
                          <a:pt x="55245" y="380467"/>
                        </a:cubicBezTo>
                        <a:cubicBezTo>
                          <a:pt x="53403" y="376759"/>
                          <a:pt x="51562" y="373051"/>
                          <a:pt x="49721" y="369961"/>
                        </a:cubicBezTo>
                        <a:cubicBezTo>
                          <a:pt x="48493" y="366254"/>
                          <a:pt x="46651" y="363782"/>
                          <a:pt x="45424" y="360692"/>
                        </a:cubicBezTo>
                        <a:cubicBezTo>
                          <a:pt x="43582" y="358220"/>
                          <a:pt x="42355" y="355748"/>
                          <a:pt x="40513" y="353895"/>
                        </a:cubicBezTo>
                        <a:cubicBezTo>
                          <a:pt x="39285" y="352041"/>
                          <a:pt x="38058" y="350187"/>
                          <a:pt x="36830" y="348951"/>
                        </a:cubicBezTo>
                        <a:cubicBezTo>
                          <a:pt x="31919" y="342771"/>
                          <a:pt x="28236" y="341535"/>
                          <a:pt x="28236" y="341535"/>
                        </a:cubicBezTo>
                        <a:close/>
                        <a:moveTo>
                          <a:pt x="124842" y="308074"/>
                        </a:moveTo>
                        <a:cubicBezTo>
                          <a:pt x="124842" y="308074"/>
                          <a:pt x="121122" y="308074"/>
                          <a:pt x="115541" y="311774"/>
                        </a:cubicBezTo>
                        <a:cubicBezTo>
                          <a:pt x="113060" y="313624"/>
                          <a:pt x="109960" y="316091"/>
                          <a:pt x="107479" y="319791"/>
                        </a:cubicBezTo>
                        <a:cubicBezTo>
                          <a:pt x="104379" y="323490"/>
                          <a:pt x="101278" y="328423"/>
                          <a:pt x="99418" y="334590"/>
                        </a:cubicBezTo>
                        <a:cubicBezTo>
                          <a:pt x="98798" y="336440"/>
                          <a:pt x="98177" y="337673"/>
                          <a:pt x="97557" y="339523"/>
                        </a:cubicBezTo>
                        <a:lnTo>
                          <a:pt x="96435" y="342870"/>
                        </a:lnTo>
                        <a:lnTo>
                          <a:pt x="91711" y="350996"/>
                        </a:lnTo>
                        <a:lnTo>
                          <a:pt x="84535" y="361105"/>
                        </a:lnTo>
                        <a:lnTo>
                          <a:pt x="83324" y="362138"/>
                        </a:lnTo>
                        <a:lnTo>
                          <a:pt x="83868" y="364486"/>
                        </a:lnTo>
                        <a:lnTo>
                          <a:pt x="91711" y="350996"/>
                        </a:lnTo>
                        <a:lnTo>
                          <a:pt x="91976" y="350622"/>
                        </a:lnTo>
                        <a:cubicBezTo>
                          <a:pt x="93837" y="348156"/>
                          <a:pt x="95077" y="345689"/>
                          <a:pt x="96317" y="343223"/>
                        </a:cubicBezTo>
                        <a:lnTo>
                          <a:pt x="96435" y="342870"/>
                        </a:lnTo>
                        <a:lnTo>
                          <a:pt x="103759" y="330273"/>
                        </a:lnTo>
                        <a:cubicBezTo>
                          <a:pt x="106859" y="322257"/>
                          <a:pt x="111820" y="316091"/>
                          <a:pt x="116781" y="313008"/>
                        </a:cubicBezTo>
                        <a:cubicBezTo>
                          <a:pt x="121122" y="309308"/>
                          <a:pt x="124842" y="308074"/>
                          <a:pt x="124842" y="308074"/>
                        </a:cubicBezTo>
                        <a:close/>
                        <a:moveTo>
                          <a:pt x="45039" y="248137"/>
                        </a:moveTo>
                        <a:cubicBezTo>
                          <a:pt x="45039" y="248137"/>
                          <a:pt x="47537" y="251844"/>
                          <a:pt x="49409" y="258023"/>
                        </a:cubicBezTo>
                        <a:cubicBezTo>
                          <a:pt x="50658" y="261113"/>
                          <a:pt x="51907" y="264820"/>
                          <a:pt x="52531" y="268528"/>
                        </a:cubicBezTo>
                        <a:cubicBezTo>
                          <a:pt x="53780" y="272853"/>
                          <a:pt x="53780" y="277796"/>
                          <a:pt x="54404" y="282739"/>
                        </a:cubicBezTo>
                        <a:cubicBezTo>
                          <a:pt x="54404" y="295097"/>
                          <a:pt x="56901" y="304365"/>
                          <a:pt x="60023" y="311162"/>
                        </a:cubicBezTo>
                        <a:lnTo>
                          <a:pt x="70809" y="325396"/>
                        </a:lnTo>
                        <a:lnTo>
                          <a:pt x="71080" y="321321"/>
                        </a:lnTo>
                        <a:lnTo>
                          <a:pt x="71096" y="321081"/>
                        </a:lnTo>
                        <a:lnTo>
                          <a:pt x="69387" y="319813"/>
                        </a:lnTo>
                        <a:cubicBezTo>
                          <a:pt x="63768" y="314252"/>
                          <a:pt x="58150" y="304983"/>
                          <a:pt x="57525" y="289536"/>
                        </a:cubicBezTo>
                        <a:cubicBezTo>
                          <a:pt x="56901" y="285211"/>
                          <a:pt x="56901" y="282121"/>
                          <a:pt x="56277" y="278414"/>
                        </a:cubicBezTo>
                        <a:cubicBezTo>
                          <a:pt x="55652" y="275324"/>
                          <a:pt x="55652" y="272235"/>
                          <a:pt x="55028" y="269763"/>
                        </a:cubicBezTo>
                        <a:cubicBezTo>
                          <a:pt x="53780" y="264202"/>
                          <a:pt x="52531" y="259877"/>
                          <a:pt x="50658" y="256788"/>
                        </a:cubicBezTo>
                        <a:cubicBezTo>
                          <a:pt x="48161" y="250609"/>
                          <a:pt x="45039" y="248137"/>
                          <a:pt x="45039" y="248137"/>
                        </a:cubicBezTo>
                        <a:close/>
                        <a:moveTo>
                          <a:pt x="141867" y="242132"/>
                        </a:moveTo>
                        <a:cubicBezTo>
                          <a:pt x="141867" y="242132"/>
                          <a:pt x="138134" y="241510"/>
                          <a:pt x="132535" y="243998"/>
                        </a:cubicBezTo>
                        <a:cubicBezTo>
                          <a:pt x="129425" y="245242"/>
                          <a:pt x="125692" y="247107"/>
                          <a:pt x="122581" y="249595"/>
                        </a:cubicBezTo>
                        <a:cubicBezTo>
                          <a:pt x="118848" y="252704"/>
                          <a:pt x="115116" y="257058"/>
                          <a:pt x="110761" y="262033"/>
                        </a:cubicBezTo>
                        <a:cubicBezTo>
                          <a:pt x="107650" y="267630"/>
                          <a:pt x="103295" y="271984"/>
                          <a:pt x="99562" y="275093"/>
                        </a:cubicBezTo>
                        <a:cubicBezTo>
                          <a:pt x="95830" y="278203"/>
                          <a:pt x="92719" y="280068"/>
                          <a:pt x="88986" y="281934"/>
                        </a:cubicBezTo>
                        <a:lnTo>
                          <a:pt x="88372" y="282170"/>
                        </a:lnTo>
                        <a:lnTo>
                          <a:pt x="87518" y="286022"/>
                        </a:lnTo>
                        <a:lnTo>
                          <a:pt x="100185" y="277581"/>
                        </a:lnTo>
                        <a:cubicBezTo>
                          <a:pt x="101429" y="276959"/>
                          <a:pt x="102673" y="275715"/>
                          <a:pt x="103917" y="273849"/>
                        </a:cubicBezTo>
                        <a:cubicBezTo>
                          <a:pt x="105784" y="272605"/>
                          <a:pt x="107028" y="271362"/>
                          <a:pt x="108272" y="270118"/>
                        </a:cubicBezTo>
                        <a:cubicBezTo>
                          <a:pt x="109517" y="268252"/>
                          <a:pt x="110761" y="266386"/>
                          <a:pt x="112627" y="265143"/>
                        </a:cubicBezTo>
                        <a:cubicBezTo>
                          <a:pt x="113871" y="263277"/>
                          <a:pt x="115116" y="261411"/>
                          <a:pt x="116360" y="258924"/>
                        </a:cubicBezTo>
                        <a:cubicBezTo>
                          <a:pt x="118848" y="255814"/>
                          <a:pt x="121959" y="252704"/>
                          <a:pt x="124448" y="250217"/>
                        </a:cubicBezTo>
                        <a:cubicBezTo>
                          <a:pt x="127558" y="248351"/>
                          <a:pt x="130669" y="246485"/>
                          <a:pt x="133157" y="245242"/>
                        </a:cubicBezTo>
                        <a:cubicBezTo>
                          <a:pt x="138134" y="242754"/>
                          <a:pt x="141867" y="242132"/>
                          <a:pt x="141867" y="242132"/>
                        </a:cubicBezTo>
                        <a:close/>
                        <a:moveTo>
                          <a:pt x="171069" y="182124"/>
                        </a:moveTo>
                        <a:cubicBezTo>
                          <a:pt x="171069" y="182124"/>
                          <a:pt x="168000" y="180897"/>
                          <a:pt x="162475" y="182737"/>
                        </a:cubicBezTo>
                        <a:cubicBezTo>
                          <a:pt x="156337" y="183964"/>
                          <a:pt x="148971" y="187644"/>
                          <a:pt x="139763" y="196844"/>
                        </a:cubicBezTo>
                        <a:cubicBezTo>
                          <a:pt x="131170" y="205431"/>
                          <a:pt x="122576" y="209725"/>
                          <a:pt x="115824" y="211565"/>
                        </a:cubicBezTo>
                        <a:lnTo>
                          <a:pt x="113611" y="211811"/>
                        </a:lnTo>
                        <a:lnTo>
                          <a:pt x="112092" y="215327"/>
                        </a:lnTo>
                        <a:lnTo>
                          <a:pt x="126873" y="209725"/>
                        </a:lnTo>
                        <a:cubicBezTo>
                          <a:pt x="129942" y="207885"/>
                          <a:pt x="133011" y="206045"/>
                          <a:pt x="136081" y="203591"/>
                        </a:cubicBezTo>
                        <a:cubicBezTo>
                          <a:pt x="138536" y="201138"/>
                          <a:pt x="141605" y="198071"/>
                          <a:pt x="145288" y="195004"/>
                        </a:cubicBezTo>
                        <a:cubicBezTo>
                          <a:pt x="151426" y="188871"/>
                          <a:pt x="157565" y="185804"/>
                          <a:pt x="162475" y="183964"/>
                        </a:cubicBezTo>
                        <a:cubicBezTo>
                          <a:pt x="167386" y="182124"/>
                          <a:pt x="171069" y="182124"/>
                          <a:pt x="171069" y="182124"/>
                        </a:cubicBezTo>
                        <a:close/>
                        <a:moveTo>
                          <a:pt x="80943" y="171997"/>
                        </a:moveTo>
                        <a:cubicBezTo>
                          <a:pt x="80943" y="171997"/>
                          <a:pt x="82197" y="175714"/>
                          <a:pt x="83452" y="181290"/>
                        </a:cubicBezTo>
                        <a:cubicBezTo>
                          <a:pt x="83452" y="184387"/>
                          <a:pt x="84079" y="188104"/>
                          <a:pt x="84079" y="191821"/>
                        </a:cubicBezTo>
                        <a:cubicBezTo>
                          <a:pt x="84079" y="195538"/>
                          <a:pt x="84079" y="200495"/>
                          <a:pt x="82824" y="204831"/>
                        </a:cubicBezTo>
                        <a:cubicBezTo>
                          <a:pt x="82197" y="207309"/>
                          <a:pt x="81570" y="209787"/>
                          <a:pt x="81570" y="212265"/>
                        </a:cubicBezTo>
                        <a:cubicBezTo>
                          <a:pt x="81570" y="214743"/>
                          <a:pt x="80943" y="217221"/>
                          <a:pt x="80943" y="219080"/>
                        </a:cubicBezTo>
                        <a:cubicBezTo>
                          <a:pt x="80943" y="224036"/>
                          <a:pt x="81570" y="227753"/>
                          <a:pt x="82197" y="231470"/>
                        </a:cubicBezTo>
                        <a:lnTo>
                          <a:pt x="88233" y="246377"/>
                        </a:lnTo>
                        <a:lnTo>
                          <a:pt x="89729" y="243079"/>
                        </a:lnTo>
                        <a:lnTo>
                          <a:pt x="88469" y="241382"/>
                        </a:lnTo>
                        <a:cubicBezTo>
                          <a:pt x="84706" y="235187"/>
                          <a:pt x="82197" y="225275"/>
                          <a:pt x="84079" y="211026"/>
                        </a:cubicBezTo>
                        <a:cubicBezTo>
                          <a:pt x="85960" y="204212"/>
                          <a:pt x="85960" y="198017"/>
                          <a:pt x="85960" y="193060"/>
                        </a:cubicBezTo>
                        <a:cubicBezTo>
                          <a:pt x="85960" y="188104"/>
                          <a:pt x="85333" y="184387"/>
                          <a:pt x="84706" y="181290"/>
                        </a:cubicBezTo>
                        <a:cubicBezTo>
                          <a:pt x="82824" y="174475"/>
                          <a:pt x="80943" y="171997"/>
                          <a:pt x="80943" y="171997"/>
                        </a:cubicBezTo>
                        <a:close/>
                        <a:moveTo>
                          <a:pt x="197340" y="125716"/>
                        </a:moveTo>
                        <a:cubicBezTo>
                          <a:pt x="191762" y="126320"/>
                          <a:pt x="184324" y="129344"/>
                          <a:pt x="174408" y="137206"/>
                        </a:cubicBezTo>
                        <a:cubicBezTo>
                          <a:pt x="170069" y="140835"/>
                          <a:pt x="165731" y="143254"/>
                          <a:pt x="161392" y="145068"/>
                        </a:cubicBezTo>
                        <a:cubicBezTo>
                          <a:pt x="157674" y="146882"/>
                          <a:pt x="153955" y="147487"/>
                          <a:pt x="150236" y="148092"/>
                        </a:cubicBezTo>
                        <a:lnTo>
                          <a:pt x="148663" y="148092"/>
                        </a:lnTo>
                        <a:lnTo>
                          <a:pt x="146883" y="150875"/>
                        </a:lnTo>
                        <a:lnTo>
                          <a:pt x="160773" y="147487"/>
                        </a:lnTo>
                        <a:cubicBezTo>
                          <a:pt x="166970" y="145068"/>
                          <a:pt x="173168" y="141439"/>
                          <a:pt x="179986" y="135392"/>
                        </a:cubicBezTo>
                        <a:cubicBezTo>
                          <a:pt x="186184" y="130554"/>
                          <a:pt x="192381" y="128135"/>
                          <a:pt x="197959" y="126925"/>
                        </a:cubicBezTo>
                        <a:cubicBezTo>
                          <a:pt x="202918" y="125716"/>
                          <a:pt x="206017" y="125716"/>
                          <a:pt x="206017" y="125716"/>
                        </a:cubicBezTo>
                        <a:cubicBezTo>
                          <a:pt x="206017" y="125716"/>
                          <a:pt x="202918" y="124506"/>
                          <a:pt x="197340" y="125716"/>
                        </a:cubicBezTo>
                        <a:close/>
                        <a:moveTo>
                          <a:pt x="121904" y="107556"/>
                        </a:moveTo>
                        <a:cubicBezTo>
                          <a:pt x="121904" y="107556"/>
                          <a:pt x="123115" y="111219"/>
                          <a:pt x="123721" y="116714"/>
                        </a:cubicBezTo>
                        <a:cubicBezTo>
                          <a:pt x="123721" y="122210"/>
                          <a:pt x="123721" y="129537"/>
                          <a:pt x="120692" y="137474"/>
                        </a:cubicBezTo>
                        <a:cubicBezTo>
                          <a:pt x="117663" y="147243"/>
                          <a:pt x="116452" y="154570"/>
                          <a:pt x="116452" y="161287"/>
                        </a:cubicBezTo>
                        <a:lnTo>
                          <a:pt x="120251" y="178245"/>
                        </a:lnTo>
                        <a:lnTo>
                          <a:pt x="120908" y="177038"/>
                        </a:lnTo>
                        <a:lnTo>
                          <a:pt x="122547" y="174026"/>
                        </a:lnTo>
                        <a:lnTo>
                          <a:pt x="121298" y="171666"/>
                        </a:lnTo>
                        <a:cubicBezTo>
                          <a:pt x="120086" y="168614"/>
                          <a:pt x="118875" y="164339"/>
                          <a:pt x="118875" y="160065"/>
                        </a:cubicBezTo>
                        <a:cubicBezTo>
                          <a:pt x="118875" y="155181"/>
                          <a:pt x="119481" y="149686"/>
                          <a:pt x="121298" y="143580"/>
                        </a:cubicBezTo>
                        <a:cubicBezTo>
                          <a:pt x="123115" y="137474"/>
                          <a:pt x="124327" y="131979"/>
                          <a:pt x="124932" y="127705"/>
                        </a:cubicBezTo>
                        <a:cubicBezTo>
                          <a:pt x="125538" y="122820"/>
                          <a:pt x="125538" y="119157"/>
                          <a:pt x="124932" y="116104"/>
                        </a:cubicBezTo>
                        <a:cubicBezTo>
                          <a:pt x="123721" y="110609"/>
                          <a:pt x="121904" y="107556"/>
                          <a:pt x="121904" y="107556"/>
                        </a:cubicBezTo>
                        <a:close/>
                        <a:moveTo>
                          <a:pt x="234893" y="73933"/>
                        </a:moveTo>
                        <a:cubicBezTo>
                          <a:pt x="229960" y="74547"/>
                          <a:pt x="221942" y="76388"/>
                          <a:pt x="212691" y="83141"/>
                        </a:cubicBezTo>
                        <a:cubicBezTo>
                          <a:pt x="203440" y="89893"/>
                          <a:pt x="195423" y="91734"/>
                          <a:pt x="189256" y="92348"/>
                        </a:cubicBezTo>
                        <a:lnTo>
                          <a:pt x="187052" y="92074"/>
                        </a:lnTo>
                        <a:lnTo>
                          <a:pt x="185338" y="94336"/>
                        </a:lnTo>
                        <a:lnTo>
                          <a:pt x="218242" y="81913"/>
                        </a:lnTo>
                        <a:cubicBezTo>
                          <a:pt x="229960" y="73319"/>
                          <a:pt x="242911" y="73933"/>
                          <a:pt x="242911" y="73933"/>
                        </a:cubicBezTo>
                        <a:cubicBezTo>
                          <a:pt x="242911" y="73933"/>
                          <a:pt x="240444" y="73319"/>
                          <a:pt x="234893" y="73933"/>
                        </a:cubicBezTo>
                        <a:close/>
                        <a:moveTo>
                          <a:pt x="165863" y="53145"/>
                        </a:moveTo>
                        <a:cubicBezTo>
                          <a:pt x="165863" y="53145"/>
                          <a:pt x="166482" y="56223"/>
                          <a:pt x="166482" y="61763"/>
                        </a:cubicBezTo>
                        <a:cubicBezTo>
                          <a:pt x="166482" y="66687"/>
                          <a:pt x="165245" y="73458"/>
                          <a:pt x="162152" y="80845"/>
                        </a:cubicBezTo>
                        <a:cubicBezTo>
                          <a:pt x="158441" y="89463"/>
                          <a:pt x="156586" y="96850"/>
                          <a:pt x="156586" y="103006"/>
                        </a:cubicBezTo>
                        <a:lnTo>
                          <a:pt x="158238" y="118906"/>
                        </a:lnTo>
                        <a:lnTo>
                          <a:pt x="159048" y="117845"/>
                        </a:lnTo>
                        <a:lnTo>
                          <a:pt x="160763" y="115553"/>
                        </a:lnTo>
                        <a:lnTo>
                          <a:pt x="159678" y="112855"/>
                        </a:lnTo>
                        <a:cubicBezTo>
                          <a:pt x="159060" y="109777"/>
                          <a:pt x="158441" y="106083"/>
                          <a:pt x="158441" y="101774"/>
                        </a:cubicBezTo>
                        <a:cubicBezTo>
                          <a:pt x="159060" y="97465"/>
                          <a:pt x="160297" y="92541"/>
                          <a:pt x="162152" y="87001"/>
                        </a:cubicBezTo>
                        <a:cubicBezTo>
                          <a:pt x="167100" y="75305"/>
                          <a:pt x="167719" y="66687"/>
                          <a:pt x="167719" y="61147"/>
                        </a:cubicBezTo>
                        <a:cubicBezTo>
                          <a:pt x="167100" y="55607"/>
                          <a:pt x="165863" y="53145"/>
                          <a:pt x="165863" y="53145"/>
                        </a:cubicBezTo>
                        <a:close/>
                        <a:moveTo>
                          <a:pt x="246179" y="9656"/>
                        </a:moveTo>
                        <a:cubicBezTo>
                          <a:pt x="246179" y="9656"/>
                          <a:pt x="243701" y="10268"/>
                          <a:pt x="240603" y="12715"/>
                        </a:cubicBezTo>
                        <a:cubicBezTo>
                          <a:pt x="237505" y="15774"/>
                          <a:pt x="233169" y="20669"/>
                          <a:pt x="230691" y="29235"/>
                        </a:cubicBezTo>
                        <a:lnTo>
                          <a:pt x="222852" y="40849"/>
                        </a:lnTo>
                        <a:lnTo>
                          <a:pt x="223162" y="40818"/>
                        </a:lnTo>
                        <a:lnTo>
                          <a:pt x="233169" y="26176"/>
                        </a:lnTo>
                        <a:cubicBezTo>
                          <a:pt x="235027" y="20669"/>
                          <a:pt x="238745" y="16386"/>
                          <a:pt x="241223" y="13939"/>
                        </a:cubicBezTo>
                        <a:cubicBezTo>
                          <a:pt x="243701" y="10880"/>
                          <a:pt x="246179" y="9656"/>
                          <a:pt x="246179" y="9656"/>
                        </a:cubicBezTo>
                        <a:close/>
                        <a:moveTo>
                          <a:pt x="252142" y="402"/>
                        </a:moveTo>
                        <a:cubicBezTo>
                          <a:pt x="258879" y="1549"/>
                          <a:pt x="263525" y="4761"/>
                          <a:pt x="263525" y="4761"/>
                        </a:cubicBezTo>
                        <a:cubicBezTo>
                          <a:pt x="252374" y="9044"/>
                          <a:pt x="252374" y="16386"/>
                          <a:pt x="252374" y="24952"/>
                        </a:cubicBezTo>
                        <a:cubicBezTo>
                          <a:pt x="252374" y="36577"/>
                          <a:pt x="244940" y="42696"/>
                          <a:pt x="236886" y="43920"/>
                        </a:cubicBezTo>
                        <a:lnTo>
                          <a:pt x="224869" y="47243"/>
                        </a:lnTo>
                        <a:lnTo>
                          <a:pt x="224869" y="47553"/>
                        </a:lnTo>
                        <a:cubicBezTo>
                          <a:pt x="224869" y="47553"/>
                          <a:pt x="222409" y="50019"/>
                          <a:pt x="218718" y="53719"/>
                        </a:cubicBezTo>
                        <a:cubicBezTo>
                          <a:pt x="214412" y="58035"/>
                          <a:pt x="208875" y="64201"/>
                          <a:pt x="202109" y="72217"/>
                        </a:cubicBezTo>
                        <a:lnTo>
                          <a:pt x="193118" y="84074"/>
                        </a:lnTo>
                        <a:lnTo>
                          <a:pt x="194189" y="83524"/>
                        </a:lnTo>
                        <a:cubicBezTo>
                          <a:pt x="197890" y="80685"/>
                          <a:pt x="200665" y="77616"/>
                          <a:pt x="203440" y="74547"/>
                        </a:cubicBezTo>
                        <a:cubicBezTo>
                          <a:pt x="208374" y="69022"/>
                          <a:pt x="213308" y="63498"/>
                          <a:pt x="224409" y="61042"/>
                        </a:cubicBezTo>
                        <a:cubicBezTo>
                          <a:pt x="239210" y="58587"/>
                          <a:pt x="249695" y="63498"/>
                          <a:pt x="255862" y="69636"/>
                        </a:cubicBezTo>
                        <a:cubicBezTo>
                          <a:pt x="262646" y="75161"/>
                          <a:pt x="265113" y="81299"/>
                          <a:pt x="265113" y="81299"/>
                        </a:cubicBezTo>
                        <a:cubicBezTo>
                          <a:pt x="250312" y="78230"/>
                          <a:pt x="245994" y="84982"/>
                          <a:pt x="240444" y="93576"/>
                        </a:cubicBezTo>
                        <a:cubicBezTo>
                          <a:pt x="236127" y="99101"/>
                          <a:pt x="231193" y="102784"/>
                          <a:pt x="225642" y="104011"/>
                        </a:cubicBezTo>
                        <a:cubicBezTo>
                          <a:pt x="220709" y="104625"/>
                          <a:pt x="214541" y="104011"/>
                          <a:pt x="209608" y="102170"/>
                        </a:cubicBezTo>
                        <a:cubicBezTo>
                          <a:pt x="201591" y="99101"/>
                          <a:pt x="194807" y="97412"/>
                          <a:pt x="190027" y="96492"/>
                        </a:cubicBezTo>
                        <a:lnTo>
                          <a:pt x="184318" y="95680"/>
                        </a:lnTo>
                        <a:lnTo>
                          <a:pt x="178733" y="103046"/>
                        </a:lnTo>
                        <a:cubicBezTo>
                          <a:pt x="176272" y="106129"/>
                          <a:pt x="174427" y="109212"/>
                          <a:pt x="171966" y="112295"/>
                        </a:cubicBezTo>
                        <a:cubicBezTo>
                          <a:pt x="169505" y="115378"/>
                          <a:pt x="167660" y="119078"/>
                          <a:pt x="165199" y="122161"/>
                        </a:cubicBezTo>
                        <a:cubicBezTo>
                          <a:pt x="162739" y="125860"/>
                          <a:pt x="160278" y="129560"/>
                          <a:pt x="157817" y="133259"/>
                        </a:cubicBezTo>
                        <a:lnTo>
                          <a:pt x="153811" y="139831"/>
                        </a:lnTo>
                        <a:lnTo>
                          <a:pt x="155195" y="139020"/>
                        </a:lnTo>
                        <a:cubicBezTo>
                          <a:pt x="157054" y="137206"/>
                          <a:pt x="158293" y="135392"/>
                          <a:pt x="159533" y="133578"/>
                        </a:cubicBezTo>
                        <a:cubicBezTo>
                          <a:pt x="161392" y="132368"/>
                          <a:pt x="162632" y="130554"/>
                          <a:pt x="163871" y="128739"/>
                        </a:cubicBezTo>
                        <a:cubicBezTo>
                          <a:pt x="168830" y="122087"/>
                          <a:pt x="173788" y="116039"/>
                          <a:pt x="185564" y="113016"/>
                        </a:cubicBezTo>
                        <a:cubicBezTo>
                          <a:pt x="193311" y="111201"/>
                          <a:pt x="199974" y="111504"/>
                          <a:pt x="205629" y="113016"/>
                        </a:cubicBezTo>
                        <a:cubicBezTo>
                          <a:pt x="211285" y="114528"/>
                          <a:pt x="215933" y="117249"/>
                          <a:pt x="219652" y="120273"/>
                        </a:cubicBezTo>
                        <a:cubicBezTo>
                          <a:pt x="226469" y="125716"/>
                          <a:pt x="230188" y="131763"/>
                          <a:pt x="230188" y="131763"/>
                        </a:cubicBezTo>
                        <a:cubicBezTo>
                          <a:pt x="222131" y="130554"/>
                          <a:pt x="217173" y="131763"/>
                          <a:pt x="213454" y="134182"/>
                        </a:cubicBezTo>
                        <a:cubicBezTo>
                          <a:pt x="211595" y="135997"/>
                          <a:pt x="209735" y="137206"/>
                          <a:pt x="208496" y="139625"/>
                        </a:cubicBezTo>
                        <a:cubicBezTo>
                          <a:pt x="207256" y="141439"/>
                          <a:pt x="206017" y="143254"/>
                          <a:pt x="204777" y="145673"/>
                        </a:cubicBezTo>
                        <a:cubicBezTo>
                          <a:pt x="197340" y="158373"/>
                          <a:pt x="184324" y="160187"/>
                          <a:pt x="173168" y="156558"/>
                        </a:cubicBezTo>
                        <a:cubicBezTo>
                          <a:pt x="164491" y="154139"/>
                          <a:pt x="157054" y="152930"/>
                          <a:pt x="151476" y="152325"/>
                        </a:cubicBezTo>
                        <a:lnTo>
                          <a:pt x="146209" y="151930"/>
                        </a:lnTo>
                        <a:lnTo>
                          <a:pt x="135672" y="168405"/>
                        </a:lnTo>
                        <a:cubicBezTo>
                          <a:pt x="133211" y="172721"/>
                          <a:pt x="130750" y="177038"/>
                          <a:pt x="128290" y="181354"/>
                        </a:cubicBezTo>
                        <a:cubicBezTo>
                          <a:pt x="127060" y="183204"/>
                          <a:pt x="125829" y="185670"/>
                          <a:pt x="124599" y="188136"/>
                        </a:cubicBezTo>
                        <a:cubicBezTo>
                          <a:pt x="123369" y="189986"/>
                          <a:pt x="122138" y="192452"/>
                          <a:pt x="120908" y="194919"/>
                        </a:cubicBezTo>
                        <a:lnTo>
                          <a:pt x="117554" y="202683"/>
                        </a:lnTo>
                        <a:lnTo>
                          <a:pt x="119507" y="201138"/>
                        </a:lnTo>
                        <a:cubicBezTo>
                          <a:pt x="122576" y="196844"/>
                          <a:pt x="125031" y="193164"/>
                          <a:pt x="127487" y="189484"/>
                        </a:cubicBezTo>
                        <a:cubicBezTo>
                          <a:pt x="129942" y="185804"/>
                          <a:pt x="131784" y="182124"/>
                          <a:pt x="134853" y="178444"/>
                        </a:cubicBezTo>
                        <a:cubicBezTo>
                          <a:pt x="136694" y="177217"/>
                          <a:pt x="138536" y="175377"/>
                          <a:pt x="140377" y="174150"/>
                        </a:cubicBezTo>
                        <a:cubicBezTo>
                          <a:pt x="142833" y="172924"/>
                          <a:pt x="145288" y="171697"/>
                          <a:pt x="148357" y="170470"/>
                        </a:cubicBezTo>
                        <a:cubicBezTo>
                          <a:pt x="156337" y="167710"/>
                          <a:pt x="163243" y="167403"/>
                          <a:pt x="169228" y="168477"/>
                        </a:cubicBezTo>
                        <a:cubicBezTo>
                          <a:pt x="175213" y="169550"/>
                          <a:pt x="180277" y="172004"/>
                          <a:pt x="184573" y="174764"/>
                        </a:cubicBezTo>
                        <a:cubicBezTo>
                          <a:pt x="188256" y="177830"/>
                          <a:pt x="191325" y="180284"/>
                          <a:pt x="193781" y="182737"/>
                        </a:cubicBezTo>
                        <a:cubicBezTo>
                          <a:pt x="195622" y="185191"/>
                          <a:pt x="196850" y="186417"/>
                          <a:pt x="196850" y="186417"/>
                        </a:cubicBezTo>
                        <a:cubicBezTo>
                          <a:pt x="188256" y="185804"/>
                          <a:pt x="183346" y="187644"/>
                          <a:pt x="179663" y="190711"/>
                        </a:cubicBezTo>
                        <a:cubicBezTo>
                          <a:pt x="177821" y="191938"/>
                          <a:pt x="176593" y="193778"/>
                          <a:pt x="175366" y="196231"/>
                        </a:cubicBezTo>
                        <a:cubicBezTo>
                          <a:pt x="174138" y="198071"/>
                          <a:pt x="172911" y="200524"/>
                          <a:pt x="172297" y="202978"/>
                        </a:cubicBezTo>
                        <a:cubicBezTo>
                          <a:pt x="170455" y="206658"/>
                          <a:pt x="168614" y="209725"/>
                          <a:pt x="166158" y="211565"/>
                        </a:cubicBezTo>
                        <a:cubicBezTo>
                          <a:pt x="163703" y="214018"/>
                          <a:pt x="161248" y="215245"/>
                          <a:pt x="158792" y="216472"/>
                        </a:cubicBezTo>
                        <a:cubicBezTo>
                          <a:pt x="153268" y="218925"/>
                          <a:pt x="146516" y="218925"/>
                          <a:pt x="140377" y="217698"/>
                        </a:cubicBezTo>
                        <a:cubicBezTo>
                          <a:pt x="131170" y="216165"/>
                          <a:pt x="123343" y="215858"/>
                          <a:pt x="117819" y="215935"/>
                        </a:cubicBezTo>
                        <a:lnTo>
                          <a:pt x="111666" y="216313"/>
                        </a:lnTo>
                        <a:lnTo>
                          <a:pt x="95071" y="254728"/>
                        </a:lnTo>
                        <a:lnTo>
                          <a:pt x="92225" y="265733"/>
                        </a:lnTo>
                        <a:lnTo>
                          <a:pt x="96452" y="256436"/>
                        </a:lnTo>
                        <a:cubicBezTo>
                          <a:pt x="100185" y="247729"/>
                          <a:pt x="103295" y="239644"/>
                          <a:pt x="115738" y="233425"/>
                        </a:cubicBezTo>
                        <a:cubicBezTo>
                          <a:pt x="123203" y="229072"/>
                          <a:pt x="130669" y="228450"/>
                          <a:pt x="137512" y="228450"/>
                        </a:cubicBezTo>
                        <a:cubicBezTo>
                          <a:pt x="143734" y="229072"/>
                          <a:pt x="149955" y="230938"/>
                          <a:pt x="154310" y="233425"/>
                        </a:cubicBezTo>
                        <a:cubicBezTo>
                          <a:pt x="164264" y="237779"/>
                          <a:pt x="169863" y="243998"/>
                          <a:pt x="169863" y="243998"/>
                        </a:cubicBezTo>
                        <a:cubicBezTo>
                          <a:pt x="164886" y="243998"/>
                          <a:pt x="161153" y="244620"/>
                          <a:pt x="158665" y="245242"/>
                        </a:cubicBezTo>
                        <a:cubicBezTo>
                          <a:pt x="155554" y="246485"/>
                          <a:pt x="153688" y="248351"/>
                          <a:pt x="152443" y="249595"/>
                        </a:cubicBezTo>
                        <a:cubicBezTo>
                          <a:pt x="150577" y="251461"/>
                          <a:pt x="149333" y="253948"/>
                          <a:pt x="148711" y="255814"/>
                        </a:cubicBezTo>
                        <a:cubicBezTo>
                          <a:pt x="147466" y="258302"/>
                          <a:pt x="146844" y="260789"/>
                          <a:pt x="146222" y="263899"/>
                        </a:cubicBezTo>
                        <a:cubicBezTo>
                          <a:pt x="145600" y="267630"/>
                          <a:pt x="143734" y="270118"/>
                          <a:pt x="141867" y="273227"/>
                        </a:cubicBezTo>
                        <a:cubicBezTo>
                          <a:pt x="140001" y="275715"/>
                          <a:pt x="137512" y="277581"/>
                          <a:pt x="135024" y="278825"/>
                        </a:cubicBezTo>
                        <a:cubicBezTo>
                          <a:pt x="129425" y="281934"/>
                          <a:pt x="123203" y="283800"/>
                          <a:pt x="116360" y="283800"/>
                        </a:cubicBezTo>
                        <a:cubicBezTo>
                          <a:pt x="106406" y="283800"/>
                          <a:pt x="97696" y="285044"/>
                          <a:pt x="92097" y="286287"/>
                        </a:cubicBezTo>
                        <a:lnTo>
                          <a:pt x="87146" y="287702"/>
                        </a:lnTo>
                        <a:lnTo>
                          <a:pt x="87074" y="288025"/>
                        </a:lnTo>
                        <a:cubicBezTo>
                          <a:pt x="86459" y="290491"/>
                          <a:pt x="85844" y="293574"/>
                          <a:pt x="85229" y="296040"/>
                        </a:cubicBezTo>
                        <a:cubicBezTo>
                          <a:pt x="83999" y="300356"/>
                          <a:pt x="83999" y="300356"/>
                          <a:pt x="83999" y="300356"/>
                        </a:cubicBezTo>
                        <a:cubicBezTo>
                          <a:pt x="82768" y="304673"/>
                          <a:pt x="82768" y="304673"/>
                          <a:pt x="82768" y="304673"/>
                        </a:cubicBezTo>
                        <a:cubicBezTo>
                          <a:pt x="82153" y="307756"/>
                          <a:pt x="81538" y="310222"/>
                          <a:pt x="80923" y="313305"/>
                        </a:cubicBezTo>
                        <a:cubicBezTo>
                          <a:pt x="80923" y="316388"/>
                          <a:pt x="80308" y="319471"/>
                          <a:pt x="80308" y="321937"/>
                        </a:cubicBezTo>
                        <a:cubicBezTo>
                          <a:pt x="79693" y="328103"/>
                          <a:pt x="80308" y="333653"/>
                          <a:pt x="80308" y="339818"/>
                        </a:cubicBezTo>
                        <a:cubicBezTo>
                          <a:pt x="80308" y="342901"/>
                          <a:pt x="80923" y="345368"/>
                          <a:pt x="80923" y="348451"/>
                        </a:cubicBezTo>
                        <a:lnTo>
                          <a:pt x="81182" y="350267"/>
                        </a:lnTo>
                        <a:lnTo>
                          <a:pt x="81434" y="349389"/>
                        </a:lnTo>
                        <a:cubicBezTo>
                          <a:pt x="82054" y="346306"/>
                          <a:pt x="82675" y="343839"/>
                          <a:pt x="82675" y="341373"/>
                        </a:cubicBezTo>
                        <a:cubicBezTo>
                          <a:pt x="82675" y="338290"/>
                          <a:pt x="82675" y="335823"/>
                          <a:pt x="83295" y="333357"/>
                        </a:cubicBezTo>
                        <a:cubicBezTo>
                          <a:pt x="83295" y="330890"/>
                          <a:pt x="83295" y="329040"/>
                          <a:pt x="83915" y="326574"/>
                        </a:cubicBezTo>
                        <a:cubicBezTo>
                          <a:pt x="83915" y="324107"/>
                          <a:pt x="84535" y="321640"/>
                          <a:pt x="85775" y="319174"/>
                        </a:cubicBezTo>
                        <a:cubicBezTo>
                          <a:pt x="87015" y="314857"/>
                          <a:pt x="90116" y="309924"/>
                          <a:pt x="95697" y="305608"/>
                        </a:cubicBezTo>
                        <a:cubicBezTo>
                          <a:pt x="98798" y="302525"/>
                          <a:pt x="102518" y="300675"/>
                          <a:pt x="106239" y="298825"/>
                        </a:cubicBezTo>
                        <a:cubicBezTo>
                          <a:pt x="109960" y="297592"/>
                          <a:pt x="113680" y="296358"/>
                          <a:pt x="116781" y="295742"/>
                        </a:cubicBezTo>
                        <a:cubicBezTo>
                          <a:pt x="123602" y="295125"/>
                          <a:pt x="129803" y="295742"/>
                          <a:pt x="135384" y="296975"/>
                        </a:cubicBezTo>
                        <a:cubicBezTo>
                          <a:pt x="140966" y="298208"/>
                          <a:pt x="145306" y="300058"/>
                          <a:pt x="148407" y="301291"/>
                        </a:cubicBezTo>
                        <a:cubicBezTo>
                          <a:pt x="152128" y="303141"/>
                          <a:pt x="153988" y="303758"/>
                          <a:pt x="153988" y="303758"/>
                        </a:cubicBezTo>
                        <a:cubicBezTo>
                          <a:pt x="144686" y="305608"/>
                          <a:pt x="139725" y="308691"/>
                          <a:pt x="137245" y="313008"/>
                        </a:cubicBezTo>
                        <a:cubicBezTo>
                          <a:pt x="136625" y="314857"/>
                          <a:pt x="136005" y="316707"/>
                          <a:pt x="135384" y="319174"/>
                        </a:cubicBezTo>
                        <a:cubicBezTo>
                          <a:pt x="135384" y="321640"/>
                          <a:pt x="135384" y="324107"/>
                          <a:pt x="135384" y="326574"/>
                        </a:cubicBezTo>
                        <a:cubicBezTo>
                          <a:pt x="135384" y="329657"/>
                          <a:pt x="135384" y="332740"/>
                          <a:pt x="134144" y="335823"/>
                        </a:cubicBezTo>
                        <a:cubicBezTo>
                          <a:pt x="133524" y="337056"/>
                          <a:pt x="132904" y="338290"/>
                          <a:pt x="131664" y="339523"/>
                        </a:cubicBezTo>
                        <a:cubicBezTo>
                          <a:pt x="131044" y="340756"/>
                          <a:pt x="130424" y="341989"/>
                          <a:pt x="129183" y="343223"/>
                        </a:cubicBezTo>
                        <a:cubicBezTo>
                          <a:pt x="126703" y="345073"/>
                          <a:pt x="124222" y="346923"/>
                          <a:pt x="121122" y="348772"/>
                        </a:cubicBezTo>
                        <a:cubicBezTo>
                          <a:pt x="118641" y="350622"/>
                          <a:pt x="115541" y="351856"/>
                          <a:pt x="111820" y="353089"/>
                        </a:cubicBezTo>
                        <a:cubicBezTo>
                          <a:pt x="101898" y="356789"/>
                          <a:pt x="93837" y="360489"/>
                          <a:pt x="88876" y="364188"/>
                        </a:cubicBezTo>
                        <a:lnTo>
                          <a:pt x="84497" y="367203"/>
                        </a:lnTo>
                        <a:lnTo>
                          <a:pt x="90150" y="391612"/>
                        </a:lnTo>
                        <a:cubicBezTo>
                          <a:pt x="91996" y="397162"/>
                          <a:pt x="93841" y="402094"/>
                          <a:pt x="96302" y="407644"/>
                        </a:cubicBezTo>
                        <a:lnTo>
                          <a:pt x="101612" y="419176"/>
                        </a:lnTo>
                        <a:lnTo>
                          <a:pt x="99559" y="412495"/>
                        </a:lnTo>
                        <a:cubicBezTo>
                          <a:pt x="98328" y="410647"/>
                          <a:pt x="97097" y="408182"/>
                          <a:pt x="96481" y="405717"/>
                        </a:cubicBezTo>
                        <a:cubicBezTo>
                          <a:pt x="95866" y="403252"/>
                          <a:pt x="95250" y="400788"/>
                          <a:pt x="95250" y="397707"/>
                        </a:cubicBezTo>
                        <a:cubicBezTo>
                          <a:pt x="95250" y="395242"/>
                          <a:pt x="95250" y="392777"/>
                          <a:pt x="95866" y="389696"/>
                        </a:cubicBezTo>
                        <a:cubicBezTo>
                          <a:pt x="96481" y="386615"/>
                          <a:pt x="97712" y="384150"/>
                          <a:pt x="98943" y="380453"/>
                        </a:cubicBezTo>
                        <a:cubicBezTo>
                          <a:pt x="101406" y="376756"/>
                          <a:pt x="104483" y="373058"/>
                          <a:pt x="106946" y="369977"/>
                        </a:cubicBezTo>
                        <a:cubicBezTo>
                          <a:pt x="110023" y="367513"/>
                          <a:pt x="113101" y="365048"/>
                          <a:pt x="116179" y="363815"/>
                        </a:cubicBezTo>
                        <a:cubicBezTo>
                          <a:pt x="122950" y="360118"/>
                          <a:pt x="129106" y="358886"/>
                          <a:pt x="135261" y="357653"/>
                        </a:cubicBezTo>
                        <a:cubicBezTo>
                          <a:pt x="140802" y="357037"/>
                          <a:pt x="146342" y="357037"/>
                          <a:pt x="150035" y="357037"/>
                        </a:cubicBezTo>
                        <a:cubicBezTo>
                          <a:pt x="153728" y="357037"/>
                          <a:pt x="155575" y="357653"/>
                          <a:pt x="155575" y="357653"/>
                        </a:cubicBezTo>
                        <a:cubicBezTo>
                          <a:pt x="151266" y="359502"/>
                          <a:pt x="148188" y="361967"/>
                          <a:pt x="146342" y="363815"/>
                        </a:cubicBezTo>
                        <a:cubicBezTo>
                          <a:pt x="144495" y="366280"/>
                          <a:pt x="143264" y="368129"/>
                          <a:pt x="143264" y="370594"/>
                        </a:cubicBezTo>
                        <a:cubicBezTo>
                          <a:pt x="142648" y="372442"/>
                          <a:pt x="143264" y="374907"/>
                          <a:pt x="143879" y="376756"/>
                        </a:cubicBezTo>
                        <a:cubicBezTo>
                          <a:pt x="143879" y="377988"/>
                          <a:pt x="144495" y="378604"/>
                          <a:pt x="145110" y="379837"/>
                        </a:cubicBezTo>
                        <a:cubicBezTo>
                          <a:pt x="145726" y="381069"/>
                          <a:pt x="145726" y="381685"/>
                          <a:pt x="146342" y="382918"/>
                        </a:cubicBezTo>
                        <a:cubicBezTo>
                          <a:pt x="147573" y="384766"/>
                          <a:pt x="147573" y="385999"/>
                          <a:pt x="148188" y="387231"/>
                        </a:cubicBezTo>
                        <a:cubicBezTo>
                          <a:pt x="148804" y="389080"/>
                          <a:pt x="148804" y="390312"/>
                          <a:pt x="148804" y="392161"/>
                        </a:cubicBezTo>
                        <a:cubicBezTo>
                          <a:pt x="148804" y="395242"/>
                          <a:pt x="148188" y="397707"/>
                          <a:pt x="147573" y="400788"/>
                        </a:cubicBezTo>
                        <a:cubicBezTo>
                          <a:pt x="145110" y="406950"/>
                          <a:pt x="140802" y="413112"/>
                          <a:pt x="135877" y="418041"/>
                        </a:cubicBezTo>
                        <a:cubicBezTo>
                          <a:pt x="127259" y="426052"/>
                          <a:pt x="122335" y="434063"/>
                          <a:pt x="118641" y="439608"/>
                        </a:cubicBezTo>
                        <a:lnTo>
                          <a:pt x="115556" y="445271"/>
                        </a:lnTo>
                        <a:lnTo>
                          <a:pt x="120293" y="453888"/>
                        </a:lnTo>
                        <a:cubicBezTo>
                          <a:pt x="127060" y="463754"/>
                          <a:pt x="134441" y="472386"/>
                          <a:pt x="143054" y="480402"/>
                        </a:cubicBezTo>
                        <a:lnTo>
                          <a:pt x="155565" y="491151"/>
                        </a:lnTo>
                        <a:lnTo>
                          <a:pt x="149159" y="483210"/>
                        </a:lnTo>
                        <a:cubicBezTo>
                          <a:pt x="145449" y="479512"/>
                          <a:pt x="141739" y="475197"/>
                          <a:pt x="138648" y="470265"/>
                        </a:cubicBezTo>
                        <a:cubicBezTo>
                          <a:pt x="136175" y="465334"/>
                          <a:pt x="134938" y="459170"/>
                          <a:pt x="134938" y="451156"/>
                        </a:cubicBezTo>
                        <a:cubicBezTo>
                          <a:pt x="135556" y="448691"/>
                          <a:pt x="135556" y="446225"/>
                          <a:pt x="136175" y="444376"/>
                        </a:cubicBezTo>
                        <a:cubicBezTo>
                          <a:pt x="136793" y="441910"/>
                          <a:pt x="137411" y="439444"/>
                          <a:pt x="138029" y="437595"/>
                        </a:cubicBezTo>
                        <a:cubicBezTo>
                          <a:pt x="139884" y="433280"/>
                          <a:pt x="141739" y="430198"/>
                          <a:pt x="144212" y="427116"/>
                        </a:cubicBezTo>
                        <a:cubicBezTo>
                          <a:pt x="148540" y="420951"/>
                          <a:pt x="154105" y="416020"/>
                          <a:pt x="159670" y="412938"/>
                        </a:cubicBezTo>
                        <a:cubicBezTo>
                          <a:pt x="164616" y="409239"/>
                          <a:pt x="169563" y="406774"/>
                          <a:pt x="173272" y="405541"/>
                        </a:cubicBezTo>
                        <a:cubicBezTo>
                          <a:pt x="176982" y="403691"/>
                          <a:pt x="179455" y="403075"/>
                          <a:pt x="179455" y="403075"/>
                        </a:cubicBezTo>
                        <a:cubicBezTo>
                          <a:pt x="173272" y="411705"/>
                          <a:pt x="172036" y="417869"/>
                          <a:pt x="173272" y="422801"/>
                        </a:cubicBezTo>
                        <a:cubicBezTo>
                          <a:pt x="173891" y="424034"/>
                          <a:pt x="174509" y="424650"/>
                          <a:pt x="175127" y="425883"/>
                        </a:cubicBezTo>
                        <a:cubicBezTo>
                          <a:pt x="175745" y="427116"/>
                          <a:pt x="176364" y="427732"/>
                          <a:pt x="177600" y="428965"/>
                        </a:cubicBezTo>
                        <a:cubicBezTo>
                          <a:pt x="178837" y="430814"/>
                          <a:pt x="181310" y="432663"/>
                          <a:pt x="183783" y="434513"/>
                        </a:cubicBezTo>
                        <a:cubicBezTo>
                          <a:pt x="185020" y="436362"/>
                          <a:pt x="186256" y="437595"/>
                          <a:pt x="187493" y="438828"/>
                        </a:cubicBezTo>
                        <a:cubicBezTo>
                          <a:pt x="188730" y="440677"/>
                          <a:pt x="189966" y="441910"/>
                          <a:pt x="190585" y="443759"/>
                        </a:cubicBezTo>
                        <a:cubicBezTo>
                          <a:pt x="192439" y="447458"/>
                          <a:pt x="193058" y="450540"/>
                          <a:pt x="193058" y="454238"/>
                        </a:cubicBezTo>
                        <a:cubicBezTo>
                          <a:pt x="193676" y="461635"/>
                          <a:pt x="191821" y="469649"/>
                          <a:pt x="188730" y="476430"/>
                        </a:cubicBezTo>
                        <a:cubicBezTo>
                          <a:pt x="183165" y="487525"/>
                          <a:pt x="180074" y="497388"/>
                          <a:pt x="178219" y="504169"/>
                        </a:cubicBezTo>
                        <a:lnTo>
                          <a:pt x="177366" y="509274"/>
                        </a:lnTo>
                        <a:lnTo>
                          <a:pt x="194727" y="522947"/>
                        </a:lnTo>
                        <a:cubicBezTo>
                          <a:pt x="203339" y="530346"/>
                          <a:pt x="211336" y="537129"/>
                          <a:pt x="219948" y="543295"/>
                        </a:cubicBezTo>
                        <a:lnTo>
                          <a:pt x="237820" y="555540"/>
                        </a:lnTo>
                        <a:lnTo>
                          <a:pt x="223851" y="543534"/>
                        </a:lnTo>
                        <a:cubicBezTo>
                          <a:pt x="214032" y="536080"/>
                          <a:pt x="204828" y="529247"/>
                          <a:pt x="201146" y="512474"/>
                        </a:cubicBezTo>
                        <a:cubicBezTo>
                          <a:pt x="196850" y="490111"/>
                          <a:pt x="204828" y="474581"/>
                          <a:pt x="213419" y="464021"/>
                        </a:cubicBezTo>
                        <a:cubicBezTo>
                          <a:pt x="217714" y="459051"/>
                          <a:pt x="222010" y="455324"/>
                          <a:pt x="225692" y="452839"/>
                        </a:cubicBezTo>
                        <a:cubicBezTo>
                          <a:pt x="228760" y="450354"/>
                          <a:pt x="231215" y="449112"/>
                          <a:pt x="231215" y="449112"/>
                        </a:cubicBezTo>
                        <a:cubicBezTo>
                          <a:pt x="229987" y="454082"/>
                          <a:pt x="229374" y="459051"/>
                          <a:pt x="229374" y="462778"/>
                        </a:cubicBezTo>
                        <a:cubicBezTo>
                          <a:pt x="229987" y="466506"/>
                          <a:pt x="231215" y="469612"/>
                          <a:pt x="233056" y="472096"/>
                        </a:cubicBezTo>
                        <a:cubicBezTo>
                          <a:pt x="236738" y="477687"/>
                          <a:pt x="242261" y="480793"/>
                          <a:pt x="248397" y="484520"/>
                        </a:cubicBezTo>
                        <a:cubicBezTo>
                          <a:pt x="266807" y="494460"/>
                          <a:pt x="269875" y="514338"/>
                          <a:pt x="264966" y="530489"/>
                        </a:cubicBezTo>
                        <a:cubicBezTo>
                          <a:pt x="261284" y="542913"/>
                          <a:pt x="259443" y="553473"/>
                          <a:pt x="258829" y="560928"/>
                        </a:cubicBezTo>
                        <a:lnTo>
                          <a:pt x="257996" y="569363"/>
                        </a:lnTo>
                        <a:lnTo>
                          <a:pt x="268545" y="576591"/>
                        </a:lnTo>
                        <a:cubicBezTo>
                          <a:pt x="284540" y="586456"/>
                          <a:pt x="298688" y="595088"/>
                          <a:pt x="311606" y="603721"/>
                        </a:cubicBezTo>
                        <a:cubicBezTo>
                          <a:pt x="317758" y="608037"/>
                          <a:pt x="323910" y="612353"/>
                          <a:pt x="328831" y="616669"/>
                        </a:cubicBezTo>
                        <a:cubicBezTo>
                          <a:pt x="331907" y="618519"/>
                          <a:pt x="334367" y="620985"/>
                          <a:pt x="336828" y="622835"/>
                        </a:cubicBezTo>
                        <a:cubicBezTo>
                          <a:pt x="339288" y="624685"/>
                          <a:pt x="341134" y="627151"/>
                          <a:pt x="343595" y="629001"/>
                        </a:cubicBezTo>
                        <a:cubicBezTo>
                          <a:pt x="345440" y="630851"/>
                          <a:pt x="347285" y="633317"/>
                          <a:pt x="349131" y="635167"/>
                        </a:cubicBezTo>
                        <a:cubicBezTo>
                          <a:pt x="350976" y="637017"/>
                          <a:pt x="352822" y="639483"/>
                          <a:pt x="354052" y="641333"/>
                        </a:cubicBezTo>
                        <a:cubicBezTo>
                          <a:pt x="355283" y="643183"/>
                          <a:pt x="356513" y="645033"/>
                          <a:pt x="357743" y="646882"/>
                        </a:cubicBezTo>
                        <a:cubicBezTo>
                          <a:pt x="358973" y="648732"/>
                          <a:pt x="359589" y="649965"/>
                          <a:pt x="360204" y="651815"/>
                        </a:cubicBezTo>
                        <a:cubicBezTo>
                          <a:pt x="360819" y="652432"/>
                          <a:pt x="361434" y="653048"/>
                          <a:pt x="361434" y="653665"/>
                        </a:cubicBezTo>
                        <a:cubicBezTo>
                          <a:pt x="362049" y="654282"/>
                          <a:pt x="362049" y="654898"/>
                          <a:pt x="362049" y="655515"/>
                        </a:cubicBezTo>
                        <a:cubicBezTo>
                          <a:pt x="362664" y="656748"/>
                          <a:pt x="363280" y="657981"/>
                          <a:pt x="363280" y="658598"/>
                        </a:cubicBezTo>
                        <a:cubicBezTo>
                          <a:pt x="363895" y="659214"/>
                          <a:pt x="363895" y="659831"/>
                          <a:pt x="364510" y="660447"/>
                        </a:cubicBezTo>
                        <a:cubicBezTo>
                          <a:pt x="364510" y="661064"/>
                          <a:pt x="364510" y="661064"/>
                          <a:pt x="364510" y="661064"/>
                        </a:cubicBezTo>
                        <a:cubicBezTo>
                          <a:pt x="365125" y="662914"/>
                          <a:pt x="365125" y="664764"/>
                          <a:pt x="364510" y="665997"/>
                        </a:cubicBezTo>
                        <a:cubicBezTo>
                          <a:pt x="364510" y="667847"/>
                          <a:pt x="363895" y="669696"/>
                          <a:pt x="362664" y="670930"/>
                        </a:cubicBezTo>
                        <a:cubicBezTo>
                          <a:pt x="360819" y="674013"/>
                          <a:pt x="358358" y="675862"/>
                          <a:pt x="354667" y="677095"/>
                        </a:cubicBezTo>
                        <a:cubicBezTo>
                          <a:pt x="351592" y="677712"/>
                          <a:pt x="348516" y="677095"/>
                          <a:pt x="346670" y="675862"/>
                        </a:cubicBezTo>
                        <a:cubicBezTo>
                          <a:pt x="344210" y="674629"/>
                          <a:pt x="342364" y="672779"/>
                          <a:pt x="341749" y="670313"/>
                        </a:cubicBezTo>
                        <a:cubicBezTo>
                          <a:pt x="341749" y="670313"/>
                          <a:pt x="341749" y="669696"/>
                          <a:pt x="341749" y="669696"/>
                        </a:cubicBezTo>
                        <a:cubicBezTo>
                          <a:pt x="341134" y="669080"/>
                          <a:pt x="341134" y="669080"/>
                          <a:pt x="341134" y="668463"/>
                        </a:cubicBezTo>
                        <a:cubicBezTo>
                          <a:pt x="340519" y="667847"/>
                          <a:pt x="340519" y="666613"/>
                          <a:pt x="339904" y="665997"/>
                        </a:cubicBezTo>
                        <a:cubicBezTo>
                          <a:pt x="339904" y="665380"/>
                          <a:pt x="339288" y="664147"/>
                          <a:pt x="338673" y="662914"/>
                        </a:cubicBezTo>
                        <a:cubicBezTo>
                          <a:pt x="338058" y="661681"/>
                          <a:pt x="337443" y="660447"/>
                          <a:pt x="336828" y="659214"/>
                        </a:cubicBezTo>
                        <a:cubicBezTo>
                          <a:pt x="336213" y="657981"/>
                          <a:pt x="334982" y="656748"/>
                          <a:pt x="334367" y="654898"/>
                        </a:cubicBezTo>
                        <a:cubicBezTo>
                          <a:pt x="333137" y="653665"/>
                          <a:pt x="331907" y="651815"/>
                          <a:pt x="330676" y="649965"/>
                        </a:cubicBezTo>
                        <a:cubicBezTo>
                          <a:pt x="329446" y="648116"/>
                          <a:pt x="328216" y="646266"/>
                          <a:pt x="326370" y="644416"/>
                        </a:cubicBezTo>
                        <a:cubicBezTo>
                          <a:pt x="325140" y="642566"/>
                          <a:pt x="323294" y="640716"/>
                          <a:pt x="321449" y="638867"/>
                        </a:cubicBezTo>
                        <a:cubicBezTo>
                          <a:pt x="319603" y="636400"/>
                          <a:pt x="317143" y="634550"/>
                          <a:pt x="315297" y="632084"/>
                        </a:cubicBezTo>
                        <a:cubicBezTo>
                          <a:pt x="310991" y="627768"/>
                          <a:pt x="305455" y="623452"/>
                          <a:pt x="299918" y="618519"/>
                        </a:cubicBezTo>
                        <a:lnTo>
                          <a:pt x="290133" y="611163"/>
                        </a:lnTo>
                        <a:lnTo>
                          <a:pt x="285593" y="613185"/>
                        </a:lnTo>
                        <a:cubicBezTo>
                          <a:pt x="278859" y="616867"/>
                          <a:pt x="269063" y="623004"/>
                          <a:pt x="258656" y="631595"/>
                        </a:cubicBezTo>
                        <a:cubicBezTo>
                          <a:pt x="245799" y="642027"/>
                          <a:pt x="226820" y="647550"/>
                          <a:pt x="208454" y="632209"/>
                        </a:cubicBezTo>
                        <a:cubicBezTo>
                          <a:pt x="194985" y="621777"/>
                          <a:pt x="184577" y="612572"/>
                          <a:pt x="161925" y="622390"/>
                        </a:cubicBezTo>
                        <a:cubicBezTo>
                          <a:pt x="161925" y="622390"/>
                          <a:pt x="163149" y="611344"/>
                          <a:pt x="171108" y="600299"/>
                        </a:cubicBezTo>
                        <a:cubicBezTo>
                          <a:pt x="179067" y="589253"/>
                          <a:pt x="193148" y="577593"/>
                          <a:pt x="217025" y="575752"/>
                        </a:cubicBezTo>
                        <a:cubicBezTo>
                          <a:pt x="234779" y="574525"/>
                          <a:pt x="244575" y="580662"/>
                          <a:pt x="255595" y="586798"/>
                        </a:cubicBezTo>
                        <a:lnTo>
                          <a:pt x="262794" y="590611"/>
                        </a:lnTo>
                        <a:lnTo>
                          <a:pt x="260548" y="588923"/>
                        </a:lnTo>
                        <a:cubicBezTo>
                          <a:pt x="245785" y="578440"/>
                          <a:pt x="228560" y="567958"/>
                          <a:pt x="211336" y="555626"/>
                        </a:cubicBezTo>
                        <a:lnTo>
                          <a:pt x="206468" y="552482"/>
                        </a:lnTo>
                        <a:lnTo>
                          <a:pt x="200514" y="555304"/>
                        </a:lnTo>
                        <a:cubicBezTo>
                          <a:pt x="193798" y="558994"/>
                          <a:pt x="185250" y="563914"/>
                          <a:pt x="174870" y="571293"/>
                        </a:cubicBezTo>
                        <a:cubicBezTo>
                          <a:pt x="168154" y="576213"/>
                          <a:pt x="160216" y="579288"/>
                          <a:pt x="151057" y="579288"/>
                        </a:cubicBezTo>
                        <a:cubicBezTo>
                          <a:pt x="142509" y="578673"/>
                          <a:pt x="132740" y="574983"/>
                          <a:pt x="123581" y="565758"/>
                        </a:cubicBezTo>
                        <a:cubicBezTo>
                          <a:pt x="120529" y="562684"/>
                          <a:pt x="117476" y="559609"/>
                          <a:pt x="114423" y="557149"/>
                        </a:cubicBezTo>
                        <a:cubicBezTo>
                          <a:pt x="111370" y="554074"/>
                          <a:pt x="108317" y="551614"/>
                          <a:pt x="105264" y="549769"/>
                        </a:cubicBezTo>
                        <a:cubicBezTo>
                          <a:pt x="97937" y="546079"/>
                          <a:pt x="90000" y="544234"/>
                          <a:pt x="77788" y="546079"/>
                        </a:cubicBezTo>
                        <a:cubicBezTo>
                          <a:pt x="77788" y="546079"/>
                          <a:pt x="79009" y="543619"/>
                          <a:pt x="80841" y="539929"/>
                        </a:cubicBezTo>
                        <a:cubicBezTo>
                          <a:pt x="82673" y="536239"/>
                          <a:pt x="85726" y="531319"/>
                          <a:pt x="90000" y="527015"/>
                        </a:cubicBezTo>
                        <a:cubicBezTo>
                          <a:pt x="99158" y="517790"/>
                          <a:pt x="115033" y="511025"/>
                          <a:pt x="137625" y="512870"/>
                        </a:cubicBezTo>
                        <a:cubicBezTo>
                          <a:pt x="154721" y="514715"/>
                          <a:pt x="163269" y="521480"/>
                          <a:pt x="173038" y="528860"/>
                        </a:cubicBezTo>
                        <a:lnTo>
                          <a:pt x="173970" y="529426"/>
                        </a:lnTo>
                        <a:lnTo>
                          <a:pt x="157817" y="515548"/>
                        </a:lnTo>
                        <a:lnTo>
                          <a:pt x="133356" y="489803"/>
                        </a:lnTo>
                        <a:lnTo>
                          <a:pt x="126176" y="491495"/>
                        </a:lnTo>
                        <a:cubicBezTo>
                          <a:pt x="119414" y="493378"/>
                          <a:pt x="110192" y="496516"/>
                          <a:pt x="98511" y="500909"/>
                        </a:cubicBezTo>
                        <a:cubicBezTo>
                          <a:pt x="91749" y="503420"/>
                          <a:pt x="83142" y="504675"/>
                          <a:pt x="74535" y="501537"/>
                        </a:cubicBezTo>
                        <a:cubicBezTo>
                          <a:pt x="70232" y="500282"/>
                          <a:pt x="65929" y="497771"/>
                          <a:pt x="62240" y="494006"/>
                        </a:cubicBezTo>
                        <a:cubicBezTo>
                          <a:pt x="59781" y="492123"/>
                          <a:pt x="57937" y="490240"/>
                          <a:pt x="56092" y="487729"/>
                        </a:cubicBezTo>
                        <a:cubicBezTo>
                          <a:pt x="54248" y="485219"/>
                          <a:pt x="53018" y="482708"/>
                          <a:pt x="51174" y="479570"/>
                        </a:cubicBezTo>
                        <a:cubicBezTo>
                          <a:pt x="48715" y="475177"/>
                          <a:pt x="46871" y="471411"/>
                          <a:pt x="45026" y="467645"/>
                        </a:cubicBezTo>
                        <a:cubicBezTo>
                          <a:pt x="43797" y="465763"/>
                          <a:pt x="42567" y="463880"/>
                          <a:pt x="41338" y="461997"/>
                        </a:cubicBezTo>
                        <a:cubicBezTo>
                          <a:pt x="40108" y="460114"/>
                          <a:pt x="38879" y="458231"/>
                          <a:pt x="37649" y="456976"/>
                        </a:cubicBezTo>
                        <a:cubicBezTo>
                          <a:pt x="32731" y="450072"/>
                          <a:pt x="25969" y="445679"/>
                          <a:pt x="14288" y="441913"/>
                        </a:cubicBezTo>
                        <a:cubicBezTo>
                          <a:pt x="14288" y="441913"/>
                          <a:pt x="15518" y="440030"/>
                          <a:pt x="18591" y="436892"/>
                        </a:cubicBezTo>
                        <a:cubicBezTo>
                          <a:pt x="21665" y="434382"/>
                          <a:pt x="25969" y="431244"/>
                          <a:pt x="31502" y="428733"/>
                        </a:cubicBezTo>
                        <a:cubicBezTo>
                          <a:pt x="37035" y="426223"/>
                          <a:pt x="43797" y="424967"/>
                          <a:pt x="51712" y="425673"/>
                        </a:cubicBezTo>
                        <a:cubicBezTo>
                          <a:pt x="59627" y="426379"/>
                          <a:pt x="68695" y="429047"/>
                          <a:pt x="78839" y="434382"/>
                        </a:cubicBezTo>
                        <a:cubicBezTo>
                          <a:pt x="85601" y="438147"/>
                          <a:pt x="91134" y="441913"/>
                          <a:pt x="95438" y="446306"/>
                        </a:cubicBezTo>
                        <a:cubicBezTo>
                          <a:pt x="99741" y="450072"/>
                          <a:pt x="102815" y="455093"/>
                          <a:pt x="106503" y="459486"/>
                        </a:cubicBezTo>
                        <a:cubicBezTo>
                          <a:pt x="109577" y="464507"/>
                          <a:pt x="113881" y="468901"/>
                          <a:pt x="118799" y="473294"/>
                        </a:cubicBezTo>
                        <a:lnTo>
                          <a:pt x="120105" y="474094"/>
                        </a:lnTo>
                        <a:lnTo>
                          <a:pt x="109835" y="461904"/>
                        </a:lnTo>
                        <a:cubicBezTo>
                          <a:pt x="101223" y="452655"/>
                          <a:pt x="94456" y="442173"/>
                          <a:pt x="88920" y="431074"/>
                        </a:cubicBezTo>
                        <a:cubicBezTo>
                          <a:pt x="85844" y="425525"/>
                          <a:pt x="83383" y="419359"/>
                          <a:pt x="80923" y="413810"/>
                        </a:cubicBezTo>
                        <a:lnTo>
                          <a:pt x="80354" y="411972"/>
                        </a:lnTo>
                        <a:lnTo>
                          <a:pt x="76729" y="411364"/>
                        </a:lnTo>
                        <a:cubicBezTo>
                          <a:pt x="70591" y="410128"/>
                          <a:pt x="60769" y="409510"/>
                          <a:pt x="49721" y="408892"/>
                        </a:cubicBezTo>
                        <a:cubicBezTo>
                          <a:pt x="42355" y="408274"/>
                          <a:pt x="34989" y="405803"/>
                          <a:pt x="28236" y="399623"/>
                        </a:cubicBezTo>
                        <a:cubicBezTo>
                          <a:pt x="25167" y="396533"/>
                          <a:pt x="22712" y="392826"/>
                          <a:pt x="20257" y="387882"/>
                        </a:cubicBezTo>
                        <a:cubicBezTo>
                          <a:pt x="18415" y="382938"/>
                          <a:pt x="17187" y="377377"/>
                          <a:pt x="16573" y="370579"/>
                        </a:cubicBezTo>
                        <a:cubicBezTo>
                          <a:pt x="16573" y="366254"/>
                          <a:pt x="16573" y="361928"/>
                          <a:pt x="15960" y="357602"/>
                        </a:cubicBezTo>
                        <a:cubicBezTo>
                          <a:pt x="15960" y="353895"/>
                          <a:pt x="15346" y="349569"/>
                          <a:pt x="14732" y="345861"/>
                        </a:cubicBezTo>
                        <a:cubicBezTo>
                          <a:pt x="13504" y="342153"/>
                          <a:pt x="11663" y="339064"/>
                          <a:pt x="9821" y="335356"/>
                        </a:cubicBezTo>
                        <a:cubicBezTo>
                          <a:pt x="7366" y="332266"/>
                          <a:pt x="4297" y="328558"/>
                          <a:pt x="0" y="324851"/>
                        </a:cubicBezTo>
                        <a:cubicBezTo>
                          <a:pt x="0" y="324851"/>
                          <a:pt x="1841" y="323615"/>
                          <a:pt x="5525" y="322379"/>
                        </a:cubicBezTo>
                        <a:cubicBezTo>
                          <a:pt x="9207" y="321761"/>
                          <a:pt x="14118" y="320525"/>
                          <a:pt x="19643" y="320525"/>
                        </a:cubicBezTo>
                        <a:cubicBezTo>
                          <a:pt x="25781" y="321143"/>
                          <a:pt x="31919" y="322379"/>
                          <a:pt x="38671" y="326087"/>
                        </a:cubicBezTo>
                        <a:cubicBezTo>
                          <a:pt x="41741" y="327940"/>
                          <a:pt x="44810" y="330412"/>
                          <a:pt x="48493" y="333502"/>
                        </a:cubicBezTo>
                        <a:cubicBezTo>
                          <a:pt x="51562" y="335974"/>
                          <a:pt x="54631" y="339682"/>
                          <a:pt x="57700" y="344007"/>
                        </a:cubicBezTo>
                        <a:cubicBezTo>
                          <a:pt x="60156" y="346479"/>
                          <a:pt x="61997" y="349569"/>
                          <a:pt x="63839" y="352659"/>
                        </a:cubicBezTo>
                        <a:cubicBezTo>
                          <a:pt x="65066" y="355130"/>
                          <a:pt x="66294" y="357602"/>
                          <a:pt x="67522" y="360692"/>
                        </a:cubicBezTo>
                        <a:cubicBezTo>
                          <a:pt x="69363" y="365636"/>
                          <a:pt x="70591" y="371197"/>
                          <a:pt x="71205" y="376141"/>
                        </a:cubicBezTo>
                        <a:lnTo>
                          <a:pt x="73652" y="384148"/>
                        </a:lnTo>
                        <a:lnTo>
                          <a:pt x="69850" y="358316"/>
                        </a:lnTo>
                        <a:cubicBezTo>
                          <a:pt x="69850" y="354000"/>
                          <a:pt x="69850" y="354000"/>
                          <a:pt x="69850" y="354000"/>
                        </a:cubicBezTo>
                        <a:cubicBezTo>
                          <a:pt x="69850" y="352150"/>
                          <a:pt x="69850" y="350917"/>
                          <a:pt x="69850" y="349067"/>
                        </a:cubicBezTo>
                        <a:cubicBezTo>
                          <a:pt x="69850" y="345984"/>
                          <a:pt x="69850" y="342901"/>
                          <a:pt x="69850" y="339818"/>
                        </a:cubicBezTo>
                        <a:lnTo>
                          <a:pt x="70703" y="326983"/>
                        </a:lnTo>
                        <a:lnTo>
                          <a:pt x="65017" y="323520"/>
                        </a:lnTo>
                        <a:cubicBezTo>
                          <a:pt x="59398" y="320430"/>
                          <a:pt x="51907" y="315487"/>
                          <a:pt x="41918" y="311162"/>
                        </a:cubicBezTo>
                        <a:cubicBezTo>
                          <a:pt x="35675" y="308073"/>
                          <a:pt x="30056" y="303129"/>
                          <a:pt x="26935" y="295715"/>
                        </a:cubicBezTo>
                        <a:cubicBezTo>
                          <a:pt x="25686" y="293861"/>
                          <a:pt x="25062" y="292007"/>
                          <a:pt x="24437" y="290154"/>
                        </a:cubicBezTo>
                        <a:cubicBezTo>
                          <a:pt x="24437" y="287682"/>
                          <a:pt x="23813" y="285829"/>
                          <a:pt x="23813" y="283357"/>
                        </a:cubicBezTo>
                        <a:cubicBezTo>
                          <a:pt x="23813" y="279032"/>
                          <a:pt x="24437" y="274089"/>
                          <a:pt x="26310" y="268528"/>
                        </a:cubicBezTo>
                        <a:cubicBezTo>
                          <a:pt x="31305" y="253698"/>
                          <a:pt x="35675" y="242576"/>
                          <a:pt x="23813" y="226511"/>
                        </a:cubicBezTo>
                        <a:cubicBezTo>
                          <a:pt x="23813" y="226511"/>
                          <a:pt x="25998" y="226202"/>
                          <a:pt x="29510" y="226356"/>
                        </a:cubicBezTo>
                        <a:cubicBezTo>
                          <a:pt x="33021" y="226511"/>
                          <a:pt x="37860" y="227129"/>
                          <a:pt x="43166" y="228982"/>
                        </a:cubicBezTo>
                        <a:cubicBezTo>
                          <a:pt x="48161" y="230836"/>
                          <a:pt x="53780" y="233926"/>
                          <a:pt x="58774" y="238251"/>
                        </a:cubicBezTo>
                        <a:cubicBezTo>
                          <a:pt x="63144" y="243194"/>
                          <a:pt x="68139" y="249991"/>
                          <a:pt x="71260" y="259259"/>
                        </a:cubicBezTo>
                        <a:cubicBezTo>
                          <a:pt x="73757" y="265438"/>
                          <a:pt x="75006" y="271617"/>
                          <a:pt x="75006" y="276560"/>
                        </a:cubicBezTo>
                        <a:cubicBezTo>
                          <a:pt x="75006" y="279032"/>
                          <a:pt x="74382" y="281503"/>
                          <a:pt x="74382" y="283975"/>
                        </a:cubicBezTo>
                        <a:cubicBezTo>
                          <a:pt x="73757" y="286446"/>
                          <a:pt x="73757" y="288918"/>
                          <a:pt x="73133" y="291390"/>
                        </a:cubicBezTo>
                        <a:cubicBezTo>
                          <a:pt x="72509" y="293861"/>
                          <a:pt x="72509" y="296333"/>
                          <a:pt x="71884" y="299422"/>
                        </a:cubicBezTo>
                        <a:lnTo>
                          <a:pt x="72454" y="306749"/>
                        </a:lnTo>
                        <a:lnTo>
                          <a:pt x="72926" y="303439"/>
                        </a:lnTo>
                        <a:cubicBezTo>
                          <a:pt x="72926" y="298507"/>
                          <a:pt x="72926" y="298507"/>
                          <a:pt x="72926" y="298507"/>
                        </a:cubicBezTo>
                        <a:cubicBezTo>
                          <a:pt x="72926" y="297273"/>
                          <a:pt x="73541" y="295424"/>
                          <a:pt x="73541" y="294190"/>
                        </a:cubicBezTo>
                        <a:cubicBezTo>
                          <a:pt x="74156" y="291108"/>
                          <a:pt x="74156" y="288025"/>
                          <a:pt x="74771" y="284942"/>
                        </a:cubicBezTo>
                        <a:cubicBezTo>
                          <a:pt x="76002" y="279392"/>
                          <a:pt x="77847" y="273843"/>
                          <a:pt x="79693" y="267677"/>
                        </a:cubicBezTo>
                        <a:cubicBezTo>
                          <a:pt x="82153" y="262744"/>
                          <a:pt x="83999" y="257195"/>
                          <a:pt x="85844" y="251645"/>
                        </a:cubicBezTo>
                        <a:lnTo>
                          <a:pt x="87642" y="247680"/>
                        </a:lnTo>
                        <a:lnTo>
                          <a:pt x="83687" y="243163"/>
                        </a:lnTo>
                        <a:cubicBezTo>
                          <a:pt x="79689" y="238904"/>
                          <a:pt x="73731" y="233019"/>
                          <a:pt x="65891" y="226514"/>
                        </a:cubicBezTo>
                        <a:cubicBezTo>
                          <a:pt x="60874" y="222797"/>
                          <a:pt x="56484" y="216602"/>
                          <a:pt x="55229" y="209787"/>
                        </a:cubicBezTo>
                        <a:cubicBezTo>
                          <a:pt x="54602" y="206070"/>
                          <a:pt x="53975" y="202353"/>
                          <a:pt x="55229" y="198636"/>
                        </a:cubicBezTo>
                        <a:cubicBezTo>
                          <a:pt x="55856" y="194919"/>
                          <a:pt x="57111" y="190582"/>
                          <a:pt x="59619" y="186246"/>
                        </a:cubicBezTo>
                        <a:cubicBezTo>
                          <a:pt x="63382" y="180051"/>
                          <a:pt x="66518" y="175095"/>
                          <a:pt x="67773" y="169519"/>
                        </a:cubicBezTo>
                        <a:cubicBezTo>
                          <a:pt x="69027" y="163943"/>
                          <a:pt x="68400" y="157129"/>
                          <a:pt x="64010" y="149075"/>
                        </a:cubicBezTo>
                        <a:cubicBezTo>
                          <a:pt x="64010" y="149075"/>
                          <a:pt x="72163" y="149695"/>
                          <a:pt x="81570" y="154651"/>
                        </a:cubicBezTo>
                        <a:cubicBezTo>
                          <a:pt x="85960" y="157129"/>
                          <a:pt x="90350" y="160846"/>
                          <a:pt x="94740" y="165802"/>
                        </a:cubicBezTo>
                        <a:cubicBezTo>
                          <a:pt x="96622" y="168280"/>
                          <a:pt x="97876" y="171378"/>
                          <a:pt x="99758" y="175095"/>
                        </a:cubicBezTo>
                        <a:cubicBezTo>
                          <a:pt x="101012" y="178192"/>
                          <a:pt x="102266" y="181909"/>
                          <a:pt x="103521" y="186865"/>
                        </a:cubicBezTo>
                        <a:cubicBezTo>
                          <a:pt x="104775" y="193060"/>
                          <a:pt x="104148" y="198636"/>
                          <a:pt x="103521" y="202973"/>
                        </a:cubicBezTo>
                        <a:cubicBezTo>
                          <a:pt x="102266" y="207929"/>
                          <a:pt x="100385" y="212265"/>
                          <a:pt x="98503" y="216602"/>
                        </a:cubicBezTo>
                        <a:cubicBezTo>
                          <a:pt x="96622" y="220938"/>
                          <a:pt x="94740" y="225895"/>
                          <a:pt x="94113" y="230851"/>
                        </a:cubicBezTo>
                        <a:lnTo>
                          <a:pt x="94255" y="233097"/>
                        </a:lnTo>
                        <a:lnTo>
                          <a:pt x="113526" y="190603"/>
                        </a:lnTo>
                        <a:cubicBezTo>
                          <a:pt x="114756" y="188753"/>
                          <a:pt x="115987" y="186286"/>
                          <a:pt x="117217" y="183820"/>
                        </a:cubicBezTo>
                        <a:lnTo>
                          <a:pt x="119908" y="178874"/>
                        </a:lnTo>
                        <a:lnTo>
                          <a:pt x="116452" y="172964"/>
                        </a:lnTo>
                        <a:cubicBezTo>
                          <a:pt x="113574" y="168461"/>
                          <a:pt x="109183" y="162202"/>
                          <a:pt x="103125" y="155181"/>
                        </a:cubicBezTo>
                        <a:cubicBezTo>
                          <a:pt x="98885" y="150296"/>
                          <a:pt x="95856" y="144801"/>
                          <a:pt x="95250" y="138695"/>
                        </a:cubicBezTo>
                        <a:cubicBezTo>
                          <a:pt x="95250" y="131979"/>
                          <a:pt x="96462" y="124652"/>
                          <a:pt x="101913" y="117936"/>
                        </a:cubicBezTo>
                        <a:cubicBezTo>
                          <a:pt x="109788" y="108166"/>
                          <a:pt x="115846" y="100839"/>
                          <a:pt x="109183" y="85575"/>
                        </a:cubicBezTo>
                        <a:cubicBezTo>
                          <a:pt x="109183" y="85575"/>
                          <a:pt x="116452" y="86796"/>
                          <a:pt x="124327" y="92291"/>
                        </a:cubicBezTo>
                        <a:cubicBezTo>
                          <a:pt x="132202" y="97176"/>
                          <a:pt x="140076" y="106945"/>
                          <a:pt x="141288" y="123431"/>
                        </a:cubicBezTo>
                        <a:cubicBezTo>
                          <a:pt x="141288" y="129537"/>
                          <a:pt x="140682" y="134421"/>
                          <a:pt x="139471" y="138695"/>
                        </a:cubicBezTo>
                        <a:cubicBezTo>
                          <a:pt x="137653" y="142969"/>
                          <a:pt x="135836" y="146633"/>
                          <a:pt x="133413" y="150296"/>
                        </a:cubicBezTo>
                        <a:cubicBezTo>
                          <a:pt x="131596" y="154570"/>
                          <a:pt x="129173" y="158234"/>
                          <a:pt x="127355" y="163118"/>
                        </a:cubicBezTo>
                        <a:lnTo>
                          <a:pt x="127193" y="165489"/>
                        </a:lnTo>
                        <a:lnTo>
                          <a:pt x="128290" y="163473"/>
                        </a:lnTo>
                        <a:cubicBezTo>
                          <a:pt x="133211" y="155457"/>
                          <a:pt x="138132" y="146824"/>
                          <a:pt x="143669" y="139425"/>
                        </a:cubicBezTo>
                        <a:cubicBezTo>
                          <a:pt x="146129" y="135726"/>
                          <a:pt x="148590" y="132026"/>
                          <a:pt x="151051" y="128327"/>
                        </a:cubicBezTo>
                        <a:lnTo>
                          <a:pt x="157791" y="119492"/>
                        </a:lnTo>
                        <a:lnTo>
                          <a:pt x="154962" y="113547"/>
                        </a:lnTo>
                        <a:cubicBezTo>
                          <a:pt x="152566" y="109007"/>
                          <a:pt x="148855" y="102698"/>
                          <a:pt x="143597" y="95619"/>
                        </a:cubicBezTo>
                        <a:cubicBezTo>
                          <a:pt x="136794" y="86385"/>
                          <a:pt x="134938" y="73458"/>
                          <a:pt x="145453" y="61147"/>
                        </a:cubicBezTo>
                        <a:cubicBezTo>
                          <a:pt x="153493" y="52529"/>
                          <a:pt x="160297" y="46374"/>
                          <a:pt x="154112" y="31600"/>
                        </a:cubicBezTo>
                        <a:cubicBezTo>
                          <a:pt x="154112" y="31600"/>
                          <a:pt x="161534" y="32831"/>
                          <a:pt x="168337" y="38371"/>
                        </a:cubicBezTo>
                        <a:cubicBezTo>
                          <a:pt x="175759" y="43911"/>
                          <a:pt x="182563" y="53760"/>
                          <a:pt x="182563" y="69150"/>
                        </a:cubicBezTo>
                        <a:cubicBezTo>
                          <a:pt x="182563" y="80845"/>
                          <a:pt x="178233" y="87001"/>
                          <a:pt x="173285" y="94388"/>
                        </a:cubicBezTo>
                        <a:cubicBezTo>
                          <a:pt x="170811" y="97465"/>
                          <a:pt x="168337" y="101159"/>
                          <a:pt x="166482" y="105468"/>
                        </a:cubicBezTo>
                        <a:lnTo>
                          <a:pt x="165877" y="108718"/>
                        </a:lnTo>
                        <a:lnTo>
                          <a:pt x="166430" y="107979"/>
                        </a:lnTo>
                        <a:cubicBezTo>
                          <a:pt x="168890" y="104896"/>
                          <a:pt x="170736" y="101813"/>
                          <a:pt x="173196" y="98730"/>
                        </a:cubicBezTo>
                        <a:cubicBezTo>
                          <a:pt x="182424" y="87015"/>
                          <a:pt x="190421" y="77149"/>
                          <a:pt x="197187" y="68517"/>
                        </a:cubicBezTo>
                        <a:cubicBezTo>
                          <a:pt x="203954" y="59885"/>
                          <a:pt x="208875" y="53719"/>
                          <a:pt x="212566" y="48786"/>
                        </a:cubicBezTo>
                        <a:lnTo>
                          <a:pt x="212957" y="48199"/>
                        </a:lnTo>
                        <a:lnTo>
                          <a:pt x="220779" y="27400"/>
                        </a:lnTo>
                        <a:cubicBezTo>
                          <a:pt x="221398" y="21281"/>
                          <a:pt x="222018" y="14551"/>
                          <a:pt x="228213" y="8432"/>
                        </a:cubicBezTo>
                        <a:cubicBezTo>
                          <a:pt x="236576" y="172"/>
                          <a:pt x="245404" y="-746"/>
                          <a:pt x="252142" y="402"/>
                        </a:cubicBezTo>
                        <a:close/>
                      </a:path>
                    </a:pathLst>
                  </a:custGeom>
                  <a:solidFill>
                    <a:srgbClr val="FED2A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noAutofit/>
                  </a:bodyPr>
                  <a:lstStyle/>
                  <a:p>
                    <a:endParaRPr lang="zh-CN" altLang="en-US" sz="1200" b="1"/>
                  </a:p>
                </p:txBody>
              </p:sp>
            </p:grpSp>
          </p:grpSp>
        </p:grpSp>
        <p:grpSp>
          <p:nvGrpSpPr>
            <p:cNvPr id="15" name="组合 14"/>
            <p:cNvGrpSpPr/>
            <p:nvPr/>
          </p:nvGrpSpPr>
          <p:grpSpPr>
            <a:xfrm>
              <a:off x="6067" y="4543"/>
              <a:ext cx="2772" cy="2793"/>
              <a:chOff x="2307" y="4543"/>
              <a:chExt cx="2772" cy="2793"/>
            </a:xfrm>
          </p:grpSpPr>
          <p:grpSp>
            <p:nvGrpSpPr>
              <p:cNvPr id="16" name="组合 15"/>
              <p:cNvGrpSpPr/>
              <p:nvPr/>
            </p:nvGrpSpPr>
            <p:grpSpPr>
              <a:xfrm>
                <a:off x="2471" y="4543"/>
                <a:ext cx="2444" cy="2069"/>
                <a:chOff x="2672" y="4313"/>
                <a:chExt cx="3230" cy="2732"/>
              </a:xfrm>
            </p:grpSpPr>
            <p:sp>
              <p:nvSpPr>
                <p:cNvPr id="17" name="文本框 16"/>
                <p:cNvSpPr txBox="1"/>
                <p:nvPr/>
              </p:nvSpPr>
              <p:spPr>
                <a:xfrm>
                  <a:off x="3438" y="4313"/>
                  <a:ext cx="1697" cy="1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sz="3200" b="1">
                      <a:gradFill>
                        <a:gsLst>
                          <a:gs pos="0">
                            <a:srgbClr val="FEF8EA"/>
                          </a:gs>
                          <a:gs pos="54000">
                            <a:srgbClr val="FED2A1"/>
                          </a:gs>
                        </a:gsLst>
                        <a:lin ang="5100000" scaled="0"/>
                      </a:gradFill>
                      <a:latin typeface="汉仪中宋简" panose="02010600000101010101" charset="-128"/>
                      <a:ea typeface="汉仪中宋简" panose="02010600000101010101" charset="-128"/>
                    </a:rPr>
                    <a:t>02</a:t>
                  </a:r>
                </a:p>
              </p:txBody>
            </p:sp>
            <p:sp>
              <p:nvSpPr>
                <p:cNvPr id="18" name="文本框 17"/>
                <p:cNvSpPr txBox="1"/>
                <p:nvPr/>
              </p:nvSpPr>
              <p:spPr>
                <a:xfrm>
                  <a:off x="2672" y="5717"/>
                  <a:ext cx="3230" cy="1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zh-CN" altLang="en-US" sz="2400" b="1" dirty="0">
                      <a:gradFill>
                        <a:gsLst>
                          <a:gs pos="0">
                            <a:srgbClr val="FEF8EA"/>
                          </a:gs>
                          <a:gs pos="54000">
                            <a:srgbClr val="FED2A1"/>
                          </a:gs>
                        </a:gsLst>
                        <a:lin ang="5100000" scaled="0"/>
                      </a:gradFill>
                      <a:latin typeface="汉仪中宋简" panose="02010600000101010101" charset="-128"/>
                      <a:ea typeface="宋体" panose="02010600030101010101" pitchFamily="2" charset="-122"/>
                    </a:rPr>
                    <a:t>选题背景</a:t>
                  </a:r>
                </a:p>
              </p:txBody>
            </p:sp>
          </p:grpSp>
          <p:grpSp>
            <p:nvGrpSpPr>
              <p:cNvPr id="19" name="组合 18"/>
              <p:cNvGrpSpPr/>
              <p:nvPr/>
            </p:nvGrpSpPr>
            <p:grpSpPr>
              <a:xfrm>
                <a:off x="2307" y="5122"/>
                <a:ext cx="2772" cy="2214"/>
                <a:chOff x="2153" y="6269"/>
                <a:chExt cx="3110" cy="2484"/>
              </a:xfrm>
            </p:grpSpPr>
            <p:sp>
              <p:nvSpPr>
                <p:cNvPr id="20" name="五角星 19"/>
                <p:cNvSpPr/>
                <p:nvPr/>
              </p:nvSpPr>
              <p:spPr>
                <a:xfrm>
                  <a:off x="3446" y="7856"/>
                  <a:ext cx="525" cy="525"/>
                </a:xfrm>
                <a:prstGeom prst="star5">
                  <a:avLst/>
                </a:prstGeom>
                <a:solidFill>
                  <a:srgbClr val="FED2A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b="1"/>
                </a:p>
              </p:txBody>
            </p:sp>
            <p:grpSp>
              <p:nvGrpSpPr>
                <p:cNvPr id="21" name="组合 20"/>
                <p:cNvGrpSpPr/>
                <p:nvPr/>
              </p:nvGrpSpPr>
              <p:grpSpPr>
                <a:xfrm>
                  <a:off x="2153" y="6269"/>
                  <a:ext cx="3110" cy="2484"/>
                  <a:chOff x="2153" y="6269"/>
                  <a:chExt cx="3110" cy="2484"/>
                </a:xfrm>
              </p:grpSpPr>
              <p:sp>
                <p:nvSpPr>
                  <p:cNvPr id="22" name="任意多边形: 形状 88"/>
                  <p:cNvSpPr/>
                  <p:nvPr/>
                </p:nvSpPr>
                <p:spPr bwMode="auto">
                  <a:xfrm rot="19200000">
                    <a:off x="2153" y="6269"/>
                    <a:ext cx="897" cy="2485"/>
                  </a:xfrm>
                  <a:custGeom>
                    <a:avLst/>
                    <a:gdLst>
                      <a:gd name="connsiteX0" fmla="*/ 206617 w 364971"/>
                      <a:gd name="connsiteY0" fmla="*/ 599685 h 677337"/>
                      <a:gd name="connsiteX1" fmla="*/ 194373 w 364971"/>
                      <a:gd name="connsiteY1" fmla="*/ 603367 h 677337"/>
                      <a:gd name="connsiteX2" fmla="*/ 236616 w 364971"/>
                      <a:gd name="connsiteY2" fmla="*/ 605208 h 677337"/>
                      <a:gd name="connsiteX3" fmla="*/ 269829 w 364971"/>
                      <a:gd name="connsiteY3" fmla="*/ 611805 h 677337"/>
                      <a:gd name="connsiteX4" fmla="*/ 287831 w 364971"/>
                      <a:gd name="connsiteY4" fmla="*/ 609433 h 677337"/>
                      <a:gd name="connsiteX5" fmla="*/ 283809 w 364971"/>
                      <a:gd name="connsiteY5" fmla="*/ 606409 h 677337"/>
                      <a:gd name="connsiteX6" fmla="*/ 245187 w 364971"/>
                      <a:gd name="connsiteY6" fmla="*/ 604594 h 677337"/>
                      <a:gd name="connsiteX7" fmla="*/ 206617 w 364971"/>
                      <a:gd name="connsiteY7" fmla="*/ 599685 h 677337"/>
                      <a:gd name="connsiteX8" fmla="*/ 124803 w 364971"/>
                      <a:gd name="connsiteY8" fmla="*/ 533779 h 677337"/>
                      <a:gd name="connsiteX9" fmla="*/ 111980 w 364971"/>
                      <a:gd name="connsiteY9" fmla="*/ 535009 h 677337"/>
                      <a:gd name="connsiteX10" fmla="*/ 124803 w 364971"/>
                      <a:gd name="connsiteY10" fmla="*/ 535624 h 677337"/>
                      <a:gd name="connsiteX11" fmla="*/ 138235 w 364971"/>
                      <a:gd name="connsiteY11" fmla="*/ 538084 h 677337"/>
                      <a:gd name="connsiteX12" fmla="*/ 153500 w 364971"/>
                      <a:gd name="connsiteY12" fmla="*/ 544234 h 677337"/>
                      <a:gd name="connsiteX13" fmla="*/ 185250 w 364971"/>
                      <a:gd name="connsiteY13" fmla="*/ 553459 h 677337"/>
                      <a:gd name="connsiteX14" fmla="*/ 204422 w 364971"/>
                      <a:gd name="connsiteY14" fmla="*/ 551160 h 677337"/>
                      <a:gd name="connsiteX15" fmla="*/ 200528 w 364971"/>
                      <a:gd name="connsiteY15" fmla="*/ 548645 h 677337"/>
                      <a:gd name="connsiteX16" fmla="*/ 199293 w 364971"/>
                      <a:gd name="connsiteY16" fmla="*/ 549154 h 677337"/>
                      <a:gd name="connsiteX17" fmla="*/ 162048 w 364971"/>
                      <a:gd name="connsiteY17" fmla="*/ 544234 h 677337"/>
                      <a:gd name="connsiteX18" fmla="*/ 140067 w 364971"/>
                      <a:gd name="connsiteY18" fmla="*/ 536239 h 677337"/>
                      <a:gd name="connsiteX19" fmla="*/ 124803 w 364971"/>
                      <a:gd name="connsiteY19" fmla="*/ 533779 h 677337"/>
                      <a:gd name="connsiteX20" fmla="*/ 220169 w 364971"/>
                      <a:gd name="connsiteY20" fmla="*/ 482657 h 677337"/>
                      <a:gd name="connsiteX21" fmla="*/ 219555 w 364971"/>
                      <a:gd name="connsiteY21" fmla="*/ 495081 h 677337"/>
                      <a:gd name="connsiteX22" fmla="*/ 235510 w 364971"/>
                      <a:gd name="connsiteY22" fmla="*/ 528004 h 677337"/>
                      <a:gd name="connsiteX23" fmla="*/ 252079 w 364971"/>
                      <a:gd name="connsiteY23" fmla="*/ 562791 h 677337"/>
                      <a:gd name="connsiteX24" fmla="*/ 251978 w 364971"/>
                      <a:gd name="connsiteY24" fmla="*/ 565240 h 677337"/>
                      <a:gd name="connsiteX25" fmla="*/ 256386 w 364971"/>
                      <a:gd name="connsiteY25" fmla="*/ 568260 h 677337"/>
                      <a:gd name="connsiteX26" fmla="*/ 251389 w 364971"/>
                      <a:gd name="connsiteY26" fmla="*/ 547339 h 677337"/>
                      <a:gd name="connsiteX27" fmla="*/ 233669 w 364971"/>
                      <a:gd name="connsiteY27" fmla="*/ 519929 h 677337"/>
                      <a:gd name="connsiteX28" fmla="*/ 221396 w 364971"/>
                      <a:gd name="connsiteY28" fmla="*/ 494460 h 677337"/>
                      <a:gd name="connsiteX29" fmla="*/ 220169 w 364971"/>
                      <a:gd name="connsiteY29" fmla="*/ 486384 h 677337"/>
                      <a:gd name="connsiteX30" fmla="*/ 220169 w 364971"/>
                      <a:gd name="connsiteY30" fmla="*/ 482657 h 677337"/>
                      <a:gd name="connsiteX31" fmla="*/ 48715 w 364971"/>
                      <a:gd name="connsiteY31" fmla="*/ 445679 h 677337"/>
                      <a:gd name="connsiteX32" fmla="*/ 60396 w 364971"/>
                      <a:gd name="connsiteY32" fmla="*/ 450700 h 677337"/>
                      <a:gd name="connsiteX33" fmla="*/ 71462 w 364971"/>
                      <a:gd name="connsiteY33" fmla="*/ 458231 h 677337"/>
                      <a:gd name="connsiteX34" fmla="*/ 84372 w 364971"/>
                      <a:gd name="connsiteY34" fmla="*/ 468273 h 677337"/>
                      <a:gd name="connsiteX35" fmla="*/ 99126 w 364971"/>
                      <a:gd name="connsiteY35" fmla="*/ 479570 h 677337"/>
                      <a:gd name="connsiteX36" fmla="*/ 105889 w 364971"/>
                      <a:gd name="connsiteY36" fmla="*/ 483336 h 677337"/>
                      <a:gd name="connsiteX37" fmla="*/ 112651 w 364971"/>
                      <a:gd name="connsiteY37" fmla="*/ 485846 h 677337"/>
                      <a:gd name="connsiteX38" fmla="*/ 124947 w 364971"/>
                      <a:gd name="connsiteY38" fmla="*/ 488985 h 677337"/>
                      <a:gd name="connsiteX39" fmla="*/ 132650 w 364971"/>
                      <a:gd name="connsiteY39" fmla="*/ 488985 h 677337"/>
                      <a:gd name="connsiteX40" fmla="*/ 129031 w 364971"/>
                      <a:gd name="connsiteY40" fmla="*/ 484689 h 677337"/>
                      <a:gd name="connsiteX41" fmla="*/ 126176 w 364971"/>
                      <a:gd name="connsiteY41" fmla="*/ 485219 h 677337"/>
                      <a:gd name="connsiteX42" fmla="*/ 92364 w 364971"/>
                      <a:gd name="connsiteY42" fmla="*/ 471411 h 677337"/>
                      <a:gd name="connsiteX43" fmla="*/ 60396 w 364971"/>
                      <a:gd name="connsiteY43" fmla="*/ 448817 h 677337"/>
                      <a:gd name="connsiteX44" fmla="*/ 48715 w 364971"/>
                      <a:gd name="connsiteY44" fmla="*/ 445679 h 677337"/>
                      <a:gd name="connsiteX45" fmla="*/ 159670 w 364971"/>
                      <a:gd name="connsiteY45" fmla="*/ 429581 h 677337"/>
                      <a:gd name="connsiteX46" fmla="*/ 155960 w 364971"/>
                      <a:gd name="connsiteY46" fmla="*/ 440061 h 677337"/>
                      <a:gd name="connsiteX47" fmla="*/ 162761 w 364971"/>
                      <a:gd name="connsiteY47" fmla="*/ 471498 h 677337"/>
                      <a:gd name="connsiteX48" fmla="*/ 172036 w 364971"/>
                      <a:gd name="connsiteY48" fmla="*/ 504785 h 677337"/>
                      <a:gd name="connsiteX49" fmla="*/ 172001 w 364971"/>
                      <a:gd name="connsiteY49" fmla="*/ 505050 h 677337"/>
                      <a:gd name="connsiteX50" fmla="*/ 176010 w 364971"/>
                      <a:gd name="connsiteY50" fmla="*/ 508206 h 677337"/>
                      <a:gd name="connsiteX51" fmla="*/ 175745 w 364971"/>
                      <a:gd name="connsiteY51" fmla="*/ 502936 h 677337"/>
                      <a:gd name="connsiteX52" fmla="*/ 173891 w 364971"/>
                      <a:gd name="connsiteY52" fmla="*/ 490607 h 677337"/>
                      <a:gd name="connsiteX53" fmla="*/ 169563 w 364971"/>
                      <a:gd name="connsiteY53" fmla="*/ 478279 h 677337"/>
                      <a:gd name="connsiteX54" fmla="*/ 162143 w 364971"/>
                      <a:gd name="connsiteY54" fmla="*/ 463485 h 677337"/>
                      <a:gd name="connsiteX55" fmla="*/ 157815 w 364971"/>
                      <a:gd name="connsiteY55" fmla="*/ 450540 h 677337"/>
                      <a:gd name="connsiteX56" fmla="*/ 157197 w 364971"/>
                      <a:gd name="connsiteY56" fmla="*/ 440061 h 677337"/>
                      <a:gd name="connsiteX57" fmla="*/ 159670 w 364971"/>
                      <a:gd name="connsiteY57" fmla="*/ 429581 h 677337"/>
                      <a:gd name="connsiteX58" fmla="*/ 128490 w 364971"/>
                      <a:gd name="connsiteY58" fmla="*/ 371210 h 677337"/>
                      <a:gd name="connsiteX59" fmla="*/ 126028 w 364971"/>
                      <a:gd name="connsiteY59" fmla="*/ 373058 h 677337"/>
                      <a:gd name="connsiteX60" fmla="*/ 121104 w 364971"/>
                      <a:gd name="connsiteY60" fmla="*/ 378604 h 677337"/>
                      <a:gd name="connsiteX61" fmla="*/ 116179 w 364971"/>
                      <a:gd name="connsiteY61" fmla="*/ 389080 h 677337"/>
                      <a:gd name="connsiteX62" fmla="*/ 115564 w 364971"/>
                      <a:gd name="connsiteY62" fmla="*/ 406950 h 677337"/>
                      <a:gd name="connsiteX63" fmla="*/ 112486 w 364971"/>
                      <a:gd name="connsiteY63" fmla="*/ 438376 h 677337"/>
                      <a:gd name="connsiteX64" fmla="*/ 112162 w 364971"/>
                      <a:gd name="connsiteY64" fmla="*/ 439097 h 677337"/>
                      <a:gd name="connsiteX65" fmla="*/ 114994 w 364971"/>
                      <a:gd name="connsiteY65" fmla="*/ 444249 h 677337"/>
                      <a:gd name="connsiteX66" fmla="*/ 116795 w 364971"/>
                      <a:gd name="connsiteY66" fmla="*/ 437760 h 677337"/>
                      <a:gd name="connsiteX67" fmla="*/ 117410 w 364971"/>
                      <a:gd name="connsiteY67" fmla="*/ 432214 h 677337"/>
                      <a:gd name="connsiteX68" fmla="*/ 118026 w 364971"/>
                      <a:gd name="connsiteY68" fmla="*/ 426668 h 677337"/>
                      <a:gd name="connsiteX69" fmla="*/ 118641 w 364971"/>
                      <a:gd name="connsiteY69" fmla="*/ 420506 h 677337"/>
                      <a:gd name="connsiteX70" fmla="*/ 118641 w 364971"/>
                      <a:gd name="connsiteY70" fmla="*/ 414344 h 677337"/>
                      <a:gd name="connsiteX71" fmla="*/ 118026 w 364971"/>
                      <a:gd name="connsiteY71" fmla="*/ 400171 h 677337"/>
                      <a:gd name="connsiteX72" fmla="*/ 118641 w 364971"/>
                      <a:gd name="connsiteY72" fmla="*/ 388463 h 677337"/>
                      <a:gd name="connsiteX73" fmla="*/ 122950 w 364971"/>
                      <a:gd name="connsiteY73" fmla="*/ 379220 h 677337"/>
                      <a:gd name="connsiteX74" fmla="*/ 126644 w 364971"/>
                      <a:gd name="connsiteY74" fmla="*/ 373058 h 677337"/>
                      <a:gd name="connsiteX75" fmla="*/ 128490 w 364971"/>
                      <a:gd name="connsiteY75" fmla="*/ 371210 h 677337"/>
                      <a:gd name="connsiteX76" fmla="*/ 28236 w 364971"/>
                      <a:gd name="connsiteY76" fmla="*/ 341535 h 677337"/>
                      <a:gd name="connsiteX77" fmla="*/ 35602 w 364971"/>
                      <a:gd name="connsiteY77" fmla="*/ 350187 h 677337"/>
                      <a:gd name="connsiteX78" fmla="*/ 39285 w 364971"/>
                      <a:gd name="connsiteY78" fmla="*/ 355130 h 677337"/>
                      <a:gd name="connsiteX79" fmla="*/ 42968 w 364971"/>
                      <a:gd name="connsiteY79" fmla="*/ 360692 h 677337"/>
                      <a:gd name="connsiteX80" fmla="*/ 46037 w 364971"/>
                      <a:gd name="connsiteY80" fmla="*/ 367489 h 677337"/>
                      <a:gd name="connsiteX81" fmla="*/ 49721 w 364971"/>
                      <a:gd name="connsiteY81" fmla="*/ 374905 h 677337"/>
                      <a:gd name="connsiteX82" fmla="*/ 53403 w 364971"/>
                      <a:gd name="connsiteY82" fmla="*/ 383556 h 677337"/>
                      <a:gd name="connsiteX83" fmla="*/ 57700 w 364971"/>
                      <a:gd name="connsiteY83" fmla="*/ 390972 h 677337"/>
                      <a:gd name="connsiteX84" fmla="*/ 66908 w 364971"/>
                      <a:gd name="connsiteY84" fmla="*/ 401477 h 677337"/>
                      <a:gd name="connsiteX85" fmla="*/ 76729 w 364971"/>
                      <a:gd name="connsiteY85" fmla="*/ 408274 h 677337"/>
                      <a:gd name="connsiteX86" fmla="*/ 79574 w 364971"/>
                      <a:gd name="connsiteY86" fmla="*/ 409454 h 677337"/>
                      <a:gd name="connsiteX87" fmla="*/ 78288 w 364971"/>
                      <a:gd name="connsiteY87" fmla="*/ 405301 h 677337"/>
                      <a:gd name="connsiteX88" fmla="*/ 73660 w 364971"/>
                      <a:gd name="connsiteY88" fmla="*/ 402713 h 677337"/>
                      <a:gd name="connsiteX89" fmla="*/ 67522 w 364971"/>
                      <a:gd name="connsiteY89" fmla="*/ 397769 h 677337"/>
                      <a:gd name="connsiteX90" fmla="*/ 55245 w 364971"/>
                      <a:gd name="connsiteY90" fmla="*/ 380467 h 677337"/>
                      <a:gd name="connsiteX91" fmla="*/ 49721 w 364971"/>
                      <a:gd name="connsiteY91" fmla="*/ 369961 h 677337"/>
                      <a:gd name="connsiteX92" fmla="*/ 45424 w 364971"/>
                      <a:gd name="connsiteY92" fmla="*/ 360692 h 677337"/>
                      <a:gd name="connsiteX93" fmla="*/ 40513 w 364971"/>
                      <a:gd name="connsiteY93" fmla="*/ 353895 h 677337"/>
                      <a:gd name="connsiteX94" fmla="*/ 36830 w 364971"/>
                      <a:gd name="connsiteY94" fmla="*/ 348951 h 677337"/>
                      <a:gd name="connsiteX95" fmla="*/ 28236 w 364971"/>
                      <a:gd name="connsiteY95" fmla="*/ 341535 h 677337"/>
                      <a:gd name="connsiteX96" fmla="*/ 124842 w 364971"/>
                      <a:gd name="connsiteY96" fmla="*/ 308074 h 677337"/>
                      <a:gd name="connsiteX97" fmla="*/ 115541 w 364971"/>
                      <a:gd name="connsiteY97" fmla="*/ 311774 h 677337"/>
                      <a:gd name="connsiteX98" fmla="*/ 107479 w 364971"/>
                      <a:gd name="connsiteY98" fmla="*/ 319791 h 677337"/>
                      <a:gd name="connsiteX99" fmla="*/ 99418 w 364971"/>
                      <a:gd name="connsiteY99" fmla="*/ 334590 h 677337"/>
                      <a:gd name="connsiteX100" fmla="*/ 97557 w 364971"/>
                      <a:gd name="connsiteY100" fmla="*/ 339523 h 677337"/>
                      <a:gd name="connsiteX101" fmla="*/ 96435 w 364971"/>
                      <a:gd name="connsiteY101" fmla="*/ 342870 h 677337"/>
                      <a:gd name="connsiteX102" fmla="*/ 91711 w 364971"/>
                      <a:gd name="connsiteY102" fmla="*/ 350996 h 677337"/>
                      <a:gd name="connsiteX103" fmla="*/ 84535 w 364971"/>
                      <a:gd name="connsiteY103" fmla="*/ 361105 h 677337"/>
                      <a:gd name="connsiteX104" fmla="*/ 83324 w 364971"/>
                      <a:gd name="connsiteY104" fmla="*/ 362138 h 677337"/>
                      <a:gd name="connsiteX105" fmla="*/ 83868 w 364971"/>
                      <a:gd name="connsiteY105" fmla="*/ 364486 h 677337"/>
                      <a:gd name="connsiteX106" fmla="*/ 91711 w 364971"/>
                      <a:gd name="connsiteY106" fmla="*/ 350996 h 677337"/>
                      <a:gd name="connsiteX107" fmla="*/ 91976 w 364971"/>
                      <a:gd name="connsiteY107" fmla="*/ 350622 h 677337"/>
                      <a:gd name="connsiteX108" fmla="*/ 96317 w 364971"/>
                      <a:gd name="connsiteY108" fmla="*/ 343223 h 677337"/>
                      <a:gd name="connsiteX109" fmla="*/ 96435 w 364971"/>
                      <a:gd name="connsiteY109" fmla="*/ 342870 h 677337"/>
                      <a:gd name="connsiteX110" fmla="*/ 103759 w 364971"/>
                      <a:gd name="connsiteY110" fmla="*/ 330273 h 677337"/>
                      <a:gd name="connsiteX111" fmla="*/ 116781 w 364971"/>
                      <a:gd name="connsiteY111" fmla="*/ 313008 h 677337"/>
                      <a:gd name="connsiteX112" fmla="*/ 124842 w 364971"/>
                      <a:gd name="connsiteY112" fmla="*/ 308074 h 677337"/>
                      <a:gd name="connsiteX113" fmla="*/ 45039 w 364971"/>
                      <a:gd name="connsiteY113" fmla="*/ 248137 h 677337"/>
                      <a:gd name="connsiteX114" fmla="*/ 49409 w 364971"/>
                      <a:gd name="connsiteY114" fmla="*/ 258023 h 677337"/>
                      <a:gd name="connsiteX115" fmla="*/ 52531 w 364971"/>
                      <a:gd name="connsiteY115" fmla="*/ 268528 h 677337"/>
                      <a:gd name="connsiteX116" fmla="*/ 54404 w 364971"/>
                      <a:gd name="connsiteY116" fmla="*/ 282739 h 677337"/>
                      <a:gd name="connsiteX117" fmla="*/ 60023 w 364971"/>
                      <a:gd name="connsiteY117" fmla="*/ 311162 h 677337"/>
                      <a:gd name="connsiteX118" fmla="*/ 70809 w 364971"/>
                      <a:gd name="connsiteY118" fmla="*/ 325396 h 677337"/>
                      <a:gd name="connsiteX119" fmla="*/ 71080 w 364971"/>
                      <a:gd name="connsiteY119" fmla="*/ 321321 h 677337"/>
                      <a:gd name="connsiteX120" fmla="*/ 71096 w 364971"/>
                      <a:gd name="connsiteY120" fmla="*/ 321081 h 677337"/>
                      <a:gd name="connsiteX121" fmla="*/ 69387 w 364971"/>
                      <a:gd name="connsiteY121" fmla="*/ 319813 h 677337"/>
                      <a:gd name="connsiteX122" fmla="*/ 57525 w 364971"/>
                      <a:gd name="connsiteY122" fmla="*/ 289536 h 677337"/>
                      <a:gd name="connsiteX123" fmla="*/ 56277 w 364971"/>
                      <a:gd name="connsiteY123" fmla="*/ 278414 h 677337"/>
                      <a:gd name="connsiteX124" fmla="*/ 55028 w 364971"/>
                      <a:gd name="connsiteY124" fmla="*/ 269763 h 677337"/>
                      <a:gd name="connsiteX125" fmla="*/ 50658 w 364971"/>
                      <a:gd name="connsiteY125" fmla="*/ 256788 h 677337"/>
                      <a:gd name="connsiteX126" fmla="*/ 45039 w 364971"/>
                      <a:gd name="connsiteY126" fmla="*/ 248137 h 677337"/>
                      <a:gd name="connsiteX127" fmla="*/ 141867 w 364971"/>
                      <a:gd name="connsiteY127" fmla="*/ 242132 h 677337"/>
                      <a:gd name="connsiteX128" fmla="*/ 132535 w 364971"/>
                      <a:gd name="connsiteY128" fmla="*/ 243998 h 677337"/>
                      <a:gd name="connsiteX129" fmla="*/ 122581 w 364971"/>
                      <a:gd name="connsiteY129" fmla="*/ 249595 h 677337"/>
                      <a:gd name="connsiteX130" fmla="*/ 110761 w 364971"/>
                      <a:gd name="connsiteY130" fmla="*/ 262033 h 677337"/>
                      <a:gd name="connsiteX131" fmla="*/ 99562 w 364971"/>
                      <a:gd name="connsiteY131" fmla="*/ 275093 h 677337"/>
                      <a:gd name="connsiteX132" fmla="*/ 88986 w 364971"/>
                      <a:gd name="connsiteY132" fmla="*/ 281934 h 677337"/>
                      <a:gd name="connsiteX133" fmla="*/ 88372 w 364971"/>
                      <a:gd name="connsiteY133" fmla="*/ 282170 h 677337"/>
                      <a:gd name="connsiteX134" fmla="*/ 87518 w 364971"/>
                      <a:gd name="connsiteY134" fmla="*/ 286022 h 677337"/>
                      <a:gd name="connsiteX135" fmla="*/ 100185 w 364971"/>
                      <a:gd name="connsiteY135" fmla="*/ 277581 h 677337"/>
                      <a:gd name="connsiteX136" fmla="*/ 103917 w 364971"/>
                      <a:gd name="connsiteY136" fmla="*/ 273849 h 677337"/>
                      <a:gd name="connsiteX137" fmla="*/ 108272 w 364971"/>
                      <a:gd name="connsiteY137" fmla="*/ 270118 h 677337"/>
                      <a:gd name="connsiteX138" fmla="*/ 112627 w 364971"/>
                      <a:gd name="connsiteY138" fmla="*/ 265143 h 677337"/>
                      <a:gd name="connsiteX139" fmla="*/ 116360 w 364971"/>
                      <a:gd name="connsiteY139" fmla="*/ 258924 h 677337"/>
                      <a:gd name="connsiteX140" fmla="*/ 124448 w 364971"/>
                      <a:gd name="connsiteY140" fmla="*/ 250217 h 677337"/>
                      <a:gd name="connsiteX141" fmla="*/ 133157 w 364971"/>
                      <a:gd name="connsiteY141" fmla="*/ 245242 h 677337"/>
                      <a:gd name="connsiteX142" fmla="*/ 141867 w 364971"/>
                      <a:gd name="connsiteY142" fmla="*/ 242132 h 677337"/>
                      <a:gd name="connsiteX143" fmla="*/ 171069 w 364971"/>
                      <a:gd name="connsiteY143" fmla="*/ 182124 h 677337"/>
                      <a:gd name="connsiteX144" fmla="*/ 162475 w 364971"/>
                      <a:gd name="connsiteY144" fmla="*/ 182737 h 677337"/>
                      <a:gd name="connsiteX145" fmla="*/ 139763 w 364971"/>
                      <a:gd name="connsiteY145" fmla="*/ 196844 h 677337"/>
                      <a:gd name="connsiteX146" fmla="*/ 115824 w 364971"/>
                      <a:gd name="connsiteY146" fmla="*/ 211565 h 677337"/>
                      <a:gd name="connsiteX147" fmla="*/ 113611 w 364971"/>
                      <a:gd name="connsiteY147" fmla="*/ 211811 h 677337"/>
                      <a:gd name="connsiteX148" fmla="*/ 112092 w 364971"/>
                      <a:gd name="connsiteY148" fmla="*/ 215327 h 677337"/>
                      <a:gd name="connsiteX149" fmla="*/ 126873 w 364971"/>
                      <a:gd name="connsiteY149" fmla="*/ 209725 h 677337"/>
                      <a:gd name="connsiteX150" fmla="*/ 136081 w 364971"/>
                      <a:gd name="connsiteY150" fmla="*/ 203591 h 677337"/>
                      <a:gd name="connsiteX151" fmla="*/ 145288 w 364971"/>
                      <a:gd name="connsiteY151" fmla="*/ 195004 h 677337"/>
                      <a:gd name="connsiteX152" fmla="*/ 162475 w 364971"/>
                      <a:gd name="connsiteY152" fmla="*/ 183964 h 677337"/>
                      <a:gd name="connsiteX153" fmla="*/ 171069 w 364971"/>
                      <a:gd name="connsiteY153" fmla="*/ 182124 h 677337"/>
                      <a:gd name="connsiteX154" fmla="*/ 80943 w 364971"/>
                      <a:gd name="connsiteY154" fmla="*/ 171997 h 677337"/>
                      <a:gd name="connsiteX155" fmla="*/ 83452 w 364971"/>
                      <a:gd name="connsiteY155" fmla="*/ 181290 h 677337"/>
                      <a:gd name="connsiteX156" fmla="*/ 84079 w 364971"/>
                      <a:gd name="connsiteY156" fmla="*/ 191821 h 677337"/>
                      <a:gd name="connsiteX157" fmla="*/ 82824 w 364971"/>
                      <a:gd name="connsiteY157" fmla="*/ 204831 h 677337"/>
                      <a:gd name="connsiteX158" fmla="*/ 81570 w 364971"/>
                      <a:gd name="connsiteY158" fmla="*/ 212265 h 677337"/>
                      <a:gd name="connsiteX159" fmla="*/ 80943 w 364971"/>
                      <a:gd name="connsiteY159" fmla="*/ 219080 h 677337"/>
                      <a:gd name="connsiteX160" fmla="*/ 82197 w 364971"/>
                      <a:gd name="connsiteY160" fmla="*/ 231470 h 677337"/>
                      <a:gd name="connsiteX161" fmla="*/ 88233 w 364971"/>
                      <a:gd name="connsiteY161" fmla="*/ 246377 h 677337"/>
                      <a:gd name="connsiteX162" fmla="*/ 89729 w 364971"/>
                      <a:gd name="connsiteY162" fmla="*/ 243079 h 677337"/>
                      <a:gd name="connsiteX163" fmla="*/ 88469 w 364971"/>
                      <a:gd name="connsiteY163" fmla="*/ 241382 h 677337"/>
                      <a:gd name="connsiteX164" fmla="*/ 84079 w 364971"/>
                      <a:gd name="connsiteY164" fmla="*/ 211026 h 677337"/>
                      <a:gd name="connsiteX165" fmla="*/ 85960 w 364971"/>
                      <a:gd name="connsiteY165" fmla="*/ 193060 h 677337"/>
                      <a:gd name="connsiteX166" fmla="*/ 84706 w 364971"/>
                      <a:gd name="connsiteY166" fmla="*/ 181290 h 677337"/>
                      <a:gd name="connsiteX167" fmla="*/ 80943 w 364971"/>
                      <a:gd name="connsiteY167" fmla="*/ 171997 h 677337"/>
                      <a:gd name="connsiteX168" fmla="*/ 197340 w 364971"/>
                      <a:gd name="connsiteY168" fmla="*/ 125716 h 677337"/>
                      <a:gd name="connsiteX169" fmla="*/ 174408 w 364971"/>
                      <a:gd name="connsiteY169" fmla="*/ 137206 h 677337"/>
                      <a:gd name="connsiteX170" fmla="*/ 161392 w 364971"/>
                      <a:gd name="connsiteY170" fmla="*/ 145068 h 677337"/>
                      <a:gd name="connsiteX171" fmla="*/ 150236 w 364971"/>
                      <a:gd name="connsiteY171" fmla="*/ 148092 h 677337"/>
                      <a:gd name="connsiteX172" fmla="*/ 148663 w 364971"/>
                      <a:gd name="connsiteY172" fmla="*/ 148092 h 677337"/>
                      <a:gd name="connsiteX173" fmla="*/ 146883 w 364971"/>
                      <a:gd name="connsiteY173" fmla="*/ 150875 h 677337"/>
                      <a:gd name="connsiteX174" fmla="*/ 160773 w 364971"/>
                      <a:gd name="connsiteY174" fmla="*/ 147487 h 677337"/>
                      <a:gd name="connsiteX175" fmla="*/ 179986 w 364971"/>
                      <a:gd name="connsiteY175" fmla="*/ 135392 h 677337"/>
                      <a:gd name="connsiteX176" fmla="*/ 197959 w 364971"/>
                      <a:gd name="connsiteY176" fmla="*/ 126925 h 677337"/>
                      <a:gd name="connsiteX177" fmla="*/ 206017 w 364971"/>
                      <a:gd name="connsiteY177" fmla="*/ 125716 h 677337"/>
                      <a:gd name="connsiteX178" fmla="*/ 197340 w 364971"/>
                      <a:gd name="connsiteY178" fmla="*/ 125716 h 677337"/>
                      <a:gd name="connsiteX179" fmla="*/ 121904 w 364971"/>
                      <a:gd name="connsiteY179" fmla="*/ 107556 h 677337"/>
                      <a:gd name="connsiteX180" fmla="*/ 123721 w 364971"/>
                      <a:gd name="connsiteY180" fmla="*/ 116714 h 677337"/>
                      <a:gd name="connsiteX181" fmla="*/ 120692 w 364971"/>
                      <a:gd name="connsiteY181" fmla="*/ 137474 h 677337"/>
                      <a:gd name="connsiteX182" fmla="*/ 116452 w 364971"/>
                      <a:gd name="connsiteY182" fmla="*/ 161287 h 677337"/>
                      <a:gd name="connsiteX183" fmla="*/ 120251 w 364971"/>
                      <a:gd name="connsiteY183" fmla="*/ 178245 h 677337"/>
                      <a:gd name="connsiteX184" fmla="*/ 120908 w 364971"/>
                      <a:gd name="connsiteY184" fmla="*/ 177038 h 677337"/>
                      <a:gd name="connsiteX185" fmla="*/ 122547 w 364971"/>
                      <a:gd name="connsiteY185" fmla="*/ 174026 h 677337"/>
                      <a:gd name="connsiteX186" fmla="*/ 121298 w 364971"/>
                      <a:gd name="connsiteY186" fmla="*/ 171666 h 677337"/>
                      <a:gd name="connsiteX187" fmla="*/ 118875 w 364971"/>
                      <a:gd name="connsiteY187" fmla="*/ 160065 h 677337"/>
                      <a:gd name="connsiteX188" fmla="*/ 121298 w 364971"/>
                      <a:gd name="connsiteY188" fmla="*/ 143580 h 677337"/>
                      <a:gd name="connsiteX189" fmla="*/ 124932 w 364971"/>
                      <a:gd name="connsiteY189" fmla="*/ 127705 h 677337"/>
                      <a:gd name="connsiteX190" fmla="*/ 124932 w 364971"/>
                      <a:gd name="connsiteY190" fmla="*/ 116104 h 677337"/>
                      <a:gd name="connsiteX191" fmla="*/ 121904 w 364971"/>
                      <a:gd name="connsiteY191" fmla="*/ 107556 h 677337"/>
                      <a:gd name="connsiteX192" fmla="*/ 234893 w 364971"/>
                      <a:gd name="connsiteY192" fmla="*/ 73933 h 677337"/>
                      <a:gd name="connsiteX193" fmla="*/ 212691 w 364971"/>
                      <a:gd name="connsiteY193" fmla="*/ 83141 h 677337"/>
                      <a:gd name="connsiteX194" fmla="*/ 189256 w 364971"/>
                      <a:gd name="connsiteY194" fmla="*/ 92348 h 677337"/>
                      <a:gd name="connsiteX195" fmla="*/ 187052 w 364971"/>
                      <a:gd name="connsiteY195" fmla="*/ 92074 h 677337"/>
                      <a:gd name="connsiteX196" fmla="*/ 185338 w 364971"/>
                      <a:gd name="connsiteY196" fmla="*/ 94336 h 677337"/>
                      <a:gd name="connsiteX197" fmla="*/ 218242 w 364971"/>
                      <a:gd name="connsiteY197" fmla="*/ 81913 h 677337"/>
                      <a:gd name="connsiteX198" fmla="*/ 242911 w 364971"/>
                      <a:gd name="connsiteY198" fmla="*/ 73933 h 677337"/>
                      <a:gd name="connsiteX199" fmla="*/ 234893 w 364971"/>
                      <a:gd name="connsiteY199" fmla="*/ 73933 h 677337"/>
                      <a:gd name="connsiteX200" fmla="*/ 165863 w 364971"/>
                      <a:gd name="connsiteY200" fmla="*/ 53145 h 677337"/>
                      <a:gd name="connsiteX201" fmla="*/ 166482 w 364971"/>
                      <a:gd name="connsiteY201" fmla="*/ 61763 h 677337"/>
                      <a:gd name="connsiteX202" fmla="*/ 162152 w 364971"/>
                      <a:gd name="connsiteY202" fmla="*/ 80845 h 677337"/>
                      <a:gd name="connsiteX203" fmla="*/ 156586 w 364971"/>
                      <a:gd name="connsiteY203" fmla="*/ 103006 h 677337"/>
                      <a:gd name="connsiteX204" fmla="*/ 158238 w 364971"/>
                      <a:gd name="connsiteY204" fmla="*/ 118906 h 677337"/>
                      <a:gd name="connsiteX205" fmla="*/ 159048 w 364971"/>
                      <a:gd name="connsiteY205" fmla="*/ 117845 h 677337"/>
                      <a:gd name="connsiteX206" fmla="*/ 160763 w 364971"/>
                      <a:gd name="connsiteY206" fmla="*/ 115553 h 677337"/>
                      <a:gd name="connsiteX207" fmla="*/ 159678 w 364971"/>
                      <a:gd name="connsiteY207" fmla="*/ 112855 h 677337"/>
                      <a:gd name="connsiteX208" fmla="*/ 158441 w 364971"/>
                      <a:gd name="connsiteY208" fmla="*/ 101774 h 677337"/>
                      <a:gd name="connsiteX209" fmla="*/ 162152 w 364971"/>
                      <a:gd name="connsiteY209" fmla="*/ 87001 h 677337"/>
                      <a:gd name="connsiteX210" fmla="*/ 167719 w 364971"/>
                      <a:gd name="connsiteY210" fmla="*/ 61147 h 677337"/>
                      <a:gd name="connsiteX211" fmla="*/ 165863 w 364971"/>
                      <a:gd name="connsiteY211" fmla="*/ 53145 h 677337"/>
                      <a:gd name="connsiteX212" fmla="*/ 246179 w 364971"/>
                      <a:gd name="connsiteY212" fmla="*/ 9656 h 677337"/>
                      <a:gd name="connsiteX213" fmla="*/ 240603 w 364971"/>
                      <a:gd name="connsiteY213" fmla="*/ 12715 h 677337"/>
                      <a:gd name="connsiteX214" fmla="*/ 230691 w 364971"/>
                      <a:gd name="connsiteY214" fmla="*/ 29235 h 677337"/>
                      <a:gd name="connsiteX215" fmla="*/ 222852 w 364971"/>
                      <a:gd name="connsiteY215" fmla="*/ 40849 h 677337"/>
                      <a:gd name="connsiteX216" fmla="*/ 223162 w 364971"/>
                      <a:gd name="connsiteY216" fmla="*/ 40818 h 677337"/>
                      <a:gd name="connsiteX217" fmla="*/ 233169 w 364971"/>
                      <a:gd name="connsiteY217" fmla="*/ 26176 h 677337"/>
                      <a:gd name="connsiteX218" fmla="*/ 241223 w 364971"/>
                      <a:gd name="connsiteY218" fmla="*/ 13939 h 677337"/>
                      <a:gd name="connsiteX219" fmla="*/ 246179 w 364971"/>
                      <a:gd name="connsiteY219" fmla="*/ 9656 h 677337"/>
                      <a:gd name="connsiteX220" fmla="*/ 252142 w 364971"/>
                      <a:gd name="connsiteY220" fmla="*/ 402 h 677337"/>
                      <a:gd name="connsiteX221" fmla="*/ 263525 w 364971"/>
                      <a:gd name="connsiteY221" fmla="*/ 4761 h 677337"/>
                      <a:gd name="connsiteX222" fmla="*/ 252374 w 364971"/>
                      <a:gd name="connsiteY222" fmla="*/ 24952 h 677337"/>
                      <a:gd name="connsiteX223" fmla="*/ 236886 w 364971"/>
                      <a:gd name="connsiteY223" fmla="*/ 43920 h 677337"/>
                      <a:gd name="connsiteX224" fmla="*/ 224869 w 364971"/>
                      <a:gd name="connsiteY224" fmla="*/ 47243 h 677337"/>
                      <a:gd name="connsiteX225" fmla="*/ 224869 w 364971"/>
                      <a:gd name="connsiteY225" fmla="*/ 47553 h 677337"/>
                      <a:gd name="connsiteX226" fmla="*/ 218718 w 364971"/>
                      <a:gd name="connsiteY226" fmla="*/ 53719 h 677337"/>
                      <a:gd name="connsiteX227" fmla="*/ 202109 w 364971"/>
                      <a:gd name="connsiteY227" fmla="*/ 72217 h 677337"/>
                      <a:gd name="connsiteX228" fmla="*/ 193118 w 364971"/>
                      <a:gd name="connsiteY228" fmla="*/ 84074 h 677337"/>
                      <a:gd name="connsiteX229" fmla="*/ 194189 w 364971"/>
                      <a:gd name="connsiteY229" fmla="*/ 83524 h 677337"/>
                      <a:gd name="connsiteX230" fmla="*/ 203440 w 364971"/>
                      <a:gd name="connsiteY230" fmla="*/ 74547 h 677337"/>
                      <a:gd name="connsiteX231" fmla="*/ 224409 w 364971"/>
                      <a:gd name="connsiteY231" fmla="*/ 61042 h 677337"/>
                      <a:gd name="connsiteX232" fmla="*/ 255862 w 364971"/>
                      <a:gd name="connsiteY232" fmla="*/ 69636 h 677337"/>
                      <a:gd name="connsiteX233" fmla="*/ 265113 w 364971"/>
                      <a:gd name="connsiteY233" fmla="*/ 81299 h 677337"/>
                      <a:gd name="connsiteX234" fmla="*/ 240444 w 364971"/>
                      <a:gd name="connsiteY234" fmla="*/ 93576 h 677337"/>
                      <a:gd name="connsiteX235" fmla="*/ 225642 w 364971"/>
                      <a:gd name="connsiteY235" fmla="*/ 104011 h 677337"/>
                      <a:gd name="connsiteX236" fmla="*/ 209608 w 364971"/>
                      <a:gd name="connsiteY236" fmla="*/ 102170 h 677337"/>
                      <a:gd name="connsiteX237" fmla="*/ 190027 w 364971"/>
                      <a:gd name="connsiteY237" fmla="*/ 96492 h 677337"/>
                      <a:gd name="connsiteX238" fmla="*/ 184318 w 364971"/>
                      <a:gd name="connsiteY238" fmla="*/ 95680 h 677337"/>
                      <a:gd name="connsiteX239" fmla="*/ 178733 w 364971"/>
                      <a:gd name="connsiteY239" fmla="*/ 103046 h 677337"/>
                      <a:gd name="connsiteX240" fmla="*/ 171966 w 364971"/>
                      <a:gd name="connsiteY240" fmla="*/ 112295 h 677337"/>
                      <a:gd name="connsiteX241" fmla="*/ 165199 w 364971"/>
                      <a:gd name="connsiteY241" fmla="*/ 122161 h 677337"/>
                      <a:gd name="connsiteX242" fmla="*/ 157817 w 364971"/>
                      <a:gd name="connsiteY242" fmla="*/ 133259 h 677337"/>
                      <a:gd name="connsiteX243" fmla="*/ 153811 w 364971"/>
                      <a:gd name="connsiteY243" fmla="*/ 139831 h 677337"/>
                      <a:gd name="connsiteX244" fmla="*/ 155195 w 364971"/>
                      <a:gd name="connsiteY244" fmla="*/ 139020 h 677337"/>
                      <a:gd name="connsiteX245" fmla="*/ 159533 w 364971"/>
                      <a:gd name="connsiteY245" fmla="*/ 133578 h 677337"/>
                      <a:gd name="connsiteX246" fmla="*/ 163871 w 364971"/>
                      <a:gd name="connsiteY246" fmla="*/ 128739 h 677337"/>
                      <a:gd name="connsiteX247" fmla="*/ 185564 w 364971"/>
                      <a:gd name="connsiteY247" fmla="*/ 113016 h 677337"/>
                      <a:gd name="connsiteX248" fmla="*/ 205629 w 364971"/>
                      <a:gd name="connsiteY248" fmla="*/ 113016 h 677337"/>
                      <a:gd name="connsiteX249" fmla="*/ 219652 w 364971"/>
                      <a:gd name="connsiteY249" fmla="*/ 120273 h 677337"/>
                      <a:gd name="connsiteX250" fmla="*/ 230188 w 364971"/>
                      <a:gd name="connsiteY250" fmla="*/ 131763 h 677337"/>
                      <a:gd name="connsiteX251" fmla="*/ 213454 w 364971"/>
                      <a:gd name="connsiteY251" fmla="*/ 134182 h 677337"/>
                      <a:gd name="connsiteX252" fmla="*/ 208496 w 364971"/>
                      <a:gd name="connsiteY252" fmla="*/ 139625 h 677337"/>
                      <a:gd name="connsiteX253" fmla="*/ 204777 w 364971"/>
                      <a:gd name="connsiteY253" fmla="*/ 145673 h 677337"/>
                      <a:gd name="connsiteX254" fmla="*/ 173168 w 364971"/>
                      <a:gd name="connsiteY254" fmla="*/ 156558 h 677337"/>
                      <a:gd name="connsiteX255" fmla="*/ 151476 w 364971"/>
                      <a:gd name="connsiteY255" fmla="*/ 152325 h 677337"/>
                      <a:gd name="connsiteX256" fmla="*/ 146209 w 364971"/>
                      <a:gd name="connsiteY256" fmla="*/ 151930 h 677337"/>
                      <a:gd name="connsiteX257" fmla="*/ 135672 w 364971"/>
                      <a:gd name="connsiteY257" fmla="*/ 168405 h 677337"/>
                      <a:gd name="connsiteX258" fmla="*/ 128290 w 364971"/>
                      <a:gd name="connsiteY258" fmla="*/ 181354 h 677337"/>
                      <a:gd name="connsiteX259" fmla="*/ 124599 w 364971"/>
                      <a:gd name="connsiteY259" fmla="*/ 188136 h 677337"/>
                      <a:gd name="connsiteX260" fmla="*/ 120908 w 364971"/>
                      <a:gd name="connsiteY260" fmla="*/ 194919 h 677337"/>
                      <a:gd name="connsiteX261" fmla="*/ 117554 w 364971"/>
                      <a:gd name="connsiteY261" fmla="*/ 202683 h 677337"/>
                      <a:gd name="connsiteX262" fmla="*/ 119507 w 364971"/>
                      <a:gd name="connsiteY262" fmla="*/ 201138 h 677337"/>
                      <a:gd name="connsiteX263" fmla="*/ 127487 w 364971"/>
                      <a:gd name="connsiteY263" fmla="*/ 189484 h 677337"/>
                      <a:gd name="connsiteX264" fmla="*/ 134853 w 364971"/>
                      <a:gd name="connsiteY264" fmla="*/ 178444 h 677337"/>
                      <a:gd name="connsiteX265" fmla="*/ 140377 w 364971"/>
                      <a:gd name="connsiteY265" fmla="*/ 174150 h 677337"/>
                      <a:gd name="connsiteX266" fmla="*/ 148357 w 364971"/>
                      <a:gd name="connsiteY266" fmla="*/ 170470 h 677337"/>
                      <a:gd name="connsiteX267" fmla="*/ 169228 w 364971"/>
                      <a:gd name="connsiteY267" fmla="*/ 168477 h 677337"/>
                      <a:gd name="connsiteX268" fmla="*/ 184573 w 364971"/>
                      <a:gd name="connsiteY268" fmla="*/ 174764 h 677337"/>
                      <a:gd name="connsiteX269" fmla="*/ 193781 w 364971"/>
                      <a:gd name="connsiteY269" fmla="*/ 182737 h 677337"/>
                      <a:gd name="connsiteX270" fmla="*/ 196850 w 364971"/>
                      <a:gd name="connsiteY270" fmla="*/ 186417 h 677337"/>
                      <a:gd name="connsiteX271" fmla="*/ 179663 w 364971"/>
                      <a:gd name="connsiteY271" fmla="*/ 190711 h 677337"/>
                      <a:gd name="connsiteX272" fmla="*/ 175366 w 364971"/>
                      <a:gd name="connsiteY272" fmla="*/ 196231 h 677337"/>
                      <a:gd name="connsiteX273" fmla="*/ 172297 w 364971"/>
                      <a:gd name="connsiteY273" fmla="*/ 202978 h 677337"/>
                      <a:gd name="connsiteX274" fmla="*/ 166158 w 364971"/>
                      <a:gd name="connsiteY274" fmla="*/ 211565 h 677337"/>
                      <a:gd name="connsiteX275" fmla="*/ 158792 w 364971"/>
                      <a:gd name="connsiteY275" fmla="*/ 216472 h 677337"/>
                      <a:gd name="connsiteX276" fmla="*/ 140377 w 364971"/>
                      <a:gd name="connsiteY276" fmla="*/ 217698 h 677337"/>
                      <a:gd name="connsiteX277" fmla="*/ 117819 w 364971"/>
                      <a:gd name="connsiteY277" fmla="*/ 215935 h 677337"/>
                      <a:gd name="connsiteX278" fmla="*/ 111666 w 364971"/>
                      <a:gd name="connsiteY278" fmla="*/ 216313 h 677337"/>
                      <a:gd name="connsiteX279" fmla="*/ 95071 w 364971"/>
                      <a:gd name="connsiteY279" fmla="*/ 254728 h 677337"/>
                      <a:gd name="connsiteX280" fmla="*/ 92225 w 364971"/>
                      <a:gd name="connsiteY280" fmla="*/ 265733 h 677337"/>
                      <a:gd name="connsiteX281" fmla="*/ 96452 w 364971"/>
                      <a:gd name="connsiteY281" fmla="*/ 256436 h 677337"/>
                      <a:gd name="connsiteX282" fmla="*/ 115738 w 364971"/>
                      <a:gd name="connsiteY282" fmla="*/ 233425 h 677337"/>
                      <a:gd name="connsiteX283" fmla="*/ 137512 w 364971"/>
                      <a:gd name="connsiteY283" fmla="*/ 228450 h 677337"/>
                      <a:gd name="connsiteX284" fmla="*/ 154310 w 364971"/>
                      <a:gd name="connsiteY284" fmla="*/ 233425 h 677337"/>
                      <a:gd name="connsiteX285" fmla="*/ 169863 w 364971"/>
                      <a:gd name="connsiteY285" fmla="*/ 243998 h 677337"/>
                      <a:gd name="connsiteX286" fmla="*/ 158665 w 364971"/>
                      <a:gd name="connsiteY286" fmla="*/ 245242 h 677337"/>
                      <a:gd name="connsiteX287" fmla="*/ 152443 w 364971"/>
                      <a:gd name="connsiteY287" fmla="*/ 249595 h 677337"/>
                      <a:gd name="connsiteX288" fmla="*/ 148711 w 364971"/>
                      <a:gd name="connsiteY288" fmla="*/ 255814 h 677337"/>
                      <a:gd name="connsiteX289" fmla="*/ 146222 w 364971"/>
                      <a:gd name="connsiteY289" fmla="*/ 263899 h 677337"/>
                      <a:gd name="connsiteX290" fmla="*/ 141867 w 364971"/>
                      <a:gd name="connsiteY290" fmla="*/ 273227 h 677337"/>
                      <a:gd name="connsiteX291" fmla="*/ 135024 w 364971"/>
                      <a:gd name="connsiteY291" fmla="*/ 278825 h 677337"/>
                      <a:gd name="connsiteX292" fmla="*/ 116360 w 364971"/>
                      <a:gd name="connsiteY292" fmla="*/ 283800 h 677337"/>
                      <a:gd name="connsiteX293" fmla="*/ 92097 w 364971"/>
                      <a:gd name="connsiteY293" fmla="*/ 286287 h 677337"/>
                      <a:gd name="connsiteX294" fmla="*/ 87146 w 364971"/>
                      <a:gd name="connsiteY294" fmla="*/ 287702 h 677337"/>
                      <a:gd name="connsiteX295" fmla="*/ 87074 w 364971"/>
                      <a:gd name="connsiteY295" fmla="*/ 288025 h 677337"/>
                      <a:gd name="connsiteX296" fmla="*/ 85229 w 364971"/>
                      <a:gd name="connsiteY296" fmla="*/ 296040 h 677337"/>
                      <a:gd name="connsiteX297" fmla="*/ 83999 w 364971"/>
                      <a:gd name="connsiteY297" fmla="*/ 300356 h 677337"/>
                      <a:gd name="connsiteX298" fmla="*/ 82768 w 364971"/>
                      <a:gd name="connsiteY298" fmla="*/ 304673 h 677337"/>
                      <a:gd name="connsiteX299" fmla="*/ 80923 w 364971"/>
                      <a:gd name="connsiteY299" fmla="*/ 313305 h 677337"/>
                      <a:gd name="connsiteX300" fmla="*/ 80308 w 364971"/>
                      <a:gd name="connsiteY300" fmla="*/ 321937 h 677337"/>
                      <a:gd name="connsiteX301" fmla="*/ 80308 w 364971"/>
                      <a:gd name="connsiteY301" fmla="*/ 339818 h 677337"/>
                      <a:gd name="connsiteX302" fmla="*/ 80923 w 364971"/>
                      <a:gd name="connsiteY302" fmla="*/ 348451 h 677337"/>
                      <a:gd name="connsiteX303" fmla="*/ 81182 w 364971"/>
                      <a:gd name="connsiteY303" fmla="*/ 350267 h 677337"/>
                      <a:gd name="connsiteX304" fmla="*/ 81434 w 364971"/>
                      <a:gd name="connsiteY304" fmla="*/ 349389 h 677337"/>
                      <a:gd name="connsiteX305" fmla="*/ 82675 w 364971"/>
                      <a:gd name="connsiteY305" fmla="*/ 341373 h 677337"/>
                      <a:gd name="connsiteX306" fmla="*/ 83295 w 364971"/>
                      <a:gd name="connsiteY306" fmla="*/ 333357 h 677337"/>
                      <a:gd name="connsiteX307" fmla="*/ 83915 w 364971"/>
                      <a:gd name="connsiteY307" fmla="*/ 326574 h 677337"/>
                      <a:gd name="connsiteX308" fmla="*/ 85775 w 364971"/>
                      <a:gd name="connsiteY308" fmla="*/ 319174 h 677337"/>
                      <a:gd name="connsiteX309" fmla="*/ 95697 w 364971"/>
                      <a:gd name="connsiteY309" fmla="*/ 305608 h 677337"/>
                      <a:gd name="connsiteX310" fmla="*/ 106239 w 364971"/>
                      <a:gd name="connsiteY310" fmla="*/ 298825 h 677337"/>
                      <a:gd name="connsiteX311" fmla="*/ 116781 w 364971"/>
                      <a:gd name="connsiteY311" fmla="*/ 295742 h 677337"/>
                      <a:gd name="connsiteX312" fmla="*/ 135384 w 364971"/>
                      <a:gd name="connsiteY312" fmla="*/ 296975 h 677337"/>
                      <a:gd name="connsiteX313" fmla="*/ 148407 w 364971"/>
                      <a:gd name="connsiteY313" fmla="*/ 301291 h 677337"/>
                      <a:gd name="connsiteX314" fmla="*/ 153988 w 364971"/>
                      <a:gd name="connsiteY314" fmla="*/ 303758 h 677337"/>
                      <a:gd name="connsiteX315" fmla="*/ 137245 w 364971"/>
                      <a:gd name="connsiteY315" fmla="*/ 313008 h 677337"/>
                      <a:gd name="connsiteX316" fmla="*/ 135384 w 364971"/>
                      <a:gd name="connsiteY316" fmla="*/ 319174 h 677337"/>
                      <a:gd name="connsiteX317" fmla="*/ 135384 w 364971"/>
                      <a:gd name="connsiteY317" fmla="*/ 326574 h 677337"/>
                      <a:gd name="connsiteX318" fmla="*/ 134144 w 364971"/>
                      <a:gd name="connsiteY318" fmla="*/ 335823 h 677337"/>
                      <a:gd name="connsiteX319" fmla="*/ 131664 w 364971"/>
                      <a:gd name="connsiteY319" fmla="*/ 339523 h 677337"/>
                      <a:gd name="connsiteX320" fmla="*/ 129183 w 364971"/>
                      <a:gd name="connsiteY320" fmla="*/ 343223 h 677337"/>
                      <a:gd name="connsiteX321" fmla="*/ 121122 w 364971"/>
                      <a:gd name="connsiteY321" fmla="*/ 348772 h 677337"/>
                      <a:gd name="connsiteX322" fmla="*/ 111820 w 364971"/>
                      <a:gd name="connsiteY322" fmla="*/ 353089 h 677337"/>
                      <a:gd name="connsiteX323" fmla="*/ 88876 w 364971"/>
                      <a:gd name="connsiteY323" fmla="*/ 364188 h 677337"/>
                      <a:gd name="connsiteX324" fmla="*/ 84497 w 364971"/>
                      <a:gd name="connsiteY324" fmla="*/ 367203 h 677337"/>
                      <a:gd name="connsiteX325" fmla="*/ 90150 w 364971"/>
                      <a:gd name="connsiteY325" fmla="*/ 391612 h 677337"/>
                      <a:gd name="connsiteX326" fmla="*/ 96302 w 364971"/>
                      <a:gd name="connsiteY326" fmla="*/ 407644 h 677337"/>
                      <a:gd name="connsiteX327" fmla="*/ 101612 w 364971"/>
                      <a:gd name="connsiteY327" fmla="*/ 419176 h 677337"/>
                      <a:gd name="connsiteX328" fmla="*/ 99559 w 364971"/>
                      <a:gd name="connsiteY328" fmla="*/ 412495 h 677337"/>
                      <a:gd name="connsiteX329" fmla="*/ 96481 w 364971"/>
                      <a:gd name="connsiteY329" fmla="*/ 405717 h 677337"/>
                      <a:gd name="connsiteX330" fmla="*/ 95250 w 364971"/>
                      <a:gd name="connsiteY330" fmla="*/ 397707 h 677337"/>
                      <a:gd name="connsiteX331" fmla="*/ 95866 w 364971"/>
                      <a:gd name="connsiteY331" fmla="*/ 389696 h 677337"/>
                      <a:gd name="connsiteX332" fmla="*/ 98943 w 364971"/>
                      <a:gd name="connsiteY332" fmla="*/ 380453 h 677337"/>
                      <a:gd name="connsiteX333" fmla="*/ 106946 w 364971"/>
                      <a:gd name="connsiteY333" fmla="*/ 369977 h 677337"/>
                      <a:gd name="connsiteX334" fmla="*/ 116179 w 364971"/>
                      <a:gd name="connsiteY334" fmla="*/ 363815 h 677337"/>
                      <a:gd name="connsiteX335" fmla="*/ 135261 w 364971"/>
                      <a:gd name="connsiteY335" fmla="*/ 357653 h 677337"/>
                      <a:gd name="connsiteX336" fmla="*/ 150035 w 364971"/>
                      <a:gd name="connsiteY336" fmla="*/ 357037 h 677337"/>
                      <a:gd name="connsiteX337" fmla="*/ 155575 w 364971"/>
                      <a:gd name="connsiteY337" fmla="*/ 357653 h 677337"/>
                      <a:gd name="connsiteX338" fmla="*/ 146342 w 364971"/>
                      <a:gd name="connsiteY338" fmla="*/ 363815 h 677337"/>
                      <a:gd name="connsiteX339" fmla="*/ 143264 w 364971"/>
                      <a:gd name="connsiteY339" fmla="*/ 370594 h 677337"/>
                      <a:gd name="connsiteX340" fmla="*/ 143879 w 364971"/>
                      <a:gd name="connsiteY340" fmla="*/ 376756 h 677337"/>
                      <a:gd name="connsiteX341" fmla="*/ 145110 w 364971"/>
                      <a:gd name="connsiteY341" fmla="*/ 379837 h 677337"/>
                      <a:gd name="connsiteX342" fmla="*/ 146342 w 364971"/>
                      <a:gd name="connsiteY342" fmla="*/ 382918 h 677337"/>
                      <a:gd name="connsiteX343" fmla="*/ 148188 w 364971"/>
                      <a:gd name="connsiteY343" fmla="*/ 387231 h 677337"/>
                      <a:gd name="connsiteX344" fmla="*/ 148804 w 364971"/>
                      <a:gd name="connsiteY344" fmla="*/ 392161 h 677337"/>
                      <a:gd name="connsiteX345" fmla="*/ 147573 w 364971"/>
                      <a:gd name="connsiteY345" fmla="*/ 400788 h 677337"/>
                      <a:gd name="connsiteX346" fmla="*/ 135877 w 364971"/>
                      <a:gd name="connsiteY346" fmla="*/ 418041 h 677337"/>
                      <a:gd name="connsiteX347" fmla="*/ 118641 w 364971"/>
                      <a:gd name="connsiteY347" fmla="*/ 439608 h 677337"/>
                      <a:gd name="connsiteX348" fmla="*/ 115556 w 364971"/>
                      <a:gd name="connsiteY348" fmla="*/ 445271 h 677337"/>
                      <a:gd name="connsiteX349" fmla="*/ 120293 w 364971"/>
                      <a:gd name="connsiteY349" fmla="*/ 453888 h 677337"/>
                      <a:gd name="connsiteX350" fmla="*/ 143054 w 364971"/>
                      <a:gd name="connsiteY350" fmla="*/ 480402 h 677337"/>
                      <a:gd name="connsiteX351" fmla="*/ 155565 w 364971"/>
                      <a:gd name="connsiteY351" fmla="*/ 491151 h 677337"/>
                      <a:gd name="connsiteX352" fmla="*/ 149159 w 364971"/>
                      <a:gd name="connsiteY352" fmla="*/ 483210 h 677337"/>
                      <a:gd name="connsiteX353" fmla="*/ 138648 w 364971"/>
                      <a:gd name="connsiteY353" fmla="*/ 470265 h 677337"/>
                      <a:gd name="connsiteX354" fmla="*/ 134938 w 364971"/>
                      <a:gd name="connsiteY354" fmla="*/ 451156 h 677337"/>
                      <a:gd name="connsiteX355" fmla="*/ 136175 w 364971"/>
                      <a:gd name="connsiteY355" fmla="*/ 444376 h 677337"/>
                      <a:gd name="connsiteX356" fmla="*/ 138029 w 364971"/>
                      <a:gd name="connsiteY356" fmla="*/ 437595 h 677337"/>
                      <a:gd name="connsiteX357" fmla="*/ 144212 w 364971"/>
                      <a:gd name="connsiteY357" fmla="*/ 427116 h 677337"/>
                      <a:gd name="connsiteX358" fmla="*/ 159670 w 364971"/>
                      <a:gd name="connsiteY358" fmla="*/ 412938 h 677337"/>
                      <a:gd name="connsiteX359" fmla="*/ 173272 w 364971"/>
                      <a:gd name="connsiteY359" fmla="*/ 405541 h 677337"/>
                      <a:gd name="connsiteX360" fmla="*/ 179455 w 364971"/>
                      <a:gd name="connsiteY360" fmla="*/ 403075 h 677337"/>
                      <a:gd name="connsiteX361" fmla="*/ 173272 w 364971"/>
                      <a:gd name="connsiteY361" fmla="*/ 422801 h 677337"/>
                      <a:gd name="connsiteX362" fmla="*/ 175127 w 364971"/>
                      <a:gd name="connsiteY362" fmla="*/ 425883 h 677337"/>
                      <a:gd name="connsiteX363" fmla="*/ 177600 w 364971"/>
                      <a:gd name="connsiteY363" fmla="*/ 428965 h 677337"/>
                      <a:gd name="connsiteX364" fmla="*/ 183783 w 364971"/>
                      <a:gd name="connsiteY364" fmla="*/ 434513 h 677337"/>
                      <a:gd name="connsiteX365" fmla="*/ 187493 w 364971"/>
                      <a:gd name="connsiteY365" fmla="*/ 438828 h 677337"/>
                      <a:gd name="connsiteX366" fmla="*/ 190585 w 364971"/>
                      <a:gd name="connsiteY366" fmla="*/ 443759 h 677337"/>
                      <a:gd name="connsiteX367" fmla="*/ 193058 w 364971"/>
                      <a:gd name="connsiteY367" fmla="*/ 454238 h 677337"/>
                      <a:gd name="connsiteX368" fmla="*/ 188730 w 364971"/>
                      <a:gd name="connsiteY368" fmla="*/ 476430 h 677337"/>
                      <a:gd name="connsiteX369" fmla="*/ 178219 w 364971"/>
                      <a:gd name="connsiteY369" fmla="*/ 504169 h 677337"/>
                      <a:gd name="connsiteX370" fmla="*/ 177366 w 364971"/>
                      <a:gd name="connsiteY370" fmla="*/ 509274 h 677337"/>
                      <a:gd name="connsiteX371" fmla="*/ 194727 w 364971"/>
                      <a:gd name="connsiteY371" fmla="*/ 522947 h 677337"/>
                      <a:gd name="connsiteX372" fmla="*/ 219948 w 364971"/>
                      <a:gd name="connsiteY372" fmla="*/ 543295 h 677337"/>
                      <a:gd name="connsiteX373" fmla="*/ 237820 w 364971"/>
                      <a:gd name="connsiteY373" fmla="*/ 555540 h 677337"/>
                      <a:gd name="connsiteX374" fmla="*/ 223851 w 364971"/>
                      <a:gd name="connsiteY374" fmla="*/ 543534 h 677337"/>
                      <a:gd name="connsiteX375" fmla="*/ 201146 w 364971"/>
                      <a:gd name="connsiteY375" fmla="*/ 512474 h 677337"/>
                      <a:gd name="connsiteX376" fmla="*/ 213419 w 364971"/>
                      <a:gd name="connsiteY376" fmla="*/ 464021 h 677337"/>
                      <a:gd name="connsiteX377" fmla="*/ 225692 w 364971"/>
                      <a:gd name="connsiteY377" fmla="*/ 452839 h 677337"/>
                      <a:gd name="connsiteX378" fmla="*/ 231215 w 364971"/>
                      <a:gd name="connsiteY378" fmla="*/ 449112 h 677337"/>
                      <a:gd name="connsiteX379" fmla="*/ 229374 w 364971"/>
                      <a:gd name="connsiteY379" fmla="*/ 462778 h 677337"/>
                      <a:gd name="connsiteX380" fmla="*/ 233056 w 364971"/>
                      <a:gd name="connsiteY380" fmla="*/ 472096 h 677337"/>
                      <a:gd name="connsiteX381" fmla="*/ 248397 w 364971"/>
                      <a:gd name="connsiteY381" fmla="*/ 484520 h 677337"/>
                      <a:gd name="connsiteX382" fmla="*/ 264966 w 364971"/>
                      <a:gd name="connsiteY382" fmla="*/ 530489 h 677337"/>
                      <a:gd name="connsiteX383" fmla="*/ 258829 w 364971"/>
                      <a:gd name="connsiteY383" fmla="*/ 560928 h 677337"/>
                      <a:gd name="connsiteX384" fmla="*/ 257996 w 364971"/>
                      <a:gd name="connsiteY384" fmla="*/ 569363 h 677337"/>
                      <a:gd name="connsiteX385" fmla="*/ 268545 w 364971"/>
                      <a:gd name="connsiteY385" fmla="*/ 576591 h 677337"/>
                      <a:gd name="connsiteX386" fmla="*/ 311606 w 364971"/>
                      <a:gd name="connsiteY386" fmla="*/ 603721 h 677337"/>
                      <a:gd name="connsiteX387" fmla="*/ 328831 w 364971"/>
                      <a:gd name="connsiteY387" fmla="*/ 616669 h 677337"/>
                      <a:gd name="connsiteX388" fmla="*/ 336828 w 364971"/>
                      <a:gd name="connsiteY388" fmla="*/ 622835 h 677337"/>
                      <a:gd name="connsiteX389" fmla="*/ 343595 w 364971"/>
                      <a:gd name="connsiteY389" fmla="*/ 629001 h 677337"/>
                      <a:gd name="connsiteX390" fmla="*/ 349131 w 364971"/>
                      <a:gd name="connsiteY390" fmla="*/ 635167 h 677337"/>
                      <a:gd name="connsiteX391" fmla="*/ 354052 w 364971"/>
                      <a:gd name="connsiteY391" fmla="*/ 641333 h 677337"/>
                      <a:gd name="connsiteX392" fmla="*/ 357743 w 364971"/>
                      <a:gd name="connsiteY392" fmla="*/ 646882 h 677337"/>
                      <a:gd name="connsiteX393" fmla="*/ 360204 w 364971"/>
                      <a:gd name="connsiteY393" fmla="*/ 651815 h 677337"/>
                      <a:gd name="connsiteX394" fmla="*/ 361434 w 364971"/>
                      <a:gd name="connsiteY394" fmla="*/ 653665 h 677337"/>
                      <a:gd name="connsiteX395" fmla="*/ 362049 w 364971"/>
                      <a:gd name="connsiteY395" fmla="*/ 655515 h 677337"/>
                      <a:gd name="connsiteX396" fmla="*/ 363280 w 364971"/>
                      <a:gd name="connsiteY396" fmla="*/ 658598 h 677337"/>
                      <a:gd name="connsiteX397" fmla="*/ 364510 w 364971"/>
                      <a:gd name="connsiteY397" fmla="*/ 660447 h 677337"/>
                      <a:gd name="connsiteX398" fmla="*/ 364510 w 364971"/>
                      <a:gd name="connsiteY398" fmla="*/ 661064 h 677337"/>
                      <a:gd name="connsiteX399" fmla="*/ 364510 w 364971"/>
                      <a:gd name="connsiteY399" fmla="*/ 665997 h 677337"/>
                      <a:gd name="connsiteX400" fmla="*/ 362664 w 364971"/>
                      <a:gd name="connsiteY400" fmla="*/ 670930 h 677337"/>
                      <a:gd name="connsiteX401" fmla="*/ 354667 w 364971"/>
                      <a:gd name="connsiteY401" fmla="*/ 677095 h 677337"/>
                      <a:gd name="connsiteX402" fmla="*/ 346670 w 364971"/>
                      <a:gd name="connsiteY402" fmla="*/ 675862 h 677337"/>
                      <a:gd name="connsiteX403" fmla="*/ 341749 w 364971"/>
                      <a:gd name="connsiteY403" fmla="*/ 670313 h 677337"/>
                      <a:gd name="connsiteX404" fmla="*/ 341749 w 364971"/>
                      <a:gd name="connsiteY404" fmla="*/ 669696 h 677337"/>
                      <a:gd name="connsiteX405" fmla="*/ 341134 w 364971"/>
                      <a:gd name="connsiteY405" fmla="*/ 668463 h 677337"/>
                      <a:gd name="connsiteX406" fmla="*/ 339904 w 364971"/>
                      <a:gd name="connsiteY406" fmla="*/ 665997 h 677337"/>
                      <a:gd name="connsiteX407" fmla="*/ 338673 w 364971"/>
                      <a:gd name="connsiteY407" fmla="*/ 662914 h 677337"/>
                      <a:gd name="connsiteX408" fmla="*/ 336828 w 364971"/>
                      <a:gd name="connsiteY408" fmla="*/ 659214 h 677337"/>
                      <a:gd name="connsiteX409" fmla="*/ 334367 w 364971"/>
                      <a:gd name="connsiteY409" fmla="*/ 654898 h 677337"/>
                      <a:gd name="connsiteX410" fmla="*/ 330676 w 364971"/>
                      <a:gd name="connsiteY410" fmla="*/ 649965 h 677337"/>
                      <a:gd name="connsiteX411" fmla="*/ 326370 w 364971"/>
                      <a:gd name="connsiteY411" fmla="*/ 644416 h 677337"/>
                      <a:gd name="connsiteX412" fmla="*/ 321449 w 364971"/>
                      <a:gd name="connsiteY412" fmla="*/ 638867 h 677337"/>
                      <a:gd name="connsiteX413" fmla="*/ 315297 w 364971"/>
                      <a:gd name="connsiteY413" fmla="*/ 632084 h 677337"/>
                      <a:gd name="connsiteX414" fmla="*/ 299918 w 364971"/>
                      <a:gd name="connsiteY414" fmla="*/ 618519 h 677337"/>
                      <a:gd name="connsiteX415" fmla="*/ 290133 w 364971"/>
                      <a:gd name="connsiteY415" fmla="*/ 611163 h 677337"/>
                      <a:gd name="connsiteX416" fmla="*/ 285593 w 364971"/>
                      <a:gd name="connsiteY416" fmla="*/ 613185 h 677337"/>
                      <a:gd name="connsiteX417" fmla="*/ 258656 w 364971"/>
                      <a:gd name="connsiteY417" fmla="*/ 631595 h 677337"/>
                      <a:gd name="connsiteX418" fmla="*/ 208454 w 364971"/>
                      <a:gd name="connsiteY418" fmla="*/ 632209 h 677337"/>
                      <a:gd name="connsiteX419" fmla="*/ 161925 w 364971"/>
                      <a:gd name="connsiteY419" fmla="*/ 622390 h 677337"/>
                      <a:gd name="connsiteX420" fmla="*/ 171108 w 364971"/>
                      <a:gd name="connsiteY420" fmla="*/ 600299 h 677337"/>
                      <a:gd name="connsiteX421" fmla="*/ 217025 w 364971"/>
                      <a:gd name="connsiteY421" fmla="*/ 575752 h 677337"/>
                      <a:gd name="connsiteX422" fmla="*/ 255595 w 364971"/>
                      <a:gd name="connsiteY422" fmla="*/ 586798 h 677337"/>
                      <a:gd name="connsiteX423" fmla="*/ 262794 w 364971"/>
                      <a:gd name="connsiteY423" fmla="*/ 590611 h 677337"/>
                      <a:gd name="connsiteX424" fmla="*/ 260548 w 364971"/>
                      <a:gd name="connsiteY424" fmla="*/ 588923 h 677337"/>
                      <a:gd name="connsiteX425" fmla="*/ 211336 w 364971"/>
                      <a:gd name="connsiteY425" fmla="*/ 555626 h 677337"/>
                      <a:gd name="connsiteX426" fmla="*/ 206468 w 364971"/>
                      <a:gd name="connsiteY426" fmla="*/ 552482 h 677337"/>
                      <a:gd name="connsiteX427" fmla="*/ 200514 w 364971"/>
                      <a:gd name="connsiteY427" fmla="*/ 555304 h 677337"/>
                      <a:gd name="connsiteX428" fmla="*/ 174870 w 364971"/>
                      <a:gd name="connsiteY428" fmla="*/ 571293 h 677337"/>
                      <a:gd name="connsiteX429" fmla="*/ 151057 w 364971"/>
                      <a:gd name="connsiteY429" fmla="*/ 579288 h 677337"/>
                      <a:gd name="connsiteX430" fmla="*/ 123581 w 364971"/>
                      <a:gd name="connsiteY430" fmla="*/ 565758 h 677337"/>
                      <a:gd name="connsiteX431" fmla="*/ 114423 w 364971"/>
                      <a:gd name="connsiteY431" fmla="*/ 557149 h 677337"/>
                      <a:gd name="connsiteX432" fmla="*/ 105264 w 364971"/>
                      <a:gd name="connsiteY432" fmla="*/ 549769 h 677337"/>
                      <a:gd name="connsiteX433" fmla="*/ 77788 w 364971"/>
                      <a:gd name="connsiteY433" fmla="*/ 546079 h 677337"/>
                      <a:gd name="connsiteX434" fmla="*/ 80841 w 364971"/>
                      <a:gd name="connsiteY434" fmla="*/ 539929 h 677337"/>
                      <a:gd name="connsiteX435" fmla="*/ 90000 w 364971"/>
                      <a:gd name="connsiteY435" fmla="*/ 527015 h 677337"/>
                      <a:gd name="connsiteX436" fmla="*/ 137625 w 364971"/>
                      <a:gd name="connsiteY436" fmla="*/ 512870 h 677337"/>
                      <a:gd name="connsiteX437" fmla="*/ 173038 w 364971"/>
                      <a:gd name="connsiteY437" fmla="*/ 528860 h 677337"/>
                      <a:gd name="connsiteX438" fmla="*/ 173970 w 364971"/>
                      <a:gd name="connsiteY438" fmla="*/ 529426 h 677337"/>
                      <a:gd name="connsiteX439" fmla="*/ 157817 w 364971"/>
                      <a:gd name="connsiteY439" fmla="*/ 515548 h 677337"/>
                      <a:gd name="connsiteX440" fmla="*/ 133356 w 364971"/>
                      <a:gd name="connsiteY440" fmla="*/ 489803 h 677337"/>
                      <a:gd name="connsiteX441" fmla="*/ 126176 w 364971"/>
                      <a:gd name="connsiteY441" fmla="*/ 491495 h 677337"/>
                      <a:gd name="connsiteX442" fmla="*/ 98511 w 364971"/>
                      <a:gd name="connsiteY442" fmla="*/ 500909 h 677337"/>
                      <a:gd name="connsiteX443" fmla="*/ 74535 w 364971"/>
                      <a:gd name="connsiteY443" fmla="*/ 501537 h 677337"/>
                      <a:gd name="connsiteX444" fmla="*/ 62240 w 364971"/>
                      <a:gd name="connsiteY444" fmla="*/ 494006 h 677337"/>
                      <a:gd name="connsiteX445" fmla="*/ 56092 w 364971"/>
                      <a:gd name="connsiteY445" fmla="*/ 487729 h 677337"/>
                      <a:gd name="connsiteX446" fmla="*/ 51174 w 364971"/>
                      <a:gd name="connsiteY446" fmla="*/ 479570 h 677337"/>
                      <a:gd name="connsiteX447" fmla="*/ 45026 w 364971"/>
                      <a:gd name="connsiteY447" fmla="*/ 467645 h 677337"/>
                      <a:gd name="connsiteX448" fmla="*/ 41338 w 364971"/>
                      <a:gd name="connsiteY448" fmla="*/ 461997 h 677337"/>
                      <a:gd name="connsiteX449" fmla="*/ 37649 w 364971"/>
                      <a:gd name="connsiteY449" fmla="*/ 456976 h 677337"/>
                      <a:gd name="connsiteX450" fmla="*/ 14288 w 364971"/>
                      <a:gd name="connsiteY450" fmla="*/ 441913 h 677337"/>
                      <a:gd name="connsiteX451" fmla="*/ 18591 w 364971"/>
                      <a:gd name="connsiteY451" fmla="*/ 436892 h 677337"/>
                      <a:gd name="connsiteX452" fmla="*/ 31502 w 364971"/>
                      <a:gd name="connsiteY452" fmla="*/ 428733 h 677337"/>
                      <a:gd name="connsiteX453" fmla="*/ 51712 w 364971"/>
                      <a:gd name="connsiteY453" fmla="*/ 425673 h 677337"/>
                      <a:gd name="connsiteX454" fmla="*/ 78839 w 364971"/>
                      <a:gd name="connsiteY454" fmla="*/ 434382 h 677337"/>
                      <a:gd name="connsiteX455" fmla="*/ 95438 w 364971"/>
                      <a:gd name="connsiteY455" fmla="*/ 446306 h 677337"/>
                      <a:gd name="connsiteX456" fmla="*/ 106503 w 364971"/>
                      <a:gd name="connsiteY456" fmla="*/ 459486 h 677337"/>
                      <a:gd name="connsiteX457" fmla="*/ 118799 w 364971"/>
                      <a:gd name="connsiteY457" fmla="*/ 473294 h 677337"/>
                      <a:gd name="connsiteX458" fmla="*/ 120105 w 364971"/>
                      <a:gd name="connsiteY458" fmla="*/ 474094 h 677337"/>
                      <a:gd name="connsiteX459" fmla="*/ 109835 w 364971"/>
                      <a:gd name="connsiteY459" fmla="*/ 461904 h 677337"/>
                      <a:gd name="connsiteX460" fmla="*/ 88920 w 364971"/>
                      <a:gd name="connsiteY460" fmla="*/ 431074 h 677337"/>
                      <a:gd name="connsiteX461" fmla="*/ 80923 w 364971"/>
                      <a:gd name="connsiteY461" fmla="*/ 413810 h 677337"/>
                      <a:gd name="connsiteX462" fmla="*/ 80354 w 364971"/>
                      <a:gd name="connsiteY462" fmla="*/ 411972 h 677337"/>
                      <a:gd name="connsiteX463" fmla="*/ 76729 w 364971"/>
                      <a:gd name="connsiteY463" fmla="*/ 411364 h 677337"/>
                      <a:gd name="connsiteX464" fmla="*/ 49721 w 364971"/>
                      <a:gd name="connsiteY464" fmla="*/ 408892 h 677337"/>
                      <a:gd name="connsiteX465" fmla="*/ 28236 w 364971"/>
                      <a:gd name="connsiteY465" fmla="*/ 399623 h 677337"/>
                      <a:gd name="connsiteX466" fmla="*/ 20257 w 364971"/>
                      <a:gd name="connsiteY466" fmla="*/ 387882 h 677337"/>
                      <a:gd name="connsiteX467" fmla="*/ 16573 w 364971"/>
                      <a:gd name="connsiteY467" fmla="*/ 370579 h 677337"/>
                      <a:gd name="connsiteX468" fmla="*/ 15960 w 364971"/>
                      <a:gd name="connsiteY468" fmla="*/ 357602 h 677337"/>
                      <a:gd name="connsiteX469" fmla="*/ 14732 w 364971"/>
                      <a:gd name="connsiteY469" fmla="*/ 345861 h 677337"/>
                      <a:gd name="connsiteX470" fmla="*/ 9821 w 364971"/>
                      <a:gd name="connsiteY470" fmla="*/ 335356 h 677337"/>
                      <a:gd name="connsiteX471" fmla="*/ 0 w 364971"/>
                      <a:gd name="connsiteY471" fmla="*/ 324851 h 677337"/>
                      <a:gd name="connsiteX472" fmla="*/ 5525 w 364971"/>
                      <a:gd name="connsiteY472" fmla="*/ 322379 h 677337"/>
                      <a:gd name="connsiteX473" fmla="*/ 19643 w 364971"/>
                      <a:gd name="connsiteY473" fmla="*/ 320525 h 677337"/>
                      <a:gd name="connsiteX474" fmla="*/ 38671 w 364971"/>
                      <a:gd name="connsiteY474" fmla="*/ 326087 h 677337"/>
                      <a:gd name="connsiteX475" fmla="*/ 48493 w 364971"/>
                      <a:gd name="connsiteY475" fmla="*/ 333502 h 677337"/>
                      <a:gd name="connsiteX476" fmla="*/ 57700 w 364971"/>
                      <a:gd name="connsiteY476" fmla="*/ 344007 h 677337"/>
                      <a:gd name="connsiteX477" fmla="*/ 63839 w 364971"/>
                      <a:gd name="connsiteY477" fmla="*/ 352659 h 677337"/>
                      <a:gd name="connsiteX478" fmla="*/ 67522 w 364971"/>
                      <a:gd name="connsiteY478" fmla="*/ 360692 h 677337"/>
                      <a:gd name="connsiteX479" fmla="*/ 71205 w 364971"/>
                      <a:gd name="connsiteY479" fmla="*/ 376141 h 677337"/>
                      <a:gd name="connsiteX480" fmla="*/ 73652 w 364971"/>
                      <a:gd name="connsiteY480" fmla="*/ 384148 h 677337"/>
                      <a:gd name="connsiteX481" fmla="*/ 69850 w 364971"/>
                      <a:gd name="connsiteY481" fmla="*/ 358316 h 677337"/>
                      <a:gd name="connsiteX482" fmla="*/ 69850 w 364971"/>
                      <a:gd name="connsiteY482" fmla="*/ 354000 h 677337"/>
                      <a:gd name="connsiteX483" fmla="*/ 69850 w 364971"/>
                      <a:gd name="connsiteY483" fmla="*/ 349067 h 677337"/>
                      <a:gd name="connsiteX484" fmla="*/ 69850 w 364971"/>
                      <a:gd name="connsiteY484" fmla="*/ 339818 h 677337"/>
                      <a:gd name="connsiteX485" fmla="*/ 70703 w 364971"/>
                      <a:gd name="connsiteY485" fmla="*/ 326983 h 677337"/>
                      <a:gd name="connsiteX486" fmla="*/ 65017 w 364971"/>
                      <a:gd name="connsiteY486" fmla="*/ 323520 h 677337"/>
                      <a:gd name="connsiteX487" fmla="*/ 41918 w 364971"/>
                      <a:gd name="connsiteY487" fmla="*/ 311162 h 677337"/>
                      <a:gd name="connsiteX488" fmla="*/ 26935 w 364971"/>
                      <a:gd name="connsiteY488" fmla="*/ 295715 h 677337"/>
                      <a:gd name="connsiteX489" fmla="*/ 24437 w 364971"/>
                      <a:gd name="connsiteY489" fmla="*/ 290154 h 677337"/>
                      <a:gd name="connsiteX490" fmla="*/ 23813 w 364971"/>
                      <a:gd name="connsiteY490" fmla="*/ 283357 h 677337"/>
                      <a:gd name="connsiteX491" fmla="*/ 26310 w 364971"/>
                      <a:gd name="connsiteY491" fmla="*/ 268528 h 677337"/>
                      <a:gd name="connsiteX492" fmla="*/ 23813 w 364971"/>
                      <a:gd name="connsiteY492" fmla="*/ 226511 h 677337"/>
                      <a:gd name="connsiteX493" fmla="*/ 29510 w 364971"/>
                      <a:gd name="connsiteY493" fmla="*/ 226356 h 677337"/>
                      <a:gd name="connsiteX494" fmla="*/ 43166 w 364971"/>
                      <a:gd name="connsiteY494" fmla="*/ 228982 h 677337"/>
                      <a:gd name="connsiteX495" fmla="*/ 58774 w 364971"/>
                      <a:gd name="connsiteY495" fmla="*/ 238251 h 677337"/>
                      <a:gd name="connsiteX496" fmla="*/ 71260 w 364971"/>
                      <a:gd name="connsiteY496" fmla="*/ 259259 h 677337"/>
                      <a:gd name="connsiteX497" fmla="*/ 75006 w 364971"/>
                      <a:gd name="connsiteY497" fmla="*/ 276560 h 677337"/>
                      <a:gd name="connsiteX498" fmla="*/ 74382 w 364971"/>
                      <a:gd name="connsiteY498" fmla="*/ 283975 h 677337"/>
                      <a:gd name="connsiteX499" fmla="*/ 73133 w 364971"/>
                      <a:gd name="connsiteY499" fmla="*/ 291390 h 677337"/>
                      <a:gd name="connsiteX500" fmla="*/ 71884 w 364971"/>
                      <a:gd name="connsiteY500" fmla="*/ 299422 h 677337"/>
                      <a:gd name="connsiteX501" fmla="*/ 72454 w 364971"/>
                      <a:gd name="connsiteY501" fmla="*/ 306749 h 677337"/>
                      <a:gd name="connsiteX502" fmla="*/ 72926 w 364971"/>
                      <a:gd name="connsiteY502" fmla="*/ 303439 h 677337"/>
                      <a:gd name="connsiteX503" fmla="*/ 72926 w 364971"/>
                      <a:gd name="connsiteY503" fmla="*/ 298507 h 677337"/>
                      <a:gd name="connsiteX504" fmla="*/ 73541 w 364971"/>
                      <a:gd name="connsiteY504" fmla="*/ 294190 h 677337"/>
                      <a:gd name="connsiteX505" fmla="*/ 74771 w 364971"/>
                      <a:gd name="connsiteY505" fmla="*/ 284942 h 677337"/>
                      <a:gd name="connsiteX506" fmla="*/ 79693 w 364971"/>
                      <a:gd name="connsiteY506" fmla="*/ 267677 h 677337"/>
                      <a:gd name="connsiteX507" fmla="*/ 85844 w 364971"/>
                      <a:gd name="connsiteY507" fmla="*/ 251645 h 677337"/>
                      <a:gd name="connsiteX508" fmla="*/ 87642 w 364971"/>
                      <a:gd name="connsiteY508" fmla="*/ 247680 h 677337"/>
                      <a:gd name="connsiteX509" fmla="*/ 83687 w 364971"/>
                      <a:gd name="connsiteY509" fmla="*/ 243163 h 677337"/>
                      <a:gd name="connsiteX510" fmla="*/ 65891 w 364971"/>
                      <a:gd name="connsiteY510" fmla="*/ 226514 h 677337"/>
                      <a:gd name="connsiteX511" fmla="*/ 55229 w 364971"/>
                      <a:gd name="connsiteY511" fmla="*/ 209787 h 677337"/>
                      <a:gd name="connsiteX512" fmla="*/ 55229 w 364971"/>
                      <a:gd name="connsiteY512" fmla="*/ 198636 h 677337"/>
                      <a:gd name="connsiteX513" fmla="*/ 59619 w 364971"/>
                      <a:gd name="connsiteY513" fmla="*/ 186246 h 677337"/>
                      <a:gd name="connsiteX514" fmla="*/ 67773 w 364971"/>
                      <a:gd name="connsiteY514" fmla="*/ 169519 h 677337"/>
                      <a:gd name="connsiteX515" fmla="*/ 64010 w 364971"/>
                      <a:gd name="connsiteY515" fmla="*/ 149075 h 677337"/>
                      <a:gd name="connsiteX516" fmla="*/ 81570 w 364971"/>
                      <a:gd name="connsiteY516" fmla="*/ 154651 h 677337"/>
                      <a:gd name="connsiteX517" fmla="*/ 94740 w 364971"/>
                      <a:gd name="connsiteY517" fmla="*/ 165802 h 677337"/>
                      <a:gd name="connsiteX518" fmla="*/ 99758 w 364971"/>
                      <a:gd name="connsiteY518" fmla="*/ 175095 h 677337"/>
                      <a:gd name="connsiteX519" fmla="*/ 103521 w 364971"/>
                      <a:gd name="connsiteY519" fmla="*/ 186865 h 677337"/>
                      <a:gd name="connsiteX520" fmla="*/ 103521 w 364971"/>
                      <a:gd name="connsiteY520" fmla="*/ 202973 h 677337"/>
                      <a:gd name="connsiteX521" fmla="*/ 98503 w 364971"/>
                      <a:gd name="connsiteY521" fmla="*/ 216602 h 677337"/>
                      <a:gd name="connsiteX522" fmla="*/ 94113 w 364971"/>
                      <a:gd name="connsiteY522" fmla="*/ 230851 h 677337"/>
                      <a:gd name="connsiteX523" fmla="*/ 94255 w 364971"/>
                      <a:gd name="connsiteY523" fmla="*/ 233097 h 677337"/>
                      <a:gd name="connsiteX524" fmla="*/ 113526 w 364971"/>
                      <a:gd name="connsiteY524" fmla="*/ 190603 h 677337"/>
                      <a:gd name="connsiteX525" fmla="*/ 117217 w 364971"/>
                      <a:gd name="connsiteY525" fmla="*/ 183820 h 677337"/>
                      <a:gd name="connsiteX526" fmla="*/ 119908 w 364971"/>
                      <a:gd name="connsiteY526" fmla="*/ 178874 h 677337"/>
                      <a:gd name="connsiteX527" fmla="*/ 116452 w 364971"/>
                      <a:gd name="connsiteY527" fmla="*/ 172964 h 677337"/>
                      <a:gd name="connsiteX528" fmla="*/ 103125 w 364971"/>
                      <a:gd name="connsiteY528" fmla="*/ 155181 h 677337"/>
                      <a:gd name="connsiteX529" fmla="*/ 95250 w 364971"/>
                      <a:gd name="connsiteY529" fmla="*/ 138695 h 677337"/>
                      <a:gd name="connsiteX530" fmla="*/ 101913 w 364971"/>
                      <a:gd name="connsiteY530" fmla="*/ 117936 h 677337"/>
                      <a:gd name="connsiteX531" fmla="*/ 109183 w 364971"/>
                      <a:gd name="connsiteY531" fmla="*/ 85575 h 677337"/>
                      <a:gd name="connsiteX532" fmla="*/ 124327 w 364971"/>
                      <a:gd name="connsiteY532" fmla="*/ 92291 h 677337"/>
                      <a:gd name="connsiteX533" fmla="*/ 141288 w 364971"/>
                      <a:gd name="connsiteY533" fmla="*/ 123431 h 677337"/>
                      <a:gd name="connsiteX534" fmla="*/ 139471 w 364971"/>
                      <a:gd name="connsiteY534" fmla="*/ 138695 h 677337"/>
                      <a:gd name="connsiteX535" fmla="*/ 133413 w 364971"/>
                      <a:gd name="connsiteY535" fmla="*/ 150296 h 677337"/>
                      <a:gd name="connsiteX536" fmla="*/ 127355 w 364971"/>
                      <a:gd name="connsiteY536" fmla="*/ 163118 h 677337"/>
                      <a:gd name="connsiteX537" fmla="*/ 127193 w 364971"/>
                      <a:gd name="connsiteY537" fmla="*/ 165489 h 677337"/>
                      <a:gd name="connsiteX538" fmla="*/ 128290 w 364971"/>
                      <a:gd name="connsiteY538" fmla="*/ 163473 h 677337"/>
                      <a:gd name="connsiteX539" fmla="*/ 143669 w 364971"/>
                      <a:gd name="connsiteY539" fmla="*/ 139425 h 677337"/>
                      <a:gd name="connsiteX540" fmla="*/ 151051 w 364971"/>
                      <a:gd name="connsiteY540" fmla="*/ 128327 h 677337"/>
                      <a:gd name="connsiteX541" fmla="*/ 157791 w 364971"/>
                      <a:gd name="connsiteY541" fmla="*/ 119492 h 677337"/>
                      <a:gd name="connsiteX542" fmla="*/ 154962 w 364971"/>
                      <a:gd name="connsiteY542" fmla="*/ 113547 h 677337"/>
                      <a:gd name="connsiteX543" fmla="*/ 143597 w 364971"/>
                      <a:gd name="connsiteY543" fmla="*/ 95619 h 677337"/>
                      <a:gd name="connsiteX544" fmla="*/ 145453 w 364971"/>
                      <a:gd name="connsiteY544" fmla="*/ 61147 h 677337"/>
                      <a:gd name="connsiteX545" fmla="*/ 154112 w 364971"/>
                      <a:gd name="connsiteY545" fmla="*/ 31600 h 677337"/>
                      <a:gd name="connsiteX546" fmla="*/ 168337 w 364971"/>
                      <a:gd name="connsiteY546" fmla="*/ 38371 h 677337"/>
                      <a:gd name="connsiteX547" fmla="*/ 182563 w 364971"/>
                      <a:gd name="connsiteY547" fmla="*/ 69150 h 677337"/>
                      <a:gd name="connsiteX548" fmla="*/ 173285 w 364971"/>
                      <a:gd name="connsiteY548" fmla="*/ 94388 h 677337"/>
                      <a:gd name="connsiteX549" fmla="*/ 166482 w 364971"/>
                      <a:gd name="connsiteY549" fmla="*/ 105468 h 677337"/>
                      <a:gd name="connsiteX550" fmla="*/ 165877 w 364971"/>
                      <a:gd name="connsiteY550" fmla="*/ 108718 h 677337"/>
                      <a:gd name="connsiteX551" fmla="*/ 166430 w 364971"/>
                      <a:gd name="connsiteY551" fmla="*/ 107979 h 677337"/>
                      <a:gd name="connsiteX552" fmla="*/ 173196 w 364971"/>
                      <a:gd name="connsiteY552" fmla="*/ 98730 h 677337"/>
                      <a:gd name="connsiteX553" fmla="*/ 197187 w 364971"/>
                      <a:gd name="connsiteY553" fmla="*/ 68517 h 677337"/>
                      <a:gd name="connsiteX554" fmla="*/ 212566 w 364971"/>
                      <a:gd name="connsiteY554" fmla="*/ 48786 h 677337"/>
                      <a:gd name="connsiteX555" fmla="*/ 212957 w 364971"/>
                      <a:gd name="connsiteY555" fmla="*/ 48199 h 677337"/>
                      <a:gd name="connsiteX556" fmla="*/ 220779 w 364971"/>
                      <a:gd name="connsiteY556" fmla="*/ 27400 h 677337"/>
                      <a:gd name="connsiteX557" fmla="*/ 228213 w 364971"/>
                      <a:gd name="connsiteY557" fmla="*/ 8432 h 677337"/>
                      <a:gd name="connsiteX558" fmla="*/ 252142 w 364971"/>
                      <a:gd name="connsiteY558" fmla="*/ 402 h 677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</a:cxnLst>
                    <a:rect l="l" t="t" r="r" b="b"/>
                    <a:pathLst>
                      <a:path w="364971" h="677337">
                        <a:moveTo>
                          <a:pt x="206617" y="599685"/>
                        </a:moveTo>
                        <a:cubicBezTo>
                          <a:pt x="198046" y="600912"/>
                          <a:pt x="194373" y="603367"/>
                          <a:pt x="194373" y="603367"/>
                        </a:cubicBezTo>
                        <a:cubicBezTo>
                          <a:pt x="194373" y="603367"/>
                          <a:pt x="213964" y="597230"/>
                          <a:pt x="236616" y="605208"/>
                        </a:cubicBezTo>
                        <a:cubicBezTo>
                          <a:pt x="249778" y="609810"/>
                          <a:pt x="260339" y="611651"/>
                          <a:pt x="269829" y="611805"/>
                        </a:cubicBezTo>
                        <a:lnTo>
                          <a:pt x="287831" y="609433"/>
                        </a:lnTo>
                        <a:lnTo>
                          <a:pt x="283809" y="606409"/>
                        </a:lnTo>
                        <a:lnTo>
                          <a:pt x="245187" y="604594"/>
                        </a:lnTo>
                        <a:cubicBezTo>
                          <a:pt x="227433" y="598458"/>
                          <a:pt x="214576" y="598458"/>
                          <a:pt x="206617" y="599685"/>
                        </a:cubicBezTo>
                        <a:close/>
                        <a:moveTo>
                          <a:pt x="124803" y="533779"/>
                        </a:moveTo>
                        <a:cubicBezTo>
                          <a:pt x="116254" y="533164"/>
                          <a:pt x="111980" y="535009"/>
                          <a:pt x="111980" y="535009"/>
                        </a:cubicBezTo>
                        <a:cubicBezTo>
                          <a:pt x="111980" y="535009"/>
                          <a:pt x="117476" y="535009"/>
                          <a:pt x="124803" y="535624"/>
                        </a:cubicBezTo>
                        <a:cubicBezTo>
                          <a:pt x="128466" y="536239"/>
                          <a:pt x="133351" y="536854"/>
                          <a:pt x="138235" y="538084"/>
                        </a:cubicBezTo>
                        <a:cubicBezTo>
                          <a:pt x="143120" y="539314"/>
                          <a:pt x="148005" y="541159"/>
                          <a:pt x="153500" y="544234"/>
                        </a:cubicBezTo>
                        <a:cubicBezTo>
                          <a:pt x="166322" y="550384"/>
                          <a:pt x="176091" y="552844"/>
                          <a:pt x="185250" y="553459"/>
                        </a:cubicBezTo>
                        <a:lnTo>
                          <a:pt x="204422" y="551160"/>
                        </a:lnTo>
                        <a:lnTo>
                          <a:pt x="200528" y="548645"/>
                        </a:lnTo>
                        <a:lnTo>
                          <a:pt x="199293" y="549154"/>
                        </a:lnTo>
                        <a:cubicBezTo>
                          <a:pt x="190745" y="550999"/>
                          <a:pt x="177923" y="551614"/>
                          <a:pt x="162048" y="544234"/>
                        </a:cubicBezTo>
                        <a:cubicBezTo>
                          <a:pt x="153500" y="540544"/>
                          <a:pt x="146173" y="538084"/>
                          <a:pt x="140067" y="536239"/>
                        </a:cubicBezTo>
                        <a:cubicBezTo>
                          <a:pt x="133961" y="534394"/>
                          <a:pt x="129077" y="533779"/>
                          <a:pt x="124803" y="533779"/>
                        </a:cubicBezTo>
                        <a:close/>
                        <a:moveTo>
                          <a:pt x="220169" y="482657"/>
                        </a:moveTo>
                        <a:cubicBezTo>
                          <a:pt x="220169" y="482657"/>
                          <a:pt x="218328" y="487005"/>
                          <a:pt x="219555" y="495081"/>
                        </a:cubicBezTo>
                        <a:cubicBezTo>
                          <a:pt x="220783" y="502535"/>
                          <a:pt x="224464" y="514338"/>
                          <a:pt x="235510" y="528004"/>
                        </a:cubicBezTo>
                        <a:cubicBezTo>
                          <a:pt x="246556" y="541049"/>
                          <a:pt x="250852" y="553473"/>
                          <a:pt x="252079" y="562791"/>
                        </a:cubicBezTo>
                        <a:lnTo>
                          <a:pt x="251978" y="565240"/>
                        </a:lnTo>
                        <a:lnTo>
                          <a:pt x="256386" y="568260"/>
                        </a:lnTo>
                        <a:lnTo>
                          <a:pt x="251389" y="547339"/>
                        </a:lnTo>
                        <a:cubicBezTo>
                          <a:pt x="247784" y="538720"/>
                          <a:pt x="242260" y="529868"/>
                          <a:pt x="233669" y="519929"/>
                        </a:cubicBezTo>
                        <a:cubicBezTo>
                          <a:pt x="226305" y="511232"/>
                          <a:pt x="223237" y="501914"/>
                          <a:pt x="221396" y="494460"/>
                        </a:cubicBezTo>
                        <a:cubicBezTo>
                          <a:pt x="220783" y="491354"/>
                          <a:pt x="220169" y="488248"/>
                          <a:pt x="220169" y="486384"/>
                        </a:cubicBezTo>
                        <a:cubicBezTo>
                          <a:pt x="220169" y="483899"/>
                          <a:pt x="220169" y="482657"/>
                          <a:pt x="220169" y="482657"/>
                        </a:cubicBezTo>
                        <a:close/>
                        <a:moveTo>
                          <a:pt x="48715" y="445679"/>
                        </a:moveTo>
                        <a:cubicBezTo>
                          <a:pt x="48715" y="445679"/>
                          <a:pt x="53633" y="446934"/>
                          <a:pt x="60396" y="450700"/>
                        </a:cubicBezTo>
                        <a:cubicBezTo>
                          <a:pt x="63470" y="452583"/>
                          <a:pt x="67773" y="455093"/>
                          <a:pt x="71462" y="458231"/>
                        </a:cubicBezTo>
                        <a:cubicBezTo>
                          <a:pt x="75765" y="460742"/>
                          <a:pt x="80068" y="464507"/>
                          <a:pt x="84372" y="468273"/>
                        </a:cubicBezTo>
                        <a:cubicBezTo>
                          <a:pt x="89905" y="473294"/>
                          <a:pt x="94208" y="477060"/>
                          <a:pt x="99126" y="479570"/>
                        </a:cubicBezTo>
                        <a:cubicBezTo>
                          <a:pt x="101585" y="481453"/>
                          <a:pt x="104044" y="482708"/>
                          <a:pt x="105889" y="483336"/>
                        </a:cubicBezTo>
                        <a:cubicBezTo>
                          <a:pt x="108348" y="484591"/>
                          <a:pt x="110192" y="485219"/>
                          <a:pt x="112651" y="485846"/>
                        </a:cubicBezTo>
                        <a:cubicBezTo>
                          <a:pt x="116955" y="487729"/>
                          <a:pt x="120643" y="488357"/>
                          <a:pt x="124947" y="488985"/>
                        </a:cubicBezTo>
                        <a:lnTo>
                          <a:pt x="132650" y="488985"/>
                        </a:lnTo>
                        <a:lnTo>
                          <a:pt x="129031" y="484689"/>
                        </a:lnTo>
                        <a:lnTo>
                          <a:pt x="126176" y="485219"/>
                        </a:lnTo>
                        <a:cubicBezTo>
                          <a:pt x="118184" y="485219"/>
                          <a:pt x="105889" y="482708"/>
                          <a:pt x="92364" y="471411"/>
                        </a:cubicBezTo>
                        <a:cubicBezTo>
                          <a:pt x="78839" y="458859"/>
                          <a:pt x="68388" y="452583"/>
                          <a:pt x="60396" y="448817"/>
                        </a:cubicBezTo>
                        <a:cubicBezTo>
                          <a:pt x="53018" y="445679"/>
                          <a:pt x="48715" y="445679"/>
                          <a:pt x="48715" y="445679"/>
                        </a:cubicBezTo>
                        <a:close/>
                        <a:moveTo>
                          <a:pt x="159670" y="429581"/>
                        </a:moveTo>
                        <a:cubicBezTo>
                          <a:pt x="159670" y="429581"/>
                          <a:pt x="157197" y="432663"/>
                          <a:pt x="155960" y="440061"/>
                        </a:cubicBezTo>
                        <a:cubicBezTo>
                          <a:pt x="154723" y="446841"/>
                          <a:pt x="155342" y="457321"/>
                          <a:pt x="162761" y="471498"/>
                        </a:cubicBezTo>
                        <a:cubicBezTo>
                          <a:pt x="170181" y="484443"/>
                          <a:pt x="172036" y="496155"/>
                          <a:pt x="172036" y="504785"/>
                        </a:cubicBezTo>
                        <a:lnTo>
                          <a:pt x="172001" y="505050"/>
                        </a:lnTo>
                        <a:lnTo>
                          <a:pt x="176010" y="508206"/>
                        </a:lnTo>
                        <a:lnTo>
                          <a:pt x="175745" y="502936"/>
                        </a:lnTo>
                        <a:cubicBezTo>
                          <a:pt x="175127" y="499237"/>
                          <a:pt x="174509" y="494922"/>
                          <a:pt x="173891" y="490607"/>
                        </a:cubicBezTo>
                        <a:cubicBezTo>
                          <a:pt x="172654" y="486909"/>
                          <a:pt x="171417" y="482594"/>
                          <a:pt x="169563" y="478279"/>
                        </a:cubicBezTo>
                        <a:cubicBezTo>
                          <a:pt x="167708" y="473348"/>
                          <a:pt x="165234" y="469033"/>
                          <a:pt x="162143" y="463485"/>
                        </a:cubicBezTo>
                        <a:cubicBezTo>
                          <a:pt x="160288" y="459170"/>
                          <a:pt x="158433" y="454855"/>
                          <a:pt x="157815" y="450540"/>
                        </a:cubicBezTo>
                        <a:cubicBezTo>
                          <a:pt x="157197" y="446841"/>
                          <a:pt x="157197" y="443143"/>
                          <a:pt x="157197" y="440061"/>
                        </a:cubicBezTo>
                        <a:cubicBezTo>
                          <a:pt x="157815" y="433280"/>
                          <a:pt x="159670" y="429581"/>
                          <a:pt x="159670" y="429581"/>
                        </a:cubicBezTo>
                        <a:close/>
                        <a:moveTo>
                          <a:pt x="128490" y="371210"/>
                        </a:moveTo>
                        <a:cubicBezTo>
                          <a:pt x="128490" y="371210"/>
                          <a:pt x="127875" y="371826"/>
                          <a:pt x="126028" y="373058"/>
                        </a:cubicBezTo>
                        <a:cubicBezTo>
                          <a:pt x="124797" y="374291"/>
                          <a:pt x="122950" y="375523"/>
                          <a:pt x="121104" y="378604"/>
                        </a:cubicBezTo>
                        <a:cubicBezTo>
                          <a:pt x="119257" y="381069"/>
                          <a:pt x="117410" y="384766"/>
                          <a:pt x="116179" y="389080"/>
                        </a:cubicBezTo>
                        <a:cubicBezTo>
                          <a:pt x="115564" y="394009"/>
                          <a:pt x="114332" y="399555"/>
                          <a:pt x="115564" y="406950"/>
                        </a:cubicBezTo>
                        <a:cubicBezTo>
                          <a:pt x="116795" y="419890"/>
                          <a:pt x="114948" y="430982"/>
                          <a:pt x="112486" y="438376"/>
                        </a:cubicBezTo>
                        <a:lnTo>
                          <a:pt x="112162" y="439097"/>
                        </a:lnTo>
                        <a:lnTo>
                          <a:pt x="114994" y="444249"/>
                        </a:lnTo>
                        <a:lnTo>
                          <a:pt x="116795" y="437760"/>
                        </a:lnTo>
                        <a:cubicBezTo>
                          <a:pt x="116795" y="435911"/>
                          <a:pt x="117410" y="434063"/>
                          <a:pt x="117410" y="432214"/>
                        </a:cubicBezTo>
                        <a:cubicBezTo>
                          <a:pt x="118026" y="430365"/>
                          <a:pt x="118026" y="428517"/>
                          <a:pt x="118026" y="426668"/>
                        </a:cubicBezTo>
                        <a:cubicBezTo>
                          <a:pt x="118641" y="424820"/>
                          <a:pt x="118641" y="422971"/>
                          <a:pt x="118641" y="420506"/>
                        </a:cubicBezTo>
                        <a:cubicBezTo>
                          <a:pt x="118641" y="418657"/>
                          <a:pt x="118641" y="416809"/>
                          <a:pt x="118641" y="414344"/>
                        </a:cubicBezTo>
                        <a:cubicBezTo>
                          <a:pt x="118641" y="410031"/>
                          <a:pt x="118641" y="405101"/>
                          <a:pt x="118026" y="400171"/>
                        </a:cubicBezTo>
                        <a:cubicBezTo>
                          <a:pt x="117410" y="395858"/>
                          <a:pt x="118026" y="391544"/>
                          <a:pt x="118641" y="388463"/>
                        </a:cubicBezTo>
                        <a:cubicBezTo>
                          <a:pt x="119872" y="384766"/>
                          <a:pt x="121104" y="381685"/>
                          <a:pt x="122950" y="379220"/>
                        </a:cubicBezTo>
                        <a:cubicBezTo>
                          <a:pt x="124181" y="376756"/>
                          <a:pt x="125413" y="374291"/>
                          <a:pt x="126644" y="373058"/>
                        </a:cubicBezTo>
                        <a:cubicBezTo>
                          <a:pt x="127875" y="371826"/>
                          <a:pt x="128490" y="371210"/>
                          <a:pt x="128490" y="371210"/>
                        </a:cubicBezTo>
                        <a:close/>
                        <a:moveTo>
                          <a:pt x="28236" y="341535"/>
                        </a:moveTo>
                        <a:cubicBezTo>
                          <a:pt x="28236" y="341535"/>
                          <a:pt x="31305" y="344625"/>
                          <a:pt x="35602" y="350187"/>
                        </a:cubicBezTo>
                        <a:cubicBezTo>
                          <a:pt x="36830" y="351423"/>
                          <a:pt x="38058" y="353277"/>
                          <a:pt x="39285" y="355130"/>
                        </a:cubicBezTo>
                        <a:cubicBezTo>
                          <a:pt x="40513" y="356984"/>
                          <a:pt x="41741" y="358838"/>
                          <a:pt x="42968" y="360692"/>
                        </a:cubicBezTo>
                        <a:cubicBezTo>
                          <a:pt x="44196" y="363164"/>
                          <a:pt x="44810" y="365018"/>
                          <a:pt x="46037" y="367489"/>
                        </a:cubicBezTo>
                        <a:cubicBezTo>
                          <a:pt x="47265" y="369961"/>
                          <a:pt x="48493" y="372433"/>
                          <a:pt x="49721" y="374905"/>
                        </a:cubicBezTo>
                        <a:cubicBezTo>
                          <a:pt x="50948" y="377995"/>
                          <a:pt x="52176" y="381084"/>
                          <a:pt x="53403" y="383556"/>
                        </a:cubicBezTo>
                        <a:cubicBezTo>
                          <a:pt x="54631" y="386028"/>
                          <a:pt x="56473" y="388500"/>
                          <a:pt x="57700" y="390972"/>
                        </a:cubicBezTo>
                        <a:cubicBezTo>
                          <a:pt x="60769" y="395297"/>
                          <a:pt x="63839" y="398387"/>
                          <a:pt x="66908" y="401477"/>
                        </a:cubicBezTo>
                        <a:cubicBezTo>
                          <a:pt x="69977" y="404567"/>
                          <a:pt x="73046" y="406421"/>
                          <a:pt x="76729" y="408274"/>
                        </a:cubicBezTo>
                        <a:lnTo>
                          <a:pt x="79574" y="409454"/>
                        </a:lnTo>
                        <a:lnTo>
                          <a:pt x="78288" y="405301"/>
                        </a:lnTo>
                        <a:lnTo>
                          <a:pt x="73660" y="402713"/>
                        </a:lnTo>
                        <a:cubicBezTo>
                          <a:pt x="71205" y="401477"/>
                          <a:pt x="69363" y="399623"/>
                          <a:pt x="67522" y="397769"/>
                        </a:cubicBezTo>
                        <a:cubicBezTo>
                          <a:pt x="62611" y="393444"/>
                          <a:pt x="58928" y="387882"/>
                          <a:pt x="55245" y="380467"/>
                        </a:cubicBezTo>
                        <a:cubicBezTo>
                          <a:pt x="53403" y="376759"/>
                          <a:pt x="51562" y="373051"/>
                          <a:pt x="49721" y="369961"/>
                        </a:cubicBezTo>
                        <a:cubicBezTo>
                          <a:pt x="48493" y="366254"/>
                          <a:pt x="46651" y="363782"/>
                          <a:pt x="45424" y="360692"/>
                        </a:cubicBezTo>
                        <a:cubicBezTo>
                          <a:pt x="43582" y="358220"/>
                          <a:pt x="42355" y="355748"/>
                          <a:pt x="40513" y="353895"/>
                        </a:cubicBezTo>
                        <a:cubicBezTo>
                          <a:pt x="39285" y="352041"/>
                          <a:pt x="38058" y="350187"/>
                          <a:pt x="36830" y="348951"/>
                        </a:cubicBezTo>
                        <a:cubicBezTo>
                          <a:pt x="31919" y="342771"/>
                          <a:pt x="28236" y="341535"/>
                          <a:pt x="28236" y="341535"/>
                        </a:cubicBezTo>
                        <a:close/>
                        <a:moveTo>
                          <a:pt x="124842" y="308074"/>
                        </a:moveTo>
                        <a:cubicBezTo>
                          <a:pt x="124842" y="308074"/>
                          <a:pt x="121122" y="308074"/>
                          <a:pt x="115541" y="311774"/>
                        </a:cubicBezTo>
                        <a:cubicBezTo>
                          <a:pt x="113060" y="313624"/>
                          <a:pt x="109960" y="316091"/>
                          <a:pt x="107479" y="319791"/>
                        </a:cubicBezTo>
                        <a:cubicBezTo>
                          <a:pt x="104379" y="323490"/>
                          <a:pt x="101278" y="328423"/>
                          <a:pt x="99418" y="334590"/>
                        </a:cubicBezTo>
                        <a:cubicBezTo>
                          <a:pt x="98798" y="336440"/>
                          <a:pt x="98177" y="337673"/>
                          <a:pt x="97557" y="339523"/>
                        </a:cubicBezTo>
                        <a:lnTo>
                          <a:pt x="96435" y="342870"/>
                        </a:lnTo>
                        <a:lnTo>
                          <a:pt x="91711" y="350996"/>
                        </a:lnTo>
                        <a:lnTo>
                          <a:pt x="84535" y="361105"/>
                        </a:lnTo>
                        <a:lnTo>
                          <a:pt x="83324" y="362138"/>
                        </a:lnTo>
                        <a:lnTo>
                          <a:pt x="83868" y="364486"/>
                        </a:lnTo>
                        <a:lnTo>
                          <a:pt x="91711" y="350996"/>
                        </a:lnTo>
                        <a:lnTo>
                          <a:pt x="91976" y="350622"/>
                        </a:lnTo>
                        <a:cubicBezTo>
                          <a:pt x="93837" y="348156"/>
                          <a:pt x="95077" y="345689"/>
                          <a:pt x="96317" y="343223"/>
                        </a:cubicBezTo>
                        <a:lnTo>
                          <a:pt x="96435" y="342870"/>
                        </a:lnTo>
                        <a:lnTo>
                          <a:pt x="103759" y="330273"/>
                        </a:lnTo>
                        <a:cubicBezTo>
                          <a:pt x="106859" y="322257"/>
                          <a:pt x="111820" y="316091"/>
                          <a:pt x="116781" y="313008"/>
                        </a:cubicBezTo>
                        <a:cubicBezTo>
                          <a:pt x="121122" y="309308"/>
                          <a:pt x="124842" y="308074"/>
                          <a:pt x="124842" y="308074"/>
                        </a:cubicBezTo>
                        <a:close/>
                        <a:moveTo>
                          <a:pt x="45039" y="248137"/>
                        </a:moveTo>
                        <a:cubicBezTo>
                          <a:pt x="45039" y="248137"/>
                          <a:pt x="47537" y="251844"/>
                          <a:pt x="49409" y="258023"/>
                        </a:cubicBezTo>
                        <a:cubicBezTo>
                          <a:pt x="50658" y="261113"/>
                          <a:pt x="51907" y="264820"/>
                          <a:pt x="52531" y="268528"/>
                        </a:cubicBezTo>
                        <a:cubicBezTo>
                          <a:pt x="53780" y="272853"/>
                          <a:pt x="53780" y="277796"/>
                          <a:pt x="54404" y="282739"/>
                        </a:cubicBezTo>
                        <a:cubicBezTo>
                          <a:pt x="54404" y="295097"/>
                          <a:pt x="56901" y="304365"/>
                          <a:pt x="60023" y="311162"/>
                        </a:cubicBezTo>
                        <a:lnTo>
                          <a:pt x="70809" y="325396"/>
                        </a:lnTo>
                        <a:lnTo>
                          <a:pt x="71080" y="321321"/>
                        </a:lnTo>
                        <a:lnTo>
                          <a:pt x="71096" y="321081"/>
                        </a:lnTo>
                        <a:lnTo>
                          <a:pt x="69387" y="319813"/>
                        </a:lnTo>
                        <a:cubicBezTo>
                          <a:pt x="63768" y="314252"/>
                          <a:pt x="58150" y="304983"/>
                          <a:pt x="57525" y="289536"/>
                        </a:cubicBezTo>
                        <a:cubicBezTo>
                          <a:pt x="56901" y="285211"/>
                          <a:pt x="56901" y="282121"/>
                          <a:pt x="56277" y="278414"/>
                        </a:cubicBezTo>
                        <a:cubicBezTo>
                          <a:pt x="55652" y="275324"/>
                          <a:pt x="55652" y="272235"/>
                          <a:pt x="55028" y="269763"/>
                        </a:cubicBezTo>
                        <a:cubicBezTo>
                          <a:pt x="53780" y="264202"/>
                          <a:pt x="52531" y="259877"/>
                          <a:pt x="50658" y="256788"/>
                        </a:cubicBezTo>
                        <a:cubicBezTo>
                          <a:pt x="48161" y="250609"/>
                          <a:pt x="45039" y="248137"/>
                          <a:pt x="45039" y="248137"/>
                        </a:cubicBezTo>
                        <a:close/>
                        <a:moveTo>
                          <a:pt x="141867" y="242132"/>
                        </a:moveTo>
                        <a:cubicBezTo>
                          <a:pt x="141867" y="242132"/>
                          <a:pt x="138134" y="241510"/>
                          <a:pt x="132535" y="243998"/>
                        </a:cubicBezTo>
                        <a:cubicBezTo>
                          <a:pt x="129425" y="245242"/>
                          <a:pt x="125692" y="247107"/>
                          <a:pt x="122581" y="249595"/>
                        </a:cubicBezTo>
                        <a:cubicBezTo>
                          <a:pt x="118848" y="252704"/>
                          <a:pt x="115116" y="257058"/>
                          <a:pt x="110761" y="262033"/>
                        </a:cubicBezTo>
                        <a:cubicBezTo>
                          <a:pt x="107650" y="267630"/>
                          <a:pt x="103295" y="271984"/>
                          <a:pt x="99562" y="275093"/>
                        </a:cubicBezTo>
                        <a:cubicBezTo>
                          <a:pt x="95830" y="278203"/>
                          <a:pt x="92719" y="280068"/>
                          <a:pt x="88986" y="281934"/>
                        </a:cubicBezTo>
                        <a:lnTo>
                          <a:pt x="88372" y="282170"/>
                        </a:lnTo>
                        <a:lnTo>
                          <a:pt x="87518" y="286022"/>
                        </a:lnTo>
                        <a:lnTo>
                          <a:pt x="100185" y="277581"/>
                        </a:lnTo>
                        <a:cubicBezTo>
                          <a:pt x="101429" y="276959"/>
                          <a:pt x="102673" y="275715"/>
                          <a:pt x="103917" y="273849"/>
                        </a:cubicBezTo>
                        <a:cubicBezTo>
                          <a:pt x="105784" y="272605"/>
                          <a:pt x="107028" y="271362"/>
                          <a:pt x="108272" y="270118"/>
                        </a:cubicBezTo>
                        <a:cubicBezTo>
                          <a:pt x="109517" y="268252"/>
                          <a:pt x="110761" y="266386"/>
                          <a:pt x="112627" y="265143"/>
                        </a:cubicBezTo>
                        <a:cubicBezTo>
                          <a:pt x="113871" y="263277"/>
                          <a:pt x="115116" y="261411"/>
                          <a:pt x="116360" y="258924"/>
                        </a:cubicBezTo>
                        <a:cubicBezTo>
                          <a:pt x="118848" y="255814"/>
                          <a:pt x="121959" y="252704"/>
                          <a:pt x="124448" y="250217"/>
                        </a:cubicBezTo>
                        <a:cubicBezTo>
                          <a:pt x="127558" y="248351"/>
                          <a:pt x="130669" y="246485"/>
                          <a:pt x="133157" y="245242"/>
                        </a:cubicBezTo>
                        <a:cubicBezTo>
                          <a:pt x="138134" y="242754"/>
                          <a:pt x="141867" y="242132"/>
                          <a:pt x="141867" y="242132"/>
                        </a:cubicBezTo>
                        <a:close/>
                        <a:moveTo>
                          <a:pt x="171069" y="182124"/>
                        </a:moveTo>
                        <a:cubicBezTo>
                          <a:pt x="171069" y="182124"/>
                          <a:pt x="168000" y="180897"/>
                          <a:pt x="162475" y="182737"/>
                        </a:cubicBezTo>
                        <a:cubicBezTo>
                          <a:pt x="156337" y="183964"/>
                          <a:pt x="148971" y="187644"/>
                          <a:pt x="139763" y="196844"/>
                        </a:cubicBezTo>
                        <a:cubicBezTo>
                          <a:pt x="131170" y="205431"/>
                          <a:pt x="122576" y="209725"/>
                          <a:pt x="115824" y="211565"/>
                        </a:cubicBezTo>
                        <a:lnTo>
                          <a:pt x="113611" y="211811"/>
                        </a:lnTo>
                        <a:lnTo>
                          <a:pt x="112092" y="215327"/>
                        </a:lnTo>
                        <a:lnTo>
                          <a:pt x="126873" y="209725"/>
                        </a:lnTo>
                        <a:cubicBezTo>
                          <a:pt x="129942" y="207885"/>
                          <a:pt x="133011" y="206045"/>
                          <a:pt x="136081" y="203591"/>
                        </a:cubicBezTo>
                        <a:cubicBezTo>
                          <a:pt x="138536" y="201138"/>
                          <a:pt x="141605" y="198071"/>
                          <a:pt x="145288" y="195004"/>
                        </a:cubicBezTo>
                        <a:cubicBezTo>
                          <a:pt x="151426" y="188871"/>
                          <a:pt x="157565" y="185804"/>
                          <a:pt x="162475" y="183964"/>
                        </a:cubicBezTo>
                        <a:cubicBezTo>
                          <a:pt x="167386" y="182124"/>
                          <a:pt x="171069" y="182124"/>
                          <a:pt x="171069" y="182124"/>
                        </a:cubicBezTo>
                        <a:close/>
                        <a:moveTo>
                          <a:pt x="80943" y="171997"/>
                        </a:moveTo>
                        <a:cubicBezTo>
                          <a:pt x="80943" y="171997"/>
                          <a:pt x="82197" y="175714"/>
                          <a:pt x="83452" y="181290"/>
                        </a:cubicBezTo>
                        <a:cubicBezTo>
                          <a:pt x="83452" y="184387"/>
                          <a:pt x="84079" y="188104"/>
                          <a:pt x="84079" y="191821"/>
                        </a:cubicBezTo>
                        <a:cubicBezTo>
                          <a:pt x="84079" y="195538"/>
                          <a:pt x="84079" y="200495"/>
                          <a:pt x="82824" y="204831"/>
                        </a:cubicBezTo>
                        <a:cubicBezTo>
                          <a:pt x="82197" y="207309"/>
                          <a:pt x="81570" y="209787"/>
                          <a:pt x="81570" y="212265"/>
                        </a:cubicBezTo>
                        <a:cubicBezTo>
                          <a:pt x="81570" y="214743"/>
                          <a:pt x="80943" y="217221"/>
                          <a:pt x="80943" y="219080"/>
                        </a:cubicBezTo>
                        <a:cubicBezTo>
                          <a:pt x="80943" y="224036"/>
                          <a:pt x="81570" y="227753"/>
                          <a:pt x="82197" y="231470"/>
                        </a:cubicBezTo>
                        <a:lnTo>
                          <a:pt x="88233" y="246377"/>
                        </a:lnTo>
                        <a:lnTo>
                          <a:pt x="89729" y="243079"/>
                        </a:lnTo>
                        <a:lnTo>
                          <a:pt x="88469" y="241382"/>
                        </a:lnTo>
                        <a:cubicBezTo>
                          <a:pt x="84706" y="235187"/>
                          <a:pt x="82197" y="225275"/>
                          <a:pt x="84079" y="211026"/>
                        </a:cubicBezTo>
                        <a:cubicBezTo>
                          <a:pt x="85960" y="204212"/>
                          <a:pt x="85960" y="198017"/>
                          <a:pt x="85960" y="193060"/>
                        </a:cubicBezTo>
                        <a:cubicBezTo>
                          <a:pt x="85960" y="188104"/>
                          <a:pt x="85333" y="184387"/>
                          <a:pt x="84706" y="181290"/>
                        </a:cubicBezTo>
                        <a:cubicBezTo>
                          <a:pt x="82824" y="174475"/>
                          <a:pt x="80943" y="171997"/>
                          <a:pt x="80943" y="171997"/>
                        </a:cubicBezTo>
                        <a:close/>
                        <a:moveTo>
                          <a:pt x="197340" y="125716"/>
                        </a:moveTo>
                        <a:cubicBezTo>
                          <a:pt x="191762" y="126320"/>
                          <a:pt x="184324" y="129344"/>
                          <a:pt x="174408" y="137206"/>
                        </a:cubicBezTo>
                        <a:cubicBezTo>
                          <a:pt x="170069" y="140835"/>
                          <a:pt x="165731" y="143254"/>
                          <a:pt x="161392" y="145068"/>
                        </a:cubicBezTo>
                        <a:cubicBezTo>
                          <a:pt x="157674" y="146882"/>
                          <a:pt x="153955" y="147487"/>
                          <a:pt x="150236" y="148092"/>
                        </a:cubicBezTo>
                        <a:lnTo>
                          <a:pt x="148663" y="148092"/>
                        </a:lnTo>
                        <a:lnTo>
                          <a:pt x="146883" y="150875"/>
                        </a:lnTo>
                        <a:lnTo>
                          <a:pt x="160773" y="147487"/>
                        </a:lnTo>
                        <a:cubicBezTo>
                          <a:pt x="166970" y="145068"/>
                          <a:pt x="173168" y="141439"/>
                          <a:pt x="179986" y="135392"/>
                        </a:cubicBezTo>
                        <a:cubicBezTo>
                          <a:pt x="186184" y="130554"/>
                          <a:pt x="192381" y="128135"/>
                          <a:pt x="197959" y="126925"/>
                        </a:cubicBezTo>
                        <a:cubicBezTo>
                          <a:pt x="202918" y="125716"/>
                          <a:pt x="206017" y="125716"/>
                          <a:pt x="206017" y="125716"/>
                        </a:cubicBezTo>
                        <a:cubicBezTo>
                          <a:pt x="206017" y="125716"/>
                          <a:pt x="202918" y="124506"/>
                          <a:pt x="197340" y="125716"/>
                        </a:cubicBezTo>
                        <a:close/>
                        <a:moveTo>
                          <a:pt x="121904" y="107556"/>
                        </a:moveTo>
                        <a:cubicBezTo>
                          <a:pt x="121904" y="107556"/>
                          <a:pt x="123115" y="111219"/>
                          <a:pt x="123721" y="116714"/>
                        </a:cubicBezTo>
                        <a:cubicBezTo>
                          <a:pt x="123721" y="122210"/>
                          <a:pt x="123721" y="129537"/>
                          <a:pt x="120692" y="137474"/>
                        </a:cubicBezTo>
                        <a:cubicBezTo>
                          <a:pt x="117663" y="147243"/>
                          <a:pt x="116452" y="154570"/>
                          <a:pt x="116452" y="161287"/>
                        </a:cubicBezTo>
                        <a:lnTo>
                          <a:pt x="120251" y="178245"/>
                        </a:lnTo>
                        <a:lnTo>
                          <a:pt x="120908" y="177038"/>
                        </a:lnTo>
                        <a:lnTo>
                          <a:pt x="122547" y="174026"/>
                        </a:lnTo>
                        <a:lnTo>
                          <a:pt x="121298" y="171666"/>
                        </a:lnTo>
                        <a:cubicBezTo>
                          <a:pt x="120086" y="168614"/>
                          <a:pt x="118875" y="164339"/>
                          <a:pt x="118875" y="160065"/>
                        </a:cubicBezTo>
                        <a:cubicBezTo>
                          <a:pt x="118875" y="155181"/>
                          <a:pt x="119481" y="149686"/>
                          <a:pt x="121298" y="143580"/>
                        </a:cubicBezTo>
                        <a:cubicBezTo>
                          <a:pt x="123115" y="137474"/>
                          <a:pt x="124327" y="131979"/>
                          <a:pt x="124932" y="127705"/>
                        </a:cubicBezTo>
                        <a:cubicBezTo>
                          <a:pt x="125538" y="122820"/>
                          <a:pt x="125538" y="119157"/>
                          <a:pt x="124932" y="116104"/>
                        </a:cubicBezTo>
                        <a:cubicBezTo>
                          <a:pt x="123721" y="110609"/>
                          <a:pt x="121904" y="107556"/>
                          <a:pt x="121904" y="107556"/>
                        </a:cubicBezTo>
                        <a:close/>
                        <a:moveTo>
                          <a:pt x="234893" y="73933"/>
                        </a:moveTo>
                        <a:cubicBezTo>
                          <a:pt x="229960" y="74547"/>
                          <a:pt x="221942" y="76388"/>
                          <a:pt x="212691" y="83141"/>
                        </a:cubicBezTo>
                        <a:cubicBezTo>
                          <a:pt x="203440" y="89893"/>
                          <a:pt x="195423" y="91734"/>
                          <a:pt x="189256" y="92348"/>
                        </a:cubicBezTo>
                        <a:lnTo>
                          <a:pt x="187052" y="92074"/>
                        </a:lnTo>
                        <a:lnTo>
                          <a:pt x="185338" y="94336"/>
                        </a:lnTo>
                        <a:lnTo>
                          <a:pt x="218242" y="81913"/>
                        </a:lnTo>
                        <a:cubicBezTo>
                          <a:pt x="229960" y="73319"/>
                          <a:pt x="242911" y="73933"/>
                          <a:pt x="242911" y="73933"/>
                        </a:cubicBezTo>
                        <a:cubicBezTo>
                          <a:pt x="242911" y="73933"/>
                          <a:pt x="240444" y="73319"/>
                          <a:pt x="234893" y="73933"/>
                        </a:cubicBezTo>
                        <a:close/>
                        <a:moveTo>
                          <a:pt x="165863" y="53145"/>
                        </a:moveTo>
                        <a:cubicBezTo>
                          <a:pt x="165863" y="53145"/>
                          <a:pt x="166482" y="56223"/>
                          <a:pt x="166482" y="61763"/>
                        </a:cubicBezTo>
                        <a:cubicBezTo>
                          <a:pt x="166482" y="66687"/>
                          <a:pt x="165245" y="73458"/>
                          <a:pt x="162152" y="80845"/>
                        </a:cubicBezTo>
                        <a:cubicBezTo>
                          <a:pt x="158441" y="89463"/>
                          <a:pt x="156586" y="96850"/>
                          <a:pt x="156586" y="103006"/>
                        </a:cubicBezTo>
                        <a:lnTo>
                          <a:pt x="158238" y="118906"/>
                        </a:lnTo>
                        <a:lnTo>
                          <a:pt x="159048" y="117845"/>
                        </a:lnTo>
                        <a:lnTo>
                          <a:pt x="160763" y="115553"/>
                        </a:lnTo>
                        <a:lnTo>
                          <a:pt x="159678" y="112855"/>
                        </a:lnTo>
                        <a:cubicBezTo>
                          <a:pt x="159060" y="109777"/>
                          <a:pt x="158441" y="106083"/>
                          <a:pt x="158441" y="101774"/>
                        </a:cubicBezTo>
                        <a:cubicBezTo>
                          <a:pt x="159060" y="97465"/>
                          <a:pt x="160297" y="92541"/>
                          <a:pt x="162152" y="87001"/>
                        </a:cubicBezTo>
                        <a:cubicBezTo>
                          <a:pt x="167100" y="75305"/>
                          <a:pt x="167719" y="66687"/>
                          <a:pt x="167719" y="61147"/>
                        </a:cubicBezTo>
                        <a:cubicBezTo>
                          <a:pt x="167100" y="55607"/>
                          <a:pt x="165863" y="53145"/>
                          <a:pt x="165863" y="53145"/>
                        </a:cubicBezTo>
                        <a:close/>
                        <a:moveTo>
                          <a:pt x="246179" y="9656"/>
                        </a:moveTo>
                        <a:cubicBezTo>
                          <a:pt x="246179" y="9656"/>
                          <a:pt x="243701" y="10268"/>
                          <a:pt x="240603" y="12715"/>
                        </a:cubicBezTo>
                        <a:cubicBezTo>
                          <a:pt x="237505" y="15774"/>
                          <a:pt x="233169" y="20669"/>
                          <a:pt x="230691" y="29235"/>
                        </a:cubicBezTo>
                        <a:lnTo>
                          <a:pt x="222852" y="40849"/>
                        </a:lnTo>
                        <a:lnTo>
                          <a:pt x="223162" y="40818"/>
                        </a:lnTo>
                        <a:lnTo>
                          <a:pt x="233169" y="26176"/>
                        </a:lnTo>
                        <a:cubicBezTo>
                          <a:pt x="235027" y="20669"/>
                          <a:pt x="238745" y="16386"/>
                          <a:pt x="241223" y="13939"/>
                        </a:cubicBezTo>
                        <a:cubicBezTo>
                          <a:pt x="243701" y="10880"/>
                          <a:pt x="246179" y="9656"/>
                          <a:pt x="246179" y="9656"/>
                        </a:cubicBezTo>
                        <a:close/>
                        <a:moveTo>
                          <a:pt x="252142" y="402"/>
                        </a:moveTo>
                        <a:cubicBezTo>
                          <a:pt x="258879" y="1549"/>
                          <a:pt x="263525" y="4761"/>
                          <a:pt x="263525" y="4761"/>
                        </a:cubicBezTo>
                        <a:cubicBezTo>
                          <a:pt x="252374" y="9044"/>
                          <a:pt x="252374" y="16386"/>
                          <a:pt x="252374" y="24952"/>
                        </a:cubicBezTo>
                        <a:cubicBezTo>
                          <a:pt x="252374" y="36577"/>
                          <a:pt x="244940" y="42696"/>
                          <a:pt x="236886" y="43920"/>
                        </a:cubicBezTo>
                        <a:lnTo>
                          <a:pt x="224869" y="47243"/>
                        </a:lnTo>
                        <a:lnTo>
                          <a:pt x="224869" y="47553"/>
                        </a:lnTo>
                        <a:cubicBezTo>
                          <a:pt x="224869" y="47553"/>
                          <a:pt x="222409" y="50019"/>
                          <a:pt x="218718" y="53719"/>
                        </a:cubicBezTo>
                        <a:cubicBezTo>
                          <a:pt x="214412" y="58035"/>
                          <a:pt x="208875" y="64201"/>
                          <a:pt x="202109" y="72217"/>
                        </a:cubicBezTo>
                        <a:lnTo>
                          <a:pt x="193118" y="84074"/>
                        </a:lnTo>
                        <a:lnTo>
                          <a:pt x="194189" y="83524"/>
                        </a:lnTo>
                        <a:cubicBezTo>
                          <a:pt x="197890" y="80685"/>
                          <a:pt x="200665" y="77616"/>
                          <a:pt x="203440" y="74547"/>
                        </a:cubicBezTo>
                        <a:cubicBezTo>
                          <a:pt x="208374" y="69022"/>
                          <a:pt x="213308" y="63498"/>
                          <a:pt x="224409" y="61042"/>
                        </a:cubicBezTo>
                        <a:cubicBezTo>
                          <a:pt x="239210" y="58587"/>
                          <a:pt x="249695" y="63498"/>
                          <a:pt x="255862" y="69636"/>
                        </a:cubicBezTo>
                        <a:cubicBezTo>
                          <a:pt x="262646" y="75161"/>
                          <a:pt x="265113" y="81299"/>
                          <a:pt x="265113" y="81299"/>
                        </a:cubicBezTo>
                        <a:cubicBezTo>
                          <a:pt x="250312" y="78230"/>
                          <a:pt x="245994" y="84982"/>
                          <a:pt x="240444" y="93576"/>
                        </a:cubicBezTo>
                        <a:cubicBezTo>
                          <a:pt x="236127" y="99101"/>
                          <a:pt x="231193" y="102784"/>
                          <a:pt x="225642" y="104011"/>
                        </a:cubicBezTo>
                        <a:cubicBezTo>
                          <a:pt x="220709" y="104625"/>
                          <a:pt x="214541" y="104011"/>
                          <a:pt x="209608" y="102170"/>
                        </a:cubicBezTo>
                        <a:cubicBezTo>
                          <a:pt x="201591" y="99101"/>
                          <a:pt x="194807" y="97412"/>
                          <a:pt x="190027" y="96492"/>
                        </a:cubicBezTo>
                        <a:lnTo>
                          <a:pt x="184318" y="95680"/>
                        </a:lnTo>
                        <a:lnTo>
                          <a:pt x="178733" y="103046"/>
                        </a:lnTo>
                        <a:cubicBezTo>
                          <a:pt x="176272" y="106129"/>
                          <a:pt x="174427" y="109212"/>
                          <a:pt x="171966" y="112295"/>
                        </a:cubicBezTo>
                        <a:cubicBezTo>
                          <a:pt x="169505" y="115378"/>
                          <a:pt x="167660" y="119078"/>
                          <a:pt x="165199" y="122161"/>
                        </a:cubicBezTo>
                        <a:cubicBezTo>
                          <a:pt x="162739" y="125860"/>
                          <a:pt x="160278" y="129560"/>
                          <a:pt x="157817" y="133259"/>
                        </a:cubicBezTo>
                        <a:lnTo>
                          <a:pt x="153811" y="139831"/>
                        </a:lnTo>
                        <a:lnTo>
                          <a:pt x="155195" y="139020"/>
                        </a:lnTo>
                        <a:cubicBezTo>
                          <a:pt x="157054" y="137206"/>
                          <a:pt x="158293" y="135392"/>
                          <a:pt x="159533" y="133578"/>
                        </a:cubicBezTo>
                        <a:cubicBezTo>
                          <a:pt x="161392" y="132368"/>
                          <a:pt x="162632" y="130554"/>
                          <a:pt x="163871" y="128739"/>
                        </a:cubicBezTo>
                        <a:cubicBezTo>
                          <a:pt x="168830" y="122087"/>
                          <a:pt x="173788" y="116039"/>
                          <a:pt x="185564" y="113016"/>
                        </a:cubicBezTo>
                        <a:cubicBezTo>
                          <a:pt x="193311" y="111201"/>
                          <a:pt x="199974" y="111504"/>
                          <a:pt x="205629" y="113016"/>
                        </a:cubicBezTo>
                        <a:cubicBezTo>
                          <a:pt x="211285" y="114528"/>
                          <a:pt x="215933" y="117249"/>
                          <a:pt x="219652" y="120273"/>
                        </a:cubicBezTo>
                        <a:cubicBezTo>
                          <a:pt x="226469" y="125716"/>
                          <a:pt x="230188" y="131763"/>
                          <a:pt x="230188" y="131763"/>
                        </a:cubicBezTo>
                        <a:cubicBezTo>
                          <a:pt x="222131" y="130554"/>
                          <a:pt x="217173" y="131763"/>
                          <a:pt x="213454" y="134182"/>
                        </a:cubicBezTo>
                        <a:cubicBezTo>
                          <a:pt x="211595" y="135997"/>
                          <a:pt x="209735" y="137206"/>
                          <a:pt x="208496" y="139625"/>
                        </a:cubicBezTo>
                        <a:cubicBezTo>
                          <a:pt x="207256" y="141439"/>
                          <a:pt x="206017" y="143254"/>
                          <a:pt x="204777" y="145673"/>
                        </a:cubicBezTo>
                        <a:cubicBezTo>
                          <a:pt x="197340" y="158373"/>
                          <a:pt x="184324" y="160187"/>
                          <a:pt x="173168" y="156558"/>
                        </a:cubicBezTo>
                        <a:cubicBezTo>
                          <a:pt x="164491" y="154139"/>
                          <a:pt x="157054" y="152930"/>
                          <a:pt x="151476" y="152325"/>
                        </a:cubicBezTo>
                        <a:lnTo>
                          <a:pt x="146209" y="151930"/>
                        </a:lnTo>
                        <a:lnTo>
                          <a:pt x="135672" y="168405"/>
                        </a:lnTo>
                        <a:cubicBezTo>
                          <a:pt x="133211" y="172721"/>
                          <a:pt x="130750" y="177038"/>
                          <a:pt x="128290" y="181354"/>
                        </a:cubicBezTo>
                        <a:cubicBezTo>
                          <a:pt x="127060" y="183204"/>
                          <a:pt x="125829" y="185670"/>
                          <a:pt x="124599" y="188136"/>
                        </a:cubicBezTo>
                        <a:cubicBezTo>
                          <a:pt x="123369" y="189986"/>
                          <a:pt x="122138" y="192452"/>
                          <a:pt x="120908" y="194919"/>
                        </a:cubicBezTo>
                        <a:lnTo>
                          <a:pt x="117554" y="202683"/>
                        </a:lnTo>
                        <a:lnTo>
                          <a:pt x="119507" y="201138"/>
                        </a:lnTo>
                        <a:cubicBezTo>
                          <a:pt x="122576" y="196844"/>
                          <a:pt x="125031" y="193164"/>
                          <a:pt x="127487" y="189484"/>
                        </a:cubicBezTo>
                        <a:cubicBezTo>
                          <a:pt x="129942" y="185804"/>
                          <a:pt x="131784" y="182124"/>
                          <a:pt x="134853" y="178444"/>
                        </a:cubicBezTo>
                        <a:cubicBezTo>
                          <a:pt x="136694" y="177217"/>
                          <a:pt x="138536" y="175377"/>
                          <a:pt x="140377" y="174150"/>
                        </a:cubicBezTo>
                        <a:cubicBezTo>
                          <a:pt x="142833" y="172924"/>
                          <a:pt x="145288" y="171697"/>
                          <a:pt x="148357" y="170470"/>
                        </a:cubicBezTo>
                        <a:cubicBezTo>
                          <a:pt x="156337" y="167710"/>
                          <a:pt x="163243" y="167403"/>
                          <a:pt x="169228" y="168477"/>
                        </a:cubicBezTo>
                        <a:cubicBezTo>
                          <a:pt x="175213" y="169550"/>
                          <a:pt x="180277" y="172004"/>
                          <a:pt x="184573" y="174764"/>
                        </a:cubicBezTo>
                        <a:cubicBezTo>
                          <a:pt x="188256" y="177830"/>
                          <a:pt x="191325" y="180284"/>
                          <a:pt x="193781" y="182737"/>
                        </a:cubicBezTo>
                        <a:cubicBezTo>
                          <a:pt x="195622" y="185191"/>
                          <a:pt x="196850" y="186417"/>
                          <a:pt x="196850" y="186417"/>
                        </a:cubicBezTo>
                        <a:cubicBezTo>
                          <a:pt x="188256" y="185804"/>
                          <a:pt x="183346" y="187644"/>
                          <a:pt x="179663" y="190711"/>
                        </a:cubicBezTo>
                        <a:cubicBezTo>
                          <a:pt x="177821" y="191938"/>
                          <a:pt x="176593" y="193778"/>
                          <a:pt x="175366" y="196231"/>
                        </a:cubicBezTo>
                        <a:cubicBezTo>
                          <a:pt x="174138" y="198071"/>
                          <a:pt x="172911" y="200524"/>
                          <a:pt x="172297" y="202978"/>
                        </a:cubicBezTo>
                        <a:cubicBezTo>
                          <a:pt x="170455" y="206658"/>
                          <a:pt x="168614" y="209725"/>
                          <a:pt x="166158" y="211565"/>
                        </a:cubicBezTo>
                        <a:cubicBezTo>
                          <a:pt x="163703" y="214018"/>
                          <a:pt x="161248" y="215245"/>
                          <a:pt x="158792" y="216472"/>
                        </a:cubicBezTo>
                        <a:cubicBezTo>
                          <a:pt x="153268" y="218925"/>
                          <a:pt x="146516" y="218925"/>
                          <a:pt x="140377" y="217698"/>
                        </a:cubicBezTo>
                        <a:cubicBezTo>
                          <a:pt x="131170" y="216165"/>
                          <a:pt x="123343" y="215858"/>
                          <a:pt x="117819" y="215935"/>
                        </a:cubicBezTo>
                        <a:lnTo>
                          <a:pt x="111666" y="216313"/>
                        </a:lnTo>
                        <a:lnTo>
                          <a:pt x="95071" y="254728"/>
                        </a:lnTo>
                        <a:lnTo>
                          <a:pt x="92225" y="265733"/>
                        </a:lnTo>
                        <a:lnTo>
                          <a:pt x="96452" y="256436"/>
                        </a:lnTo>
                        <a:cubicBezTo>
                          <a:pt x="100185" y="247729"/>
                          <a:pt x="103295" y="239644"/>
                          <a:pt x="115738" y="233425"/>
                        </a:cubicBezTo>
                        <a:cubicBezTo>
                          <a:pt x="123203" y="229072"/>
                          <a:pt x="130669" y="228450"/>
                          <a:pt x="137512" y="228450"/>
                        </a:cubicBezTo>
                        <a:cubicBezTo>
                          <a:pt x="143734" y="229072"/>
                          <a:pt x="149955" y="230938"/>
                          <a:pt x="154310" y="233425"/>
                        </a:cubicBezTo>
                        <a:cubicBezTo>
                          <a:pt x="164264" y="237779"/>
                          <a:pt x="169863" y="243998"/>
                          <a:pt x="169863" y="243998"/>
                        </a:cubicBezTo>
                        <a:cubicBezTo>
                          <a:pt x="164886" y="243998"/>
                          <a:pt x="161153" y="244620"/>
                          <a:pt x="158665" y="245242"/>
                        </a:cubicBezTo>
                        <a:cubicBezTo>
                          <a:pt x="155554" y="246485"/>
                          <a:pt x="153688" y="248351"/>
                          <a:pt x="152443" y="249595"/>
                        </a:cubicBezTo>
                        <a:cubicBezTo>
                          <a:pt x="150577" y="251461"/>
                          <a:pt x="149333" y="253948"/>
                          <a:pt x="148711" y="255814"/>
                        </a:cubicBezTo>
                        <a:cubicBezTo>
                          <a:pt x="147466" y="258302"/>
                          <a:pt x="146844" y="260789"/>
                          <a:pt x="146222" y="263899"/>
                        </a:cubicBezTo>
                        <a:cubicBezTo>
                          <a:pt x="145600" y="267630"/>
                          <a:pt x="143734" y="270118"/>
                          <a:pt x="141867" y="273227"/>
                        </a:cubicBezTo>
                        <a:cubicBezTo>
                          <a:pt x="140001" y="275715"/>
                          <a:pt x="137512" y="277581"/>
                          <a:pt x="135024" y="278825"/>
                        </a:cubicBezTo>
                        <a:cubicBezTo>
                          <a:pt x="129425" y="281934"/>
                          <a:pt x="123203" y="283800"/>
                          <a:pt x="116360" y="283800"/>
                        </a:cubicBezTo>
                        <a:cubicBezTo>
                          <a:pt x="106406" y="283800"/>
                          <a:pt x="97696" y="285044"/>
                          <a:pt x="92097" y="286287"/>
                        </a:cubicBezTo>
                        <a:lnTo>
                          <a:pt x="87146" y="287702"/>
                        </a:lnTo>
                        <a:lnTo>
                          <a:pt x="87074" y="288025"/>
                        </a:lnTo>
                        <a:cubicBezTo>
                          <a:pt x="86459" y="290491"/>
                          <a:pt x="85844" y="293574"/>
                          <a:pt x="85229" y="296040"/>
                        </a:cubicBezTo>
                        <a:cubicBezTo>
                          <a:pt x="83999" y="300356"/>
                          <a:pt x="83999" y="300356"/>
                          <a:pt x="83999" y="300356"/>
                        </a:cubicBezTo>
                        <a:cubicBezTo>
                          <a:pt x="82768" y="304673"/>
                          <a:pt x="82768" y="304673"/>
                          <a:pt x="82768" y="304673"/>
                        </a:cubicBezTo>
                        <a:cubicBezTo>
                          <a:pt x="82153" y="307756"/>
                          <a:pt x="81538" y="310222"/>
                          <a:pt x="80923" y="313305"/>
                        </a:cubicBezTo>
                        <a:cubicBezTo>
                          <a:pt x="80923" y="316388"/>
                          <a:pt x="80308" y="319471"/>
                          <a:pt x="80308" y="321937"/>
                        </a:cubicBezTo>
                        <a:cubicBezTo>
                          <a:pt x="79693" y="328103"/>
                          <a:pt x="80308" y="333653"/>
                          <a:pt x="80308" y="339818"/>
                        </a:cubicBezTo>
                        <a:cubicBezTo>
                          <a:pt x="80308" y="342901"/>
                          <a:pt x="80923" y="345368"/>
                          <a:pt x="80923" y="348451"/>
                        </a:cubicBezTo>
                        <a:lnTo>
                          <a:pt x="81182" y="350267"/>
                        </a:lnTo>
                        <a:lnTo>
                          <a:pt x="81434" y="349389"/>
                        </a:lnTo>
                        <a:cubicBezTo>
                          <a:pt x="82054" y="346306"/>
                          <a:pt x="82675" y="343839"/>
                          <a:pt x="82675" y="341373"/>
                        </a:cubicBezTo>
                        <a:cubicBezTo>
                          <a:pt x="82675" y="338290"/>
                          <a:pt x="82675" y="335823"/>
                          <a:pt x="83295" y="333357"/>
                        </a:cubicBezTo>
                        <a:cubicBezTo>
                          <a:pt x="83295" y="330890"/>
                          <a:pt x="83295" y="329040"/>
                          <a:pt x="83915" y="326574"/>
                        </a:cubicBezTo>
                        <a:cubicBezTo>
                          <a:pt x="83915" y="324107"/>
                          <a:pt x="84535" y="321640"/>
                          <a:pt x="85775" y="319174"/>
                        </a:cubicBezTo>
                        <a:cubicBezTo>
                          <a:pt x="87015" y="314857"/>
                          <a:pt x="90116" y="309924"/>
                          <a:pt x="95697" y="305608"/>
                        </a:cubicBezTo>
                        <a:cubicBezTo>
                          <a:pt x="98798" y="302525"/>
                          <a:pt x="102518" y="300675"/>
                          <a:pt x="106239" y="298825"/>
                        </a:cubicBezTo>
                        <a:cubicBezTo>
                          <a:pt x="109960" y="297592"/>
                          <a:pt x="113680" y="296358"/>
                          <a:pt x="116781" y="295742"/>
                        </a:cubicBezTo>
                        <a:cubicBezTo>
                          <a:pt x="123602" y="295125"/>
                          <a:pt x="129803" y="295742"/>
                          <a:pt x="135384" y="296975"/>
                        </a:cubicBezTo>
                        <a:cubicBezTo>
                          <a:pt x="140966" y="298208"/>
                          <a:pt x="145306" y="300058"/>
                          <a:pt x="148407" y="301291"/>
                        </a:cubicBezTo>
                        <a:cubicBezTo>
                          <a:pt x="152128" y="303141"/>
                          <a:pt x="153988" y="303758"/>
                          <a:pt x="153988" y="303758"/>
                        </a:cubicBezTo>
                        <a:cubicBezTo>
                          <a:pt x="144686" y="305608"/>
                          <a:pt x="139725" y="308691"/>
                          <a:pt x="137245" y="313008"/>
                        </a:cubicBezTo>
                        <a:cubicBezTo>
                          <a:pt x="136625" y="314857"/>
                          <a:pt x="136005" y="316707"/>
                          <a:pt x="135384" y="319174"/>
                        </a:cubicBezTo>
                        <a:cubicBezTo>
                          <a:pt x="135384" y="321640"/>
                          <a:pt x="135384" y="324107"/>
                          <a:pt x="135384" y="326574"/>
                        </a:cubicBezTo>
                        <a:cubicBezTo>
                          <a:pt x="135384" y="329657"/>
                          <a:pt x="135384" y="332740"/>
                          <a:pt x="134144" y="335823"/>
                        </a:cubicBezTo>
                        <a:cubicBezTo>
                          <a:pt x="133524" y="337056"/>
                          <a:pt x="132904" y="338290"/>
                          <a:pt x="131664" y="339523"/>
                        </a:cubicBezTo>
                        <a:cubicBezTo>
                          <a:pt x="131044" y="340756"/>
                          <a:pt x="130424" y="341989"/>
                          <a:pt x="129183" y="343223"/>
                        </a:cubicBezTo>
                        <a:cubicBezTo>
                          <a:pt x="126703" y="345073"/>
                          <a:pt x="124222" y="346923"/>
                          <a:pt x="121122" y="348772"/>
                        </a:cubicBezTo>
                        <a:cubicBezTo>
                          <a:pt x="118641" y="350622"/>
                          <a:pt x="115541" y="351856"/>
                          <a:pt x="111820" y="353089"/>
                        </a:cubicBezTo>
                        <a:cubicBezTo>
                          <a:pt x="101898" y="356789"/>
                          <a:pt x="93837" y="360489"/>
                          <a:pt x="88876" y="364188"/>
                        </a:cubicBezTo>
                        <a:lnTo>
                          <a:pt x="84497" y="367203"/>
                        </a:lnTo>
                        <a:lnTo>
                          <a:pt x="90150" y="391612"/>
                        </a:lnTo>
                        <a:cubicBezTo>
                          <a:pt x="91996" y="397162"/>
                          <a:pt x="93841" y="402094"/>
                          <a:pt x="96302" y="407644"/>
                        </a:cubicBezTo>
                        <a:lnTo>
                          <a:pt x="101612" y="419176"/>
                        </a:lnTo>
                        <a:lnTo>
                          <a:pt x="99559" y="412495"/>
                        </a:lnTo>
                        <a:cubicBezTo>
                          <a:pt x="98328" y="410647"/>
                          <a:pt x="97097" y="408182"/>
                          <a:pt x="96481" y="405717"/>
                        </a:cubicBezTo>
                        <a:cubicBezTo>
                          <a:pt x="95866" y="403252"/>
                          <a:pt x="95250" y="400788"/>
                          <a:pt x="95250" y="397707"/>
                        </a:cubicBezTo>
                        <a:cubicBezTo>
                          <a:pt x="95250" y="395242"/>
                          <a:pt x="95250" y="392777"/>
                          <a:pt x="95866" y="389696"/>
                        </a:cubicBezTo>
                        <a:cubicBezTo>
                          <a:pt x="96481" y="386615"/>
                          <a:pt x="97712" y="384150"/>
                          <a:pt x="98943" y="380453"/>
                        </a:cubicBezTo>
                        <a:cubicBezTo>
                          <a:pt x="101406" y="376756"/>
                          <a:pt x="104483" y="373058"/>
                          <a:pt x="106946" y="369977"/>
                        </a:cubicBezTo>
                        <a:cubicBezTo>
                          <a:pt x="110023" y="367513"/>
                          <a:pt x="113101" y="365048"/>
                          <a:pt x="116179" y="363815"/>
                        </a:cubicBezTo>
                        <a:cubicBezTo>
                          <a:pt x="122950" y="360118"/>
                          <a:pt x="129106" y="358886"/>
                          <a:pt x="135261" y="357653"/>
                        </a:cubicBezTo>
                        <a:cubicBezTo>
                          <a:pt x="140802" y="357037"/>
                          <a:pt x="146342" y="357037"/>
                          <a:pt x="150035" y="357037"/>
                        </a:cubicBezTo>
                        <a:cubicBezTo>
                          <a:pt x="153728" y="357037"/>
                          <a:pt x="155575" y="357653"/>
                          <a:pt x="155575" y="357653"/>
                        </a:cubicBezTo>
                        <a:cubicBezTo>
                          <a:pt x="151266" y="359502"/>
                          <a:pt x="148188" y="361967"/>
                          <a:pt x="146342" y="363815"/>
                        </a:cubicBezTo>
                        <a:cubicBezTo>
                          <a:pt x="144495" y="366280"/>
                          <a:pt x="143264" y="368129"/>
                          <a:pt x="143264" y="370594"/>
                        </a:cubicBezTo>
                        <a:cubicBezTo>
                          <a:pt x="142648" y="372442"/>
                          <a:pt x="143264" y="374907"/>
                          <a:pt x="143879" y="376756"/>
                        </a:cubicBezTo>
                        <a:cubicBezTo>
                          <a:pt x="143879" y="377988"/>
                          <a:pt x="144495" y="378604"/>
                          <a:pt x="145110" y="379837"/>
                        </a:cubicBezTo>
                        <a:cubicBezTo>
                          <a:pt x="145726" y="381069"/>
                          <a:pt x="145726" y="381685"/>
                          <a:pt x="146342" y="382918"/>
                        </a:cubicBezTo>
                        <a:cubicBezTo>
                          <a:pt x="147573" y="384766"/>
                          <a:pt x="147573" y="385999"/>
                          <a:pt x="148188" y="387231"/>
                        </a:cubicBezTo>
                        <a:cubicBezTo>
                          <a:pt x="148804" y="389080"/>
                          <a:pt x="148804" y="390312"/>
                          <a:pt x="148804" y="392161"/>
                        </a:cubicBezTo>
                        <a:cubicBezTo>
                          <a:pt x="148804" y="395242"/>
                          <a:pt x="148188" y="397707"/>
                          <a:pt x="147573" y="400788"/>
                        </a:cubicBezTo>
                        <a:cubicBezTo>
                          <a:pt x="145110" y="406950"/>
                          <a:pt x="140802" y="413112"/>
                          <a:pt x="135877" y="418041"/>
                        </a:cubicBezTo>
                        <a:cubicBezTo>
                          <a:pt x="127259" y="426052"/>
                          <a:pt x="122335" y="434063"/>
                          <a:pt x="118641" y="439608"/>
                        </a:cubicBezTo>
                        <a:lnTo>
                          <a:pt x="115556" y="445271"/>
                        </a:lnTo>
                        <a:lnTo>
                          <a:pt x="120293" y="453888"/>
                        </a:lnTo>
                        <a:cubicBezTo>
                          <a:pt x="127060" y="463754"/>
                          <a:pt x="134441" y="472386"/>
                          <a:pt x="143054" y="480402"/>
                        </a:cubicBezTo>
                        <a:lnTo>
                          <a:pt x="155565" y="491151"/>
                        </a:lnTo>
                        <a:lnTo>
                          <a:pt x="149159" y="483210"/>
                        </a:lnTo>
                        <a:cubicBezTo>
                          <a:pt x="145449" y="479512"/>
                          <a:pt x="141739" y="475197"/>
                          <a:pt x="138648" y="470265"/>
                        </a:cubicBezTo>
                        <a:cubicBezTo>
                          <a:pt x="136175" y="465334"/>
                          <a:pt x="134938" y="459170"/>
                          <a:pt x="134938" y="451156"/>
                        </a:cubicBezTo>
                        <a:cubicBezTo>
                          <a:pt x="135556" y="448691"/>
                          <a:pt x="135556" y="446225"/>
                          <a:pt x="136175" y="444376"/>
                        </a:cubicBezTo>
                        <a:cubicBezTo>
                          <a:pt x="136793" y="441910"/>
                          <a:pt x="137411" y="439444"/>
                          <a:pt x="138029" y="437595"/>
                        </a:cubicBezTo>
                        <a:cubicBezTo>
                          <a:pt x="139884" y="433280"/>
                          <a:pt x="141739" y="430198"/>
                          <a:pt x="144212" y="427116"/>
                        </a:cubicBezTo>
                        <a:cubicBezTo>
                          <a:pt x="148540" y="420951"/>
                          <a:pt x="154105" y="416020"/>
                          <a:pt x="159670" y="412938"/>
                        </a:cubicBezTo>
                        <a:cubicBezTo>
                          <a:pt x="164616" y="409239"/>
                          <a:pt x="169563" y="406774"/>
                          <a:pt x="173272" y="405541"/>
                        </a:cubicBezTo>
                        <a:cubicBezTo>
                          <a:pt x="176982" y="403691"/>
                          <a:pt x="179455" y="403075"/>
                          <a:pt x="179455" y="403075"/>
                        </a:cubicBezTo>
                        <a:cubicBezTo>
                          <a:pt x="173272" y="411705"/>
                          <a:pt x="172036" y="417869"/>
                          <a:pt x="173272" y="422801"/>
                        </a:cubicBezTo>
                        <a:cubicBezTo>
                          <a:pt x="173891" y="424034"/>
                          <a:pt x="174509" y="424650"/>
                          <a:pt x="175127" y="425883"/>
                        </a:cubicBezTo>
                        <a:cubicBezTo>
                          <a:pt x="175745" y="427116"/>
                          <a:pt x="176364" y="427732"/>
                          <a:pt x="177600" y="428965"/>
                        </a:cubicBezTo>
                        <a:cubicBezTo>
                          <a:pt x="178837" y="430814"/>
                          <a:pt x="181310" y="432663"/>
                          <a:pt x="183783" y="434513"/>
                        </a:cubicBezTo>
                        <a:cubicBezTo>
                          <a:pt x="185020" y="436362"/>
                          <a:pt x="186256" y="437595"/>
                          <a:pt x="187493" y="438828"/>
                        </a:cubicBezTo>
                        <a:cubicBezTo>
                          <a:pt x="188730" y="440677"/>
                          <a:pt x="189966" y="441910"/>
                          <a:pt x="190585" y="443759"/>
                        </a:cubicBezTo>
                        <a:cubicBezTo>
                          <a:pt x="192439" y="447458"/>
                          <a:pt x="193058" y="450540"/>
                          <a:pt x="193058" y="454238"/>
                        </a:cubicBezTo>
                        <a:cubicBezTo>
                          <a:pt x="193676" y="461635"/>
                          <a:pt x="191821" y="469649"/>
                          <a:pt x="188730" y="476430"/>
                        </a:cubicBezTo>
                        <a:cubicBezTo>
                          <a:pt x="183165" y="487525"/>
                          <a:pt x="180074" y="497388"/>
                          <a:pt x="178219" y="504169"/>
                        </a:cubicBezTo>
                        <a:lnTo>
                          <a:pt x="177366" y="509274"/>
                        </a:lnTo>
                        <a:lnTo>
                          <a:pt x="194727" y="522947"/>
                        </a:lnTo>
                        <a:cubicBezTo>
                          <a:pt x="203339" y="530346"/>
                          <a:pt x="211336" y="537129"/>
                          <a:pt x="219948" y="543295"/>
                        </a:cubicBezTo>
                        <a:lnTo>
                          <a:pt x="237820" y="555540"/>
                        </a:lnTo>
                        <a:lnTo>
                          <a:pt x="223851" y="543534"/>
                        </a:lnTo>
                        <a:cubicBezTo>
                          <a:pt x="214032" y="536080"/>
                          <a:pt x="204828" y="529247"/>
                          <a:pt x="201146" y="512474"/>
                        </a:cubicBezTo>
                        <a:cubicBezTo>
                          <a:pt x="196850" y="490111"/>
                          <a:pt x="204828" y="474581"/>
                          <a:pt x="213419" y="464021"/>
                        </a:cubicBezTo>
                        <a:cubicBezTo>
                          <a:pt x="217714" y="459051"/>
                          <a:pt x="222010" y="455324"/>
                          <a:pt x="225692" y="452839"/>
                        </a:cubicBezTo>
                        <a:cubicBezTo>
                          <a:pt x="228760" y="450354"/>
                          <a:pt x="231215" y="449112"/>
                          <a:pt x="231215" y="449112"/>
                        </a:cubicBezTo>
                        <a:cubicBezTo>
                          <a:pt x="229987" y="454082"/>
                          <a:pt x="229374" y="459051"/>
                          <a:pt x="229374" y="462778"/>
                        </a:cubicBezTo>
                        <a:cubicBezTo>
                          <a:pt x="229987" y="466506"/>
                          <a:pt x="231215" y="469612"/>
                          <a:pt x="233056" y="472096"/>
                        </a:cubicBezTo>
                        <a:cubicBezTo>
                          <a:pt x="236738" y="477687"/>
                          <a:pt x="242261" y="480793"/>
                          <a:pt x="248397" y="484520"/>
                        </a:cubicBezTo>
                        <a:cubicBezTo>
                          <a:pt x="266807" y="494460"/>
                          <a:pt x="269875" y="514338"/>
                          <a:pt x="264966" y="530489"/>
                        </a:cubicBezTo>
                        <a:cubicBezTo>
                          <a:pt x="261284" y="542913"/>
                          <a:pt x="259443" y="553473"/>
                          <a:pt x="258829" y="560928"/>
                        </a:cubicBezTo>
                        <a:lnTo>
                          <a:pt x="257996" y="569363"/>
                        </a:lnTo>
                        <a:lnTo>
                          <a:pt x="268545" y="576591"/>
                        </a:lnTo>
                        <a:cubicBezTo>
                          <a:pt x="284540" y="586456"/>
                          <a:pt x="298688" y="595088"/>
                          <a:pt x="311606" y="603721"/>
                        </a:cubicBezTo>
                        <a:cubicBezTo>
                          <a:pt x="317758" y="608037"/>
                          <a:pt x="323910" y="612353"/>
                          <a:pt x="328831" y="616669"/>
                        </a:cubicBezTo>
                        <a:cubicBezTo>
                          <a:pt x="331907" y="618519"/>
                          <a:pt x="334367" y="620985"/>
                          <a:pt x="336828" y="622835"/>
                        </a:cubicBezTo>
                        <a:cubicBezTo>
                          <a:pt x="339288" y="624685"/>
                          <a:pt x="341134" y="627151"/>
                          <a:pt x="343595" y="629001"/>
                        </a:cubicBezTo>
                        <a:cubicBezTo>
                          <a:pt x="345440" y="630851"/>
                          <a:pt x="347285" y="633317"/>
                          <a:pt x="349131" y="635167"/>
                        </a:cubicBezTo>
                        <a:cubicBezTo>
                          <a:pt x="350976" y="637017"/>
                          <a:pt x="352822" y="639483"/>
                          <a:pt x="354052" y="641333"/>
                        </a:cubicBezTo>
                        <a:cubicBezTo>
                          <a:pt x="355283" y="643183"/>
                          <a:pt x="356513" y="645033"/>
                          <a:pt x="357743" y="646882"/>
                        </a:cubicBezTo>
                        <a:cubicBezTo>
                          <a:pt x="358973" y="648732"/>
                          <a:pt x="359589" y="649965"/>
                          <a:pt x="360204" y="651815"/>
                        </a:cubicBezTo>
                        <a:cubicBezTo>
                          <a:pt x="360819" y="652432"/>
                          <a:pt x="361434" y="653048"/>
                          <a:pt x="361434" y="653665"/>
                        </a:cubicBezTo>
                        <a:cubicBezTo>
                          <a:pt x="362049" y="654282"/>
                          <a:pt x="362049" y="654898"/>
                          <a:pt x="362049" y="655515"/>
                        </a:cubicBezTo>
                        <a:cubicBezTo>
                          <a:pt x="362664" y="656748"/>
                          <a:pt x="363280" y="657981"/>
                          <a:pt x="363280" y="658598"/>
                        </a:cubicBezTo>
                        <a:cubicBezTo>
                          <a:pt x="363895" y="659214"/>
                          <a:pt x="363895" y="659831"/>
                          <a:pt x="364510" y="660447"/>
                        </a:cubicBezTo>
                        <a:cubicBezTo>
                          <a:pt x="364510" y="661064"/>
                          <a:pt x="364510" y="661064"/>
                          <a:pt x="364510" y="661064"/>
                        </a:cubicBezTo>
                        <a:cubicBezTo>
                          <a:pt x="365125" y="662914"/>
                          <a:pt x="365125" y="664764"/>
                          <a:pt x="364510" y="665997"/>
                        </a:cubicBezTo>
                        <a:cubicBezTo>
                          <a:pt x="364510" y="667847"/>
                          <a:pt x="363895" y="669696"/>
                          <a:pt x="362664" y="670930"/>
                        </a:cubicBezTo>
                        <a:cubicBezTo>
                          <a:pt x="360819" y="674013"/>
                          <a:pt x="358358" y="675862"/>
                          <a:pt x="354667" y="677095"/>
                        </a:cubicBezTo>
                        <a:cubicBezTo>
                          <a:pt x="351592" y="677712"/>
                          <a:pt x="348516" y="677095"/>
                          <a:pt x="346670" y="675862"/>
                        </a:cubicBezTo>
                        <a:cubicBezTo>
                          <a:pt x="344210" y="674629"/>
                          <a:pt x="342364" y="672779"/>
                          <a:pt x="341749" y="670313"/>
                        </a:cubicBezTo>
                        <a:cubicBezTo>
                          <a:pt x="341749" y="670313"/>
                          <a:pt x="341749" y="669696"/>
                          <a:pt x="341749" y="669696"/>
                        </a:cubicBezTo>
                        <a:cubicBezTo>
                          <a:pt x="341134" y="669080"/>
                          <a:pt x="341134" y="669080"/>
                          <a:pt x="341134" y="668463"/>
                        </a:cubicBezTo>
                        <a:cubicBezTo>
                          <a:pt x="340519" y="667847"/>
                          <a:pt x="340519" y="666613"/>
                          <a:pt x="339904" y="665997"/>
                        </a:cubicBezTo>
                        <a:cubicBezTo>
                          <a:pt x="339904" y="665380"/>
                          <a:pt x="339288" y="664147"/>
                          <a:pt x="338673" y="662914"/>
                        </a:cubicBezTo>
                        <a:cubicBezTo>
                          <a:pt x="338058" y="661681"/>
                          <a:pt x="337443" y="660447"/>
                          <a:pt x="336828" y="659214"/>
                        </a:cubicBezTo>
                        <a:cubicBezTo>
                          <a:pt x="336213" y="657981"/>
                          <a:pt x="334982" y="656748"/>
                          <a:pt x="334367" y="654898"/>
                        </a:cubicBezTo>
                        <a:cubicBezTo>
                          <a:pt x="333137" y="653665"/>
                          <a:pt x="331907" y="651815"/>
                          <a:pt x="330676" y="649965"/>
                        </a:cubicBezTo>
                        <a:cubicBezTo>
                          <a:pt x="329446" y="648116"/>
                          <a:pt x="328216" y="646266"/>
                          <a:pt x="326370" y="644416"/>
                        </a:cubicBezTo>
                        <a:cubicBezTo>
                          <a:pt x="325140" y="642566"/>
                          <a:pt x="323294" y="640716"/>
                          <a:pt x="321449" y="638867"/>
                        </a:cubicBezTo>
                        <a:cubicBezTo>
                          <a:pt x="319603" y="636400"/>
                          <a:pt x="317143" y="634550"/>
                          <a:pt x="315297" y="632084"/>
                        </a:cubicBezTo>
                        <a:cubicBezTo>
                          <a:pt x="310991" y="627768"/>
                          <a:pt x="305455" y="623452"/>
                          <a:pt x="299918" y="618519"/>
                        </a:cubicBezTo>
                        <a:lnTo>
                          <a:pt x="290133" y="611163"/>
                        </a:lnTo>
                        <a:lnTo>
                          <a:pt x="285593" y="613185"/>
                        </a:lnTo>
                        <a:cubicBezTo>
                          <a:pt x="278859" y="616867"/>
                          <a:pt x="269063" y="623004"/>
                          <a:pt x="258656" y="631595"/>
                        </a:cubicBezTo>
                        <a:cubicBezTo>
                          <a:pt x="245799" y="642027"/>
                          <a:pt x="226820" y="647550"/>
                          <a:pt x="208454" y="632209"/>
                        </a:cubicBezTo>
                        <a:cubicBezTo>
                          <a:pt x="194985" y="621777"/>
                          <a:pt x="184577" y="612572"/>
                          <a:pt x="161925" y="622390"/>
                        </a:cubicBezTo>
                        <a:cubicBezTo>
                          <a:pt x="161925" y="622390"/>
                          <a:pt x="163149" y="611344"/>
                          <a:pt x="171108" y="600299"/>
                        </a:cubicBezTo>
                        <a:cubicBezTo>
                          <a:pt x="179067" y="589253"/>
                          <a:pt x="193148" y="577593"/>
                          <a:pt x="217025" y="575752"/>
                        </a:cubicBezTo>
                        <a:cubicBezTo>
                          <a:pt x="234779" y="574525"/>
                          <a:pt x="244575" y="580662"/>
                          <a:pt x="255595" y="586798"/>
                        </a:cubicBezTo>
                        <a:lnTo>
                          <a:pt x="262794" y="590611"/>
                        </a:lnTo>
                        <a:lnTo>
                          <a:pt x="260548" y="588923"/>
                        </a:lnTo>
                        <a:cubicBezTo>
                          <a:pt x="245785" y="578440"/>
                          <a:pt x="228560" y="567958"/>
                          <a:pt x="211336" y="555626"/>
                        </a:cubicBezTo>
                        <a:lnTo>
                          <a:pt x="206468" y="552482"/>
                        </a:lnTo>
                        <a:lnTo>
                          <a:pt x="200514" y="555304"/>
                        </a:lnTo>
                        <a:cubicBezTo>
                          <a:pt x="193798" y="558994"/>
                          <a:pt x="185250" y="563914"/>
                          <a:pt x="174870" y="571293"/>
                        </a:cubicBezTo>
                        <a:cubicBezTo>
                          <a:pt x="168154" y="576213"/>
                          <a:pt x="160216" y="579288"/>
                          <a:pt x="151057" y="579288"/>
                        </a:cubicBezTo>
                        <a:cubicBezTo>
                          <a:pt x="142509" y="578673"/>
                          <a:pt x="132740" y="574983"/>
                          <a:pt x="123581" y="565758"/>
                        </a:cubicBezTo>
                        <a:cubicBezTo>
                          <a:pt x="120529" y="562684"/>
                          <a:pt x="117476" y="559609"/>
                          <a:pt x="114423" y="557149"/>
                        </a:cubicBezTo>
                        <a:cubicBezTo>
                          <a:pt x="111370" y="554074"/>
                          <a:pt x="108317" y="551614"/>
                          <a:pt x="105264" y="549769"/>
                        </a:cubicBezTo>
                        <a:cubicBezTo>
                          <a:pt x="97937" y="546079"/>
                          <a:pt x="90000" y="544234"/>
                          <a:pt x="77788" y="546079"/>
                        </a:cubicBezTo>
                        <a:cubicBezTo>
                          <a:pt x="77788" y="546079"/>
                          <a:pt x="79009" y="543619"/>
                          <a:pt x="80841" y="539929"/>
                        </a:cubicBezTo>
                        <a:cubicBezTo>
                          <a:pt x="82673" y="536239"/>
                          <a:pt x="85726" y="531319"/>
                          <a:pt x="90000" y="527015"/>
                        </a:cubicBezTo>
                        <a:cubicBezTo>
                          <a:pt x="99158" y="517790"/>
                          <a:pt x="115033" y="511025"/>
                          <a:pt x="137625" y="512870"/>
                        </a:cubicBezTo>
                        <a:cubicBezTo>
                          <a:pt x="154721" y="514715"/>
                          <a:pt x="163269" y="521480"/>
                          <a:pt x="173038" y="528860"/>
                        </a:cubicBezTo>
                        <a:lnTo>
                          <a:pt x="173970" y="529426"/>
                        </a:lnTo>
                        <a:lnTo>
                          <a:pt x="157817" y="515548"/>
                        </a:lnTo>
                        <a:lnTo>
                          <a:pt x="133356" y="489803"/>
                        </a:lnTo>
                        <a:lnTo>
                          <a:pt x="126176" y="491495"/>
                        </a:lnTo>
                        <a:cubicBezTo>
                          <a:pt x="119414" y="493378"/>
                          <a:pt x="110192" y="496516"/>
                          <a:pt x="98511" y="500909"/>
                        </a:cubicBezTo>
                        <a:cubicBezTo>
                          <a:pt x="91749" y="503420"/>
                          <a:pt x="83142" y="504675"/>
                          <a:pt x="74535" y="501537"/>
                        </a:cubicBezTo>
                        <a:cubicBezTo>
                          <a:pt x="70232" y="500282"/>
                          <a:pt x="65929" y="497771"/>
                          <a:pt x="62240" y="494006"/>
                        </a:cubicBezTo>
                        <a:cubicBezTo>
                          <a:pt x="59781" y="492123"/>
                          <a:pt x="57937" y="490240"/>
                          <a:pt x="56092" y="487729"/>
                        </a:cubicBezTo>
                        <a:cubicBezTo>
                          <a:pt x="54248" y="485219"/>
                          <a:pt x="53018" y="482708"/>
                          <a:pt x="51174" y="479570"/>
                        </a:cubicBezTo>
                        <a:cubicBezTo>
                          <a:pt x="48715" y="475177"/>
                          <a:pt x="46871" y="471411"/>
                          <a:pt x="45026" y="467645"/>
                        </a:cubicBezTo>
                        <a:cubicBezTo>
                          <a:pt x="43797" y="465763"/>
                          <a:pt x="42567" y="463880"/>
                          <a:pt x="41338" y="461997"/>
                        </a:cubicBezTo>
                        <a:cubicBezTo>
                          <a:pt x="40108" y="460114"/>
                          <a:pt x="38879" y="458231"/>
                          <a:pt x="37649" y="456976"/>
                        </a:cubicBezTo>
                        <a:cubicBezTo>
                          <a:pt x="32731" y="450072"/>
                          <a:pt x="25969" y="445679"/>
                          <a:pt x="14288" y="441913"/>
                        </a:cubicBezTo>
                        <a:cubicBezTo>
                          <a:pt x="14288" y="441913"/>
                          <a:pt x="15518" y="440030"/>
                          <a:pt x="18591" y="436892"/>
                        </a:cubicBezTo>
                        <a:cubicBezTo>
                          <a:pt x="21665" y="434382"/>
                          <a:pt x="25969" y="431244"/>
                          <a:pt x="31502" y="428733"/>
                        </a:cubicBezTo>
                        <a:cubicBezTo>
                          <a:pt x="37035" y="426223"/>
                          <a:pt x="43797" y="424967"/>
                          <a:pt x="51712" y="425673"/>
                        </a:cubicBezTo>
                        <a:cubicBezTo>
                          <a:pt x="59627" y="426379"/>
                          <a:pt x="68695" y="429047"/>
                          <a:pt x="78839" y="434382"/>
                        </a:cubicBezTo>
                        <a:cubicBezTo>
                          <a:pt x="85601" y="438147"/>
                          <a:pt x="91134" y="441913"/>
                          <a:pt x="95438" y="446306"/>
                        </a:cubicBezTo>
                        <a:cubicBezTo>
                          <a:pt x="99741" y="450072"/>
                          <a:pt x="102815" y="455093"/>
                          <a:pt x="106503" y="459486"/>
                        </a:cubicBezTo>
                        <a:cubicBezTo>
                          <a:pt x="109577" y="464507"/>
                          <a:pt x="113881" y="468901"/>
                          <a:pt x="118799" y="473294"/>
                        </a:cubicBezTo>
                        <a:lnTo>
                          <a:pt x="120105" y="474094"/>
                        </a:lnTo>
                        <a:lnTo>
                          <a:pt x="109835" y="461904"/>
                        </a:lnTo>
                        <a:cubicBezTo>
                          <a:pt x="101223" y="452655"/>
                          <a:pt x="94456" y="442173"/>
                          <a:pt x="88920" y="431074"/>
                        </a:cubicBezTo>
                        <a:cubicBezTo>
                          <a:pt x="85844" y="425525"/>
                          <a:pt x="83383" y="419359"/>
                          <a:pt x="80923" y="413810"/>
                        </a:cubicBezTo>
                        <a:lnTo>
                          <a:pt x="80354" y="411972"/>
                        </a:lnTo>
                        <a:lnTo>
                          <a:pt x="76729" y="411364"/>
                        </a:lnTo>
                        <a:cubicBezTo>
                          <a:pt x="70591" y="410128"/>
                          <a:pt x="60769" y="409510"/>
                          <a:pt x="49721" y="408892"/>
                        </a:cubicBezTo>
                        <a:cubicBezTo>
                          <a:pt x="42355" y="408274"/>
                          <a:pt x="34989" y="405803"/>
                          <a:pt x="28236" y="399623"/>
                        </a:cubicBezTo>
                        <a:cubicBezTo>
                          <a:pt x="25167" y="396533"/>
                          <a:pt x="22712" y="392826"/>
                          <a:pt x="20257" y="387882"/>
                        </a:cubicBezTo>
                        <a:cubicBezTo>
                          <a:pt x="18415" y="382938"/>
                          <a:pt x="17187" y="377377"/>
                          <a:pt x="16573" y="370579"/>
                        </a:cubicBezTo>
                        <a:cubicBezTo>
                          <a:pt x="16573" y="366254"/>
                          <a:pt x="16573" y="361928"/>
                          <a:pt x="15960" y="357602"/>
                        </a:cubicBezTo>
                        <a:cubicBezTo>
                          <a:pt x="15960" y="353895"/>
                          <a:pt x="15346" y="349569"/>
                          <a:pt x="14732" y="345861"/>
                        </a:cubicBezTo>
                        <a:cubicBezTo>
                          <a:pt x="13504" y="342153"/>
                          <a:pt x="11663" y="339064"/>
                          <a:pt x="9821" y="335356"/>
                        </a:cubicBezTo>
                        <a:cubicBezTo>
                          <a:pt x="7366" y="332266"/>
                          <a:pt x="4297" y="328558"/>
                          <a:pt x="0" y="324851"/>
                        </a:cubicBezTo>
                        <a:cubicBezTo>
                          <a:pt x="0" y="324851"/>
                          <a:pt x="1841" y="323615"/>
                          <a:pt x="5525" y="322379"/>
                        </a:cubicBezTo>
                        <a:cubicBezTo>
                          <a:pt x="9207" y="321761"/>
                          <a:pt x="14118" y="320525"/>
                          <a:pt x="19643" y="320525"/>
                        </a:cubicBezTo>
                        <a:cubicBezTo>
                          <a:pt x="25781" y="321143"/>
                          <a:pt x="31919" y="322379"/>
                          <a:pt x="38671" y="326087"/>
                        </a:cubicBezTo>
                        <a:cubicBezTo>
                          <a:pt x="41741" y="327940"/>
                          <a:pt x="44810" y="330412"/>
                          <a:pt x="48493" y="333502"/>
                        </a:cubicBezTo>
                        <a:cubicBezTo>
                          <a:pt x="51562" y="335974"/>
                          <a:pt x="54631" y="339682"/>
                          <a:pt x="57700" y="344007"/>
                        </a:cubicBezTo>
                        <a:cubicBezTo>
                          <a:pt x="60156" y="346479"/>
                          <a:pt x="61997" y="349569"/>
                          <a:pt x="63839" y="352659"/>
                        </a:cubicBezTo>
                        <a:cubicBezTo>
                          <a:pt x="65066" y="355130"/>
                          <a:pt x="66294" y="357602"/>
                          <a:pt x="67522" y="360692"/>
                        </a:cubicBezTo>
                        <a:cubicBezTo>
                          <a:pt x="69363" y="365636"/>
                          <a:pt x="70591" y="371197"/>
                          <a:pt x="71205" y="376141"/>
                        </a:cubicBezTo>
                        <a:lnTo>
                          <a:pt x="73652" y="384148"/>
                        </a:lnTo>
                        <a:lnTo>
                          <a:pt x="69850" y="358316"/>
                        </a:lnTo>
                        <a:cubicBezTo>
                          <a:pt x="69850" y="354000"/>
                          <a:pt x="69850" y="354000"/>
                          <a:pt x="69850" y="354000"/>
                        </a:cubicBezTo>
                        <a:cubicBezTo>
                          <a:pt x="69850" y="352150"/>
                          <a:pt x="69850" y="350917"/>
                          <a:pt x="69850" y="349067"/>
                        </a:cubicBezTo>
                        <a:cubicBezTo>
                          <a:pt x="69850" y="345984"/>
                          <a:pt x="69850" y="342901"/>
                          <a:pt x="69850" y="339818"/>
                        </a:cubicBezTo>
                        <a:lnTo>
                          <a:pt x="70703" y="326983"/>
                        </a:lnTo>
                        <a:lnTo>
                          <a:pt x="65017" y="323520"/>
                        </a:lnTo>
                        <a:cubicBezTo>
                          <a:pt x="59398" y="320430"/>
                          <a:pt x="51907" y="315487"/>
                          <a:pt x="41918" y="311162"/>
                        </a:cubicBezTo>
                        <a:cubicBezTo>
                          <a:pt x="35675" y="308073"/>
                          <a:pt x="30056" y="303129"/>
                          <a:pt x="26935" y="295715"/>
                        </a:cubicBezTo>
                        <a:cubicBezTo>
                          <a:pt x="25686" y="293861"/>
                          <a:pt x="25062" y="292007"/>
                          <a:pt x="24437" y="290154"/>
                        </a:cubicBezTo>
                        <a:cubicBezTo>
                          <a:pt x="24437" y="287682"/>
                          <a:pt x="23813" y="285829"/>
                          <a:pt x="23813" y="283357"/>
                        </a:cubicBezTo>
                        <a:cubicBezTo>
                          <a:pt x="23813" y="279032"/>
                          <a:pt x="24437" y="274089"/>
                          <a:pt x="26310" y="268528"/>
                        </a:cubicBezTo>
                        <a:cubicBezTo>
                          <a:pt x="31305" y="253698"/>
                          <a:pt x="35675" y="242576"/>
                          <a:pt x="23813" y="226511"/>
                        </a:cubicBezTo>
                        <a:cubicBezTo>
                          <a:pt x="23813" y="226511"/>
                          <a:pt x="25998" y="226202"/>
                          <a:pt x="29510" y="226356"/>
                        </a:cubicBezTo>
                        <a:cubicBezTo>
                          <a:pt x="33021" y="226511"/>
                          <a:pt x="37860" y="227129"/>
                          <a:pt x="43166" y="228982"/>
                        </a:cubicBezTo>
                        <a:cubicBezTo>
                          <a:pt x="48161" y="230836"/>
                          <a:pt x="53780" y="233926"/>
                          <a:pt x="58774" y="238251"/>
                        </a:cubicBezTo>
                        <a:cubicBezTo>
                          <a:pt x="63144" y="243194"/>
                          <a:pt x="68139" y="249991"/>
                          <a:pt x="71260" y="259259"/>
                        </a:cubicBezTo>
                        <a:cubicBezTo>
                          <a:pt x="73757" y="265438"/>
                          <a:pt x="75006" y="271617"/>
                          <a:pt x="75006" y="276560"/>
                        </a:cubicBezTo>
                        <a:cubicBezTo>
                          <a:pt x="75006" y="279032"/>
                          <a:pt x="74382" y="281503"/>
                          <a:pt x="74382" y="283975"/>
                        </a:cubicBezTo>
                        <a:cubicBezTo>
                          <a:pt x="73757" y="286446"/>
                          <a:pt x="73757" y="288918"/>
                          <a:pt x="73133" y="291390"/>
                        </a:cubicBezTo>
                        <a:cubicBezTo>
                          <a:pt x="72509" y="293861"/>
                          <a:pt x="72509" y="296333"/>
                          <a:pt x="71884" y="299422"/>
                        </a:cubicBezTo>
                        <a:lnTo>
                          <a:pt x="72454" y="306749"/>
                        </a:lnTo>
                        <a:lnTo>
                          <a:pt x="72926" y="303439"/>
                        </a:lnTo>
                        <a:cubicBezTo>
                          <a:pt x="72926" y="298507"/>
                          <a:pt x="72926" y="298507"/>
                          <a:pt x="72926" y="298507"/>
                        </a:cubicBezTo>
                        <a:cubicBezTo>
                          <a:pt x="72926" y="297273"/>
                          <a:pt x="73541" y="295424"/>
                          <a:pt x="73541" y="294190"/>
                        </a:cubicBezTo>
                        <a:cubicBezTo>
                          <a:pt x="74156" y="291108"/>
                          <a:pt x="74156" y="288025"/>
                          <a:pt x="74771" y="284942"/>
                        </a:cubicBezTo>
                        <a:cubicBezTo>
                          <a:pt x="76002" y="279392"/>
                          <a:pt x="77847" y="273843"/>
                          <a:pt x="79693" y="267677"/>
                        </a:cubicBezTo>
                        <a:cubicBezTo>
                          <a:pt x="82153" y="262744"/>
                          <a:pt x="83999" y="257195"/>
                          <a:pt x="85844" y="251645"/>
                        </a:cubicBezTo>
                        <a:lnTo>
                          <a:pt x="87642" y="247680"/>
                        </a:lnTo>
                        <a:lnTo>
                          <a:pt x="83687" y="243163"/>
                        </a:lnTo>
                        <a:cubicBezTo>
                          <a:pt x="79689" y="238904"/>
                          <a:pt x="73731" y="233019"/>
                          <a:pt x="65891" y="226514"/>
                        </a:cubicBezTo>
                        <a:cubicBezTo>
                          <a:pt x="60874" y="222797"/>
                          <a:pt x="56484" y="216602"/>
                          <a:pt x="55229" y="209787"/>
                        </a:cubicBezTo>
                        <a:cubicBezTo>
                          <a:pt x="54602" y="206070"/>
                          <a:pt x="53975" y="202353"/>
                          <a:pt x="55229" y="198636"/>
                        </a:cubicBezTo>
                        <a:cubicBezTo>
                          <a:pt x="55856" y="194919"/>
                          <a:pt x="57111" y="190582"/>
                          <a:pt x="59619" y="186246"/>
                        </a:cubicBezTo>
                        <a:cubicBezTo>
                          <a:pt x="63382" y="180051"/>
                          <a:pt x="66518" y="175095"/>
                          <a:pt x="67773" y="169519"/>
                        </a:cubicBezTo>
                        <a:cubicBezTo>
                          <a:pt x="69027" y="163943"/>
                          <a:pt x="68400" y="157129"/>
                          <a:pt x="64010" y="149075"/>
                        </a:cubicBezTo>
                        <a:cubicBezTo>
                          <a:pt x="64010" y="149075"/>
                          <a:pt x="72163" y="149695"/>
                          <a:pt x="81570" y="154651"/>
                        </a:cubicBezTo>
                        <a:cubicBezTo>
                          <a:pt x="85960" y="157129"/>
                          <a:pt x="90350" y="160846"/>
                          <a:pt x="94740" y="165802"/>
                        </a:cubicBezTo>
                        <a:cubicBezTo>
                          <a:pt x="96622" y="168280"/>
                          <a:pt x="97876" y="171378"/>
                          <a:pt x="99758" y="175095"/>
                        </a:cubicBezTo>
                        <a:cubicBezTo>
                          <a:pt x="101012" y="178192"/>
                          <a:pt x="102266" y="181909"/>
                          <a:pt x="103521" y="186865"/>
                        </a:cubicBezTo>
                        <a:cubicBezTo>
                          <a:pt x="104775" y="193060"/>
                          <a:pt x="104148" y="198636"/>
                          <a:pt x="103521" y="202973"/>
                        </a:cubicBezTo>
                        <a:cubicBezTo>
                          <a:pt x="102266" y="207929"/>
                          <a:pt x="100385" y="212265"/>
                          <a:pt x="98503" y="216602"/>
                        </a:cubicBezTo>
                        <a:cubicBezTo>
                          <a:pt x="96622" y="220938"/>
                          <a:pt x="94740" y="225895"/>
                          <a:pt x="94113" y="230851"/>
                        </a:cubicBezTo>
                        <a:lnTo>
                          <a:pt x="94255" y="233097"/>
                        </a:lnTo>
                        <a:lnTo>
                          <a:pt x="113526" y="190603"/>
                        </a:lnTo>
                        <a:cubicBezTo>
                          <a:pt x="114756" y="188753"/>
                          <a:pt x="115987" y="186286"/>
                          <a:pt x="117217" y="183820"/>
                        </a:cubicBezTo>
                        <a:lnTo>
                          <a:pt x="119908" y="178874"/>
                        </a:lnTo>
                        <a:lnTo>
                          <a:pt x="116452" y="172964"/>
                        </a:lnTo>
                        <a:cubicBezTo>
                          <a:pt x="113574" y="168461"/>
                          <a:pt x="109183" y="162202"/>
                          <a:pt x="103125" y="155181"/>
                        </a:cubicBezTo>
                        <a:cubicBezTo>
                          <a:pt x="98885" y="150296"/>
                          <a:pt x="95856" y="144801"/>
                          <a:pt x="95250" y="138695"/>
                        </a:cubicBezTo>
                        <a:cubicBezTo>
                          <a:pt x="95250" y="131979"/>
                          <a:pt x="96462" y="124652"/>
                          <a:pt x="101913" y="117936"/>
                        </a:cubicBezTo>
                        <a:cubicBezTo>
                          <a:pt x="109788" y="108166"/>
                          <a:pt x="115846" y="100839"/>
                          <a:pt x="109183" y="85575"/>
                        </a:cubicBezTo>
                        <a:cubicBezTo>
                          <a:pt x="109183" y="85575"/>
                          <a:pt x="116452" y="86796"/>
                          <a:pt x="124327" y="92291"/>
                        </a:cubicBezTo>
                        <a:cubicBezTo>
                          <a:pt x="132202" y="97176"/>
                          <a:pt x="140076" y="106945"/>
                          <a:pt x="141288" y="123431"/>
                        </a:cubicBezTo>
                        <a:cubicBezTo>
                          <a:pt x="141288" y="129537"/>
                          <a:pt x="140682" y="134421"/>
                          <a:pt x="139471" y="138695"/>
                        </a:cubicBezTo>
                        <a:cubicBezTo>
                          <a:pt x="137653" y="142969"/>
                          <a:pt x="135836" y="146633"/>
                          <a:pt x="133413" y="150296"/>
                        </a:cubicBezTo>
                        <a:cubicBezTo>
                          <a:pt x="131596" y="154570"/>
                          <a:pt x="129173" y="158234"/>
                          <a:pt x="127355" y="163118"/>
                        </a:cubicBezTo>
                        <a:lnTo>
                          <a:pt x="127193" y="165489"/>
                        </a:lnTo>
                        <a:lnTo>
                          <a:pt x="128290" y="163473"/>
                        </a:lnTo>
                        <a:cubicBezTo>
                          <a:pt x="133211" y="155457"/>
                          <a:pt x="138132" y="146824"/>
                          <a:pt x="143669" y="139425"/>
                        </a:cubicBezTo>
                        <a:cubicBezTo>
                          <a:pt x="146129" y="135726"/>
                          <a:pt x="148590" y="132026"/>
                          <a:pt x="151051" y="128327"/>
                        </a:cubicBezTo>
                        <a:lnTo>
                          <a:pt x="157791" y="119492"/>
                        </a:lnTo>
                        <a:lnTo>
                          <a:pt x="154962" y="113547"/>
                        </a:lnTo>
                        <a:cubicBezTo>
                          <a:pt x="152566" y="109007"/>
                          <a:pt x="148855" y="102698"/>
                          <a:pt x="143597" y="95619"/>
                        </a:cubicBezTo>
                        <a:cubicBezTo>
                          <a:pt x="136794" y="86385"/>
                          <a:pt x="134938" y="73458"/>
                          <a:pt x="145453" y="61147"/>
                        </a:cubicBezTo>
                        <a:cubicBezTo>
                          <a:pt x="153493" y="52529"/>
                          <a:pt x="160297" y="46374"/>
                          <a:pt x="154112" y="31600"/>
                        </a:cubicBezTo>
                        <a:cubicBezTo>
                          <a:pt x="154112" y="31600"/>
                          <a:pt x="161534" y="32831"/>
                          <a:pt x="168337" y="38371"/>
                        </a:cubicBezTo>
                        <a:cubicBezTo>
                          <a:pt x="175759" y="43911"/>
                          <a:pt x="182563" y="53760"/>
                          <a:pt x="182563" y="69150"/>
                        </a:cubicBezTo>
                        <a:cubicBezTo>
                          <a:pt x="182563" y="80845"/>
                          <a:pt x="178233" y="87001"/>
                          <a:pt x="173285" y="94388"/>
                        </a:cubicBezTo>
                        <a:cubicBezTo>
                          <a:pt x="170811" y="97465"/>
                          <a:pt x="168337" y="101159"/>
                          <a:pt x="166482" y="105468"/>
                        </a:cubicBezTo>
                        <a:lnTo>
                          <a:pt x="165877" y="108718"/>
                        </a:lnTo>
                        <a:lnTo>
                          <a:pt x="166430" y="107979"/>
                        </a:lnTo>
                        <a:cubicBezTo>
                          <a:pt x="168890" y="104896"/>
                          <a:pt x="170736" y="101813"/>
                          <a:pt x="173196" y="98730"/>
                        </a:cubicBezTo>
                        <a:cubicBezTo>
                          <a:pt x="182424" y="87015"/>
                          <a:pt x="190421" y="77149"/>
                          <a:pt x="197187" y="68517"/>
                        </a:cubicBezTo>
                        <a:cubicBezTo>
                          <a:pt x="203954" y="59885"/>
                          <a:pt x="208875" y="53719"/>
                          <a:pt x="212566" y="48786"/>
                        </a:cubicBezTo>
                        <a:lnTo>
                          <a:pt x="212957" y="48199"/>
                        </a:lnTo>
                        <a:lnTo>
                          <a:pt x="220779" y="27400"/>
                        </a:lnTo>
                        <a:cubicBezTo>
                          <a:pt x="221398" y="21281"/>
                          <a:pt x="222018" y="14551"/>
                          <a:pt x="228213" y="8432"/>
                        </a:cubicBezTo>
                        <a:cubicBezTo>
                          <a:pt x="236576" y="172"/>
                          <a:pt x="245404" y="-746"/>
                          <a:pt x="252142" y="402"/>
                        </a:cubicBezTo>
                        <a:close/>
                      </a:path>
                    </a:pathLst>
                  </a:custGeom>
                  <a:solidFill>
                    <a:srgbClr val="FED2A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noAutofit/>
                  </a:bodyPr>
                  <a:lstStyle/>
                  <a:p>
                    <a:endParaRPr lang="zh-CN" altLang="en-US" sz="1200" b="1"/>
                  </a:p>
                </p:txBody>
              </p:sp>
              <p:sp>
                <p:nvSpPr>
                  <p:cNvPr id="23" name="任意多边形: 形状 88"/>
                  <p:cNvSpPr/>
                  <p:nvPr/>
                </p:nvSpPr>
                <p:spPr bwMode="auto">
                  <a:xfrm rot="2400000" flipH="1">
                    <a:off x="4367" y="6269"/>
                    <a:ext cx="897" cy="2485"/>
                  </a:xfrm>
                  <a:custGeom>
                    <a:avLst/>
                    <a:gdLst>
                      <a:gd name="connsiteX0" fmla="*/ 206617 w 364971"/>
                      <a:gd name="connsiteY0" fmla="*/ 599685 h 677337"/>
                      <a:gd name="connsiteX1" fmla="*/ 194373 w 364971"/>
                      <a:gd name="connsiteY1" fmla="*/ 603367 h 677337"/>
                      <a:gd name="connsiteX2" fmla="*/ 236616 w 364971"/>
                      <a:gd name="connsiteY2" fmla="*/ 605208 h 677337"/>
                      <a:gd name="connsiteX3" fmla="*/ 269829 w 364971"/>
                      <a:gd name="connsiteY3" fmla="*/ 611805 h 677337"/>
                      <a:gd name="connsiteX4" fmla="*/ 287831 w 364971"/>
                      <a:gd name="connsiteY4" fmla="*/ 609433 h 677337"/>
                      <a:gd name="connsiteX5" fmla="*/ 283809 w 364971"/>
                      <a:gd name="connsiteY5" fmla="*/ 606409 h 677337"/>
                      <a:gd name="connsiteX6" fmla="*/ 245187 w 364971"/>
                      <a:gd name="connsiteY6" fmla="*/ 604594 h 677337"/>
                      <a:gd name="connsiteX7" fmla="*/ 206617 w 364971"/>
                      <a:gd name="connsiteY7" fmla="*/ 599685 h 677337"/>
                      <a:gd name="connsiteX8" fmla="*/ 124803 w 364971"/>
                      <a:gd name="connsiteY8" fmla="*/ 533779 h 677337"/>
                      <a:gd name="connsiteX9" fmla="*/ 111980 w 364971"/>
                      <a:gd name="connsiteY9" fmla="*/ 535009 h 677337"/>
                      <a:gd name="connsiteX10" fmla="*/ 124803 w 364971"/>
                      <a:gd name="connsiteY10" fmla="*/ 535624 h 677337"/>
                      <a:gd name="connsiteX11" fmla="*/ 138235 w 364971"/>
                      <a:gd name="connsiteY11" fmla="*/ 538084 h 677337"/>
                      <a:gd name="connsiteX12" fmla="*/ 153500 w 364971"/>
                      <a:gd name="connsiteY12" fmla="*/ 544234 h 677337"/>
                      <a:gd name="connsiteX13" fmla="*/ 185250 w 364971"/>
                      <a:gd name="connsiteY13" fmla="*/ 553459 h 677337"/>
                      <a:gd name="connsiteX14" fmla="*/ 204422 w 364971"/>
                      <a:gd name="connsiteY14" fmla="*/ 551160 h 677337"/>
                      <a:gd name="connsiteX15" fmla="*/ 200528 w 364971"/>
                      <a:gd name="connsiteY15" fmla="*/ 548645 h 677337"/>
                      <a:gd name="connsiteX16" fmla="*/ 199293 w 364971"/>
                      <a:gd name="connsiteY16" fmla="*/ 549154 h 677337"/>
                      <a:gd name="connsiteX17" fmla="*/ 162048 w 364971"/>
                      <a:gd name="connsiteY17" fmla="*/ 544234 h 677337"/>
                      <a:gd name="connsiteX18" fmla="*/ 140067 w 364971"/>
                      <a:gd name="connsiteY18" fmla="*/ 536239 h 677337"/>
                      <a:gd name="connsiteX19" fmla="*/ 124803 w 364971"/>
                      <a:gd name="connsiteY19" fmla="*/ 533779 h 677337"/>
                      <a:gd name="connsiteX20" fmla="*/ 220169 w 364971"/>
                      <a:gd name="connsiteY20" fmla="*/ 482657 h 677337"/>
                      <a:gd name="connsiteX21" fmla="*/ 219555 w 364971"/>
                      <a:gd name="connsiteY21" fmla="*/ 495081 h 677337"/>
                      <a:gd name="connsiteX22" fmla="*/ 235510 w 364971"/>
                      <a:gd name="connsiteY22" fmla="*/ 528004 h 677337"/>
                      <a:gd name="connsiteX23" fmla="*/ 252079 w 364971"/>
                      <a:gd name="connsiteY23" fmla="*/ 562791 h 677337"/>
                      <a:gd name="connsiteX24" fmla="*/ 251978 w 364971"/>
                      <a:gd name="connsiteY24" fmla="*/ 565240 h 677337"/>
                      <a:gd name="connsiteX25" fmla="*/ 256386 w 364971"/>
                      <a:gd name="connsiteY25" fmla="*/ 568260 h 677337"/>
                      <a:gd name="connsiteX26" fmla="*/ 251389 w 364971"/>
                      <a:gd name="connsiteY26" fmla="*/ 547339 h 677337"/>
                      <a:gd name="connsiteX27" fmla="*/ 233669 w 364971"/>
                      <a:gd name="connsiteY27" fmla="*/ 519929 h 677337"/>
                      <a:gd name="connsiteX28" fmla="*/ 221396 w 364971"/>
                      <a:gd name="connsiteY28" fmla="*/ 494460 h 677337"/>
                      <a:gd name="connsiteX29" fmla="*/ 220169 w 364971"/>
                      <a:gd name="connsiteY29" fmla="*/ 486384 h 677337"/>
                      <a:gd name="connsiteX30" fmla="*/ 220169 w 364971"/>
                      <a:gd name="connsiteY30" fmla="*/ 482657 h 677337"/>
                      <a:gd name="connsiteX31" fmla="*/ 48715 w 364971"/>
                      <a:gd name="connsiteY31" fmla="*/ 445679 h 677337"/>
                      <a:gd name="connsiteX32" fmla="*/ 60396 w 364971"/>
                      <a:gd name="connsiteY32" fmla="*/ 450700 h 677337"/>
                      <a:gd name="connsiteX33" fmla="*/ 71462 w 364971"/>
                      <a:gd name="connsiteY33" fmla="*/ 458231 h 677337"/>
                      <a:gd name="connsiteX34" fmla="*/ 84372 w 364971"/>
                      <a:gd name="connsiteY34" fmla="*/ 468273 h 677337"/>
                      <a:gd name="connsiteX35" fmla="*/ 99126 w 364971"/>
                      <a:gd name="connsiteY35" fmla="*/ 479570 h 677337"/>
                      <a:gd name="connsiteX36" fmla="*/ 105889 w 364971"/>
                      <a:gd name="connsiteY36" fmla="*/ 483336 h 677337"/>
                      <a:gd name="connsiteX37" fmla="*/ 112651 w 364971"/>
                      <a:gd name="connsiteY37" fmla="*/ 485846 h 677337"/>
                      <a:gd name="connsiteX38" fmla="*/ 124947 w 364971"/>
                      <a:gd name="connsiteY38" fmla="*/ 488985 h 677337"/>
                      <a:gd name="connsiteX39" fmla="*/ 132650 w 364971"/>
                      <a:gd name="connsiteY39" fmla="*/ 488985 h 677337"/>
                      <a:gd name="connsiteX40" fmla="*/ 129031 w 364971"/>
                      <a:gd name="connsiteY40" fmla="*/ 484689 h 677337"/>
                      <a:gd name="connsiteX41" fmla="*/ 126176 w 364971"/>
                      <a:gd name="connsiteY41" fmla="*/ 485219 h 677337"/>
                      <a:gd name="connsiteX42" fmla="*/ 92364 w 364971"/>
                      <a:gd name="connsiteY42" fmla="*/ 471411 h 677337"/>
                      <a:gd name="connsiteX43" fmla="*/ 60396 w 364971"/>
                      <a:gd name="connsiteY43" fmla="*/ 448817 h 677337"/>
                      <a:gd name="connsiteX44" fmla="*/ 48715 w 364971"/>
                      <a:gd name="connsiteY44" fmla="*/ 445679 h 677337"/>
                      <a:gd name="connsiteX45" fmla="*/ 159670 w 364971"/>
                      <a:gd name="connsiteY45" fmla="*/ 429581 h 677337"/>
                      <a:gd name="connsiteX46" fmla="*/ 155960 w 364971"/>
                      <a:gd name="connsiteY46" fmla="*/ 440061 h 677337"/>
                      <a:gd name="connsiteX47" fmla="*/ 162761 w 364971"/>
                      <a:gd name="connsiteY47" fmla="*/ 471498 h 677337"/>
                      <a:gd name="connsiteX48" fmla="*/ 172036 w 364971"/>
                      <a:gd name="connsiteY48" fmla="*/ 504785 h 677337"/>
                      <a:gd name="connsiteX49" fmla="*/ 172001 w 364971"/>
                      <a:gd name="connsiteY49" fmla="*/ 505050 h 677337"/>
                      <a:gd name="connsiteX50" fmla="*/ 176010 w 364971"/>
                      <a:gd name="connsiteY50" fmla="*/ 508206 h 677337"/>
                      <a:gd name="connsiteX51" fmla="*/ 175745 w 364971"/>
                      <a:gd name="connsiteY51" fmla="*/ 502936 h 677337"/>
                      <a:gd name="connsiteX52" fmla="*/ 173891 w 364971"/>
                      <a:gd name="connsiteY52" fmla="*/ 490607 h 677337"/>
                      <a:gd name="connsiteX53" fmla="*/ 169563 w 364971"/>
                      <a:gd name="connsiteY53" fmla="*/ 478279 h 677337"/>
                      <a:gd name="connsiteX54" fmla="*/ 162143 w 364971"/>
                      <a:gd name="connsiteY54" fmla="*/ 463485 h 677337"/>
                      <a:gd name="connsiteX55" fmla="*/ 157815 w 364971"/>
                      <a:gd name="connsiteY55" fmla="*/ 450540 h 677337"/>
                      <a:gd name="connsiteX56" fmla="*/ 157197 w 364971"/>
                      <a:gd name="connsiteY56" fmla="*/ 440061 h 677337"/>
                      <a:gd name="connsiteX57" fmla="*/ 159670 w 364971"/>
                      <a:gd name="connsiteY57" fmla="*/ 429581 h 677337"/>
                      <a:gd name="connsiteX58" fmla="*/ 128490 w 364971"/>
                      <a:gd name="connsiteY58" fmla="*/ 371210 h 677337"/>
                      <a:gd name="connsiteX59" fmla="*/ 126028 w 364971"/>
                      <a:gd name="connsiteY59" fmla="*/ 373058 h 677337"/>
                      <a:gd name="connsiteX60" fmla="*/ 121104 w 364971"/>
                      <a:gd name="connsiteY60" fmla="*/ 378604 h 677337"/>
                      <a:gd name="connsiteX61" fmla="*/ 116179 w 364971"/>
                      <a:gd name="connsiteY61" fmla="*/ 389080 h 677337"/>
                      <a:gd name="connsiteX62" fmla="*/ 115564 w 364971"/>
                      <a:gd name="connsiteY62" fmla="*/ 406950 h 677337"/>
                      <a:gd name="connsiteX63" fmla="*/ 112486 w 364971"/>
                      <a:gd name="connsiteY63" fmla="*/ 438376 h 677337"/>
                      <a:gd name="connsiteX64" fmla="*/ 112162 w 364971"/>
                      <a:gd name="connsiteY64" fmla="*/ 439097 h 677337"/>
                      <a:gd name="connsiteX65" fmla="*/ 114994 w 364971"/>
                      <a:gd name="connsiteY65" fmla="*/ 444249 h 677337"/>
                      <a:gd name="connsiteX66" fmla="*/ 116795 w 364971"/>
                      <a:gd name="connsiteY66" fmla="*/ 437760 h 677337"/>
                      <a:gd name="connsiteX67" fmla="*/ 117410 w 364971"/>
                      <a:gd name="connsiteY67" fmla="*/ 432214 h 677337"/>
                      <a:gd name="connsiteX68" fmla="*/ 118026 w 364971"/>
                      <a:gd name="connsiteY68" fmla="*/ 426668 h 677337"/>
                      <a:gd name="connsiteX69" fmla="*/ 118641 w 364971"/>
                      <a:gd name="connsiteY69" fmla="*/ 420506 h 677337"/>
                      <a:gd name="connsiteX70" fmla="*/ 118641 w 364971"/>
                      <a:gd name="connsiteY70" fmla="*/ 414344 h 677337"/>
                      <a:gd name="connsiteX71" fmla="*/ 118026 w 364971"/>
                      <a:gd name="connsiteY71" fmla="*/ 400171 h 677337"/>
                      <a:gd name="connsiteX72" fmla="*/ 118641 w 364971"/>
                      <a:gd name="connsiteY72" fmla="*/ 388463 h 677337"/>
                      <a:gd name="connsiteX73" fmla="*/ 122950 w 364971"/>
                      <a:gd name="connsiteY73" fmla="*/ 379220 h 677337"/>
                      <a:gd name="connsiteX74" fmla="*/ 126644 w 364971"/>
                      <a:gd name="connsiteY74" fmla="*/ 373058 h 677337"/>
                      <a:gd name="connsiteX75" fmla="*/ 128490 w 364971"/>
                      <a:gd name="connsiteY75" fmla="*/ 371210 h 677337"/>
                      <a:gd name="connsiteX76" fmla="*/ 28236 w 364971"/>
                      <a:gd name="connsiteY76" fmla="*/ 341535 h 677337"/>
                      <a:gd name="connsiteX77" fmla="*/ 35602 w 364971"/>
                      <a:gd name="connsiteY77" fmla="*/ 350187 h 677337"/>
                      <a:gd name="connsiteX78" fmla="*/ 39285 w 364971"/>
                      <a:gd name="connsiteY78" fmla="*/ 355130 h 677337"/>
                      <a:gd name="connsiteX79" fmla="*/ 42968 w 364971"/>
                      <a:gd name="connsiteY79" fmla="*/ 360692 h 677337"/>
                      <a:gd name="connsiteX80" fmla="*/ 46037 w 364971"/>
                      <a:gd name="connsiteY80" fmla="*/ 367489 h 677337"/>
                      <a:gd name="connsiteX81" fmla="*/ 49721 w 364971"/>
                      <a:gd name="connsiteY81" fmla="*/ 374905 h 677337"/>
                      <a:gd name="connsiteX82" fmla="*/ 53403 w 364971"/>
                      <a:gd name="connsiteY82" fmla="*/ 383556 h 677337"/>
                      <a:gd name="connsiteX83" fmla="*/ 57700 w 364971"/>
                      <a:gd name="connsiteY83" fmla="*/ 390972 h 677337"/>
                      <a:gd name="connsiteX84" fmla="*/ 66908 w 364971"/>
                      <a:gd name="connsiteY84" fmla="*/ 401477 h 677337"/>
                      <a:gd name="connsiteX85" fmla="*/ 76729 w 364971"/>
                      <a:gd name="connsiteY85" fmla="*/ 408274 h 677337"/>
                      <a:gd name="connsiteX86" fmla="*/ 79574 w 364971"/>
                      <a:gd name="connsiteY86" fmla="*/ 409454 h 677337"/>
                      <a:gd name="connsiteX87" fmla="*/ 78288 w 364971"/>
                      <a:gd name="connsiteY87" fmla="*/ 405301 h 677337"/>
                      <a:gd name="connsiteX88" fmla="*/ 73660 w 364971"/>
                      <a:gd name="connsiteY88" fmla="*/ 402713 h 677337"/>
                      <a:gd name="connsiteX89" fmla="*/ 67522 w 364971"/>
                      <a:gd name="connsiteY89" fmla="*/ 397769 h 677337"/>
                      <a:gd name="connsiteX90" fmla="*/ 55245 w 364971"/>
                      <a:gd name="connsiteY90" fmla="*/ 380467 h 677337"/>
                      <a:gd name="connsiteX91" fmla="*/ 49721 w 364971"/>
                      <a:gd name="connsiteY91" fmla="*/ 369961 h 677337"/>
                      <a:gd name="connsiteX92" fmla="*/ 45424 w 364971"/>
                      <a:gd name="connsiteY92" fmla="*/ 360692 h 677337"/>
                      <a:gd name="connsiteX93" fmla="*/ 40513 w 364971"/>
                      <a:gd name="connsiteY93" fmla="*/ 353895 h 677337"/>
                      <a:gd name="connsiteX94" fmla="*/ 36830 w 364971"/>
                      <a:gd name="connsiteY94" fmla="*/ 348951 h 677337"/>
                      <a:gd name="connsiteX95" fmla="*/ 28236 w 364971"/>
                      <a:gd name="connsiteY95" fmla="*/ 341535 h 677337"/>
                      <a:gd name="connsiteX96" fmla="*/ 124842 w 364971"/>
                      <a:gd name="connsiteY96" fmla="*/ 308074 h 677337"/>
                      <a:gd name="connsiteX97" fmla="*/ 115541 w 364971"/>
                      <a:gd name="connsiteY97" fmla="*/ 311774 h 677337"/>
                      <a:gd name="connsiteX98" fmla="*/ 107479 w 364971"/>
                      <a:gd name="connsiteY98" fmla="*/ 319791 h 677337"/>
                      <a:gd name="connsiteX99" fmla="*/ 99418 w 364971"/>
                      <a:gd name="connsiteY99" fmla="*/ 334590 h 677337"/>
                      <a:gd name="connsiteX100" fmla="*/ 97557 w 364971"/>
                      <a:gd name="connsiteY100" fmla="*/ 339523 h 677337"/>
                      <a:gd name="connsiteX101" fmla="*/ 96435 w 364971"/>
                      <a:gd name="connsiteY101" fmla="*/ 342870 h 677337"/>
                      <a:gd name="connsiteX102" fmla="*/ 91711 w 364971"/>
                      <a:gd name="connsiteY102" fmla="*/ 350996 h 677337"/>
                      <a:gd name="connsiteX103" fmla="*/ 84535 w 364971"/>
                      <a:gd name="connsiteY103" fmla="*/ 361105 h 677337"/>
                      <a:gd name="connsiteX104" fmla="*/ 83324 w 364971"/>
                      <a:gd name="connsiteY104" fmla="*/ 362138 h 677337"/>
                      <a:gd name="connsiteX105" fmla="*/ 83868 w 364971"/>
                      <a:gd name="connsiteY105" fmla="*/ 364486 h 677337"/>
                      <a:gd name="connsiteX106" fmla="*/ 91711 w 364971"/>
                      <a:gd name="connsiteY106" fmla="*/ 350996 h 677337"/>
                      <a:gd name="connsiteX107" fmla="*/ 91976 w 364971"/>
                      <a:gd name="connsiteY107" fmla="*/ 350622 h 677337"/>
                      <a:gd name="connsiteX108" fmla="*/ 96317 w 364971"/>
                      <a:gd name="connsiteY108" fmla="*/ 343223 h 677337"/>
                      <a:gd name="connsiteX109" fmla="*/ 96435 w 364971"/>
                      <a:gd name="connsiteY109" fmla="*/ 342870 h 677337"/>
                      <a:gd name="connsiteX110" fmla="*/ 103759 w 364971"/>
                      <a:gd name="connsiteY110" fmla="*/ 330273 h 677337"/>
                      <a:gd name="connsiteX111" fmla="*/ 116781 w 364971"/>
                      <a:gd name="connsiteY111" fmla="*/ 313008 h 677337"/>
                      <a:gd name="connsiteX112" fmla="*/ 124842 w 364971"/>
                      <a:gd name="connsiteY112" fmla="*/ 308074 h 677337"/>
                      <a:gd name="connsiteX113" fmla="*/ 45039 w 364971"/>
                      <a:gd name="connsiteY113" fmla="*/ 248137 h 677337"/>
                      <a:gd name="connsiteX114" fmla="*/ 49409 w 364971"/>
                      <a:gd name="connsiteY114" fmla="*/ 258023 h 677337"/>
                      <a:gd name="connsiteX115" fmla="*/ 52531 w 364971"/>
                      <a:gd name="connsiteY115" fmla="*/ 268528 h 677337"/>
                      <a:gd name="connsiteX116" fmla="*/ 54404 w 364971"/>
                      <a:gd name="connsiteY116" fmla="*/ 282739 h 677337"/>
                      <a:gd name="connsiteX117" fmla="*/ 60023 w 364971"/>
                      <a:gd name="connsiteY117" fmla="*/ 311162 h 677337"/>
                      <a:gd name="connsiteX118" fmla="*/ 70809 w 364971"/>
                      <a:gd name="connsiteY118" fmla="*/ 325396 h 677337"/>
                      <a:gd name="connsiteX119" fmla="*/ 71080 w 364971"/>
                      <a:gd name="connsiteY119" fmla="*/ 321321 h 677337"/>
                      <a:gd name="connsiteX120" fmla="*/ 71096 w 364971"/>
                      <a:gd name="connsiteY120" fmla="*/ 321081 h 677337"/>
                      <a:gd name="connsiteX121" fmla="*/ 69387 w 364971"/>
                      <a:gd name="connsiteY121" fmla="*/ 319813 h 677337"/>
                      <a:gd name="connsiteX122" fmla="*/ 57525 w 364971"/>
                      <a:gd name="connsiteY122" fmla="*/ 289536 h 677337"/>
                      <a:gd name="connsiteX123" fmla="*/ 56277 w 364971"/>
                      <a:gd name="connsiteY123" fmla="*/ 278414 h 677337"/>
                      <a:gd name="connsiteX124" fmla="*/ 55028 w 364971"/>
                      <a:gd name="connsiteY124" fmla="*/ 269763 h 677337"/>
                      <a:gd name="connsiteX125" fmla="*/ 50658 w 364971"/>
                      <a:gd name="connsiteY125" fmla="*/ 256788 h 677337"/>
                      <a:gd name="connsiteX126" fmla="*/ 45039 w 364971"/>
                      <a:gd name="connsiteY126" fmla="*/ 248137 h 677337"/>
                      <a:gd name="connsiteX127" fmla="*/ 141867 w 364971"/>
                      <a:gd name="connsiteY127" fmla="*/ 242132 h 677337"/>
                      <a:gd name="connsiteX128" fmla="*/ 132535 w 364971"/>
                      <a:gd name="connsiteY128" fmla="*/ 243998 h 677337"/>
                      <a:gd name="connsiteX129" fmla="*/ 122581 w 364971"/>
                      <a:gd name="connsiteY129" fmla="*/ 249595 h 677337"/>
                      <a:gd name="connsiteX130" fmla="*/ 110761 w 364971"/>
                      <a:gd name="connsiteY130" fmla="*/ 262033 h 677337"/>
                      <a:gd name="connsiteX131" fmla="*/ 99562 w 364971"/>
                      <a:gd name="connsiteY131" fmla="*/ 275093 h 677337"/>
                      <a:gd name="connsiteX132" fmla="*/ 88986 w 364971"/>
                      <a:gd name="connsiteY132" fmla="*/ 281934 h 677337"/>
                      <a:gd name="connsiteX133" fmla="*/ 88372 w 364971"/>
                      <a:gd name="connsiteY133" fmla="*/ 282170 h 677337"/>
                      <a:gd name="connsiteX134" fmla="*/ 87518 w 364971"/>
                      <a:gd name="connsiteY134" fmla="*/ 286022 h 677337"/>
                      <a:gd name="connsiteX135" fmla="*/ 100185 w 364971"/>
                      <a:gd name="connsiteY135" fmla="*/ 277581 h 677337"/>
                      <a:gd name="connsiteX136" fmla="*/ 103917 w 364971"/>
                      <a:gd name="connsiteY136" fmla="*/ 273849 h 677337"/>
                      <a:gd name="connsiteX137" fmla="*/ 108272 w 364971"/>
                      <a:gd name="connsiteY137" fmla="*/ 270118 h 677337"/>
                      <a:gd name="connsiteX138" fmla="*/ 112627 w 364971"/>
                      <a:gd name="connsiteY138" fmla="*/ 265143 h 677337"/>
                      <a:gd name="connsiteX139" fmla="*/ 116360 w 364971"/>
                      <a:gd name="connsiteY139" fmla="*/ 258924 h 677337"/>
                      <a:gd name="connsiteX140" fmla="*/ 124448 w 364971"/>
                      <a:gd name="connsiteY140" fmla="*/ 250217 h 677337"/>
                      <a:gd name="connsiteX141" fmla="*/ 133157 w 364971"/>
                      <a:gd name="connsiteY141" fmla="*/ 245242 h 677337"/>
                      <a:gd name="connsiteX142" fmla="*/ 141867 w 364971"/>
                      <a:gd name="connsiteY142" fmla="*/ 242132 h 677337"/>
                      <a:gd name="connsiteX143" fmla="*/ 171069 w 364971"/>
                      <a:gd name="connsiteY143" fmla="*/ 182124 h 677337"/>
                      <a:gd name="connsiteX144" fmla="*/ 162475 w 364971"/>
                      <a:gd name="connsiteY144" fmla="*/ 182737 h 677337"/>
                      <a:gd name="connsiteX145" fmla="*/ 139763 w 364971"/>
                      <a:gd name="connsiteY145" fmla="*/ 196844 h 677337"/>
                      <a:gd name="connsiteX146" fmla="*/ 115824 w 364971"/>
                      <a:gd name="connsiteY146" fmla="*/ 211565 h 677337"/>
                      <a:gd name="connsiteX147" fmla="*/ 113611 w 364971"/>
                      <a:gd name="connsiteY147" fmla="*/ 211811 h 677337"/>
                      <a:gd name="connsiteX148" fmla="*/ 112092 w 364971"/>
                      <a:gd name="connsiteY148" fmla="*/ 215327 h 677337"/>
                      <a:gd name="connsiteX149" fmla="*/ 126873 w 364971"/>
                      <a:gd name="connsiteY149" fmla="*/ 209725 h 677337"/>
                      <a:gd name="connsiteX150" fmla="*/ 136081 w 364971"/>
                      <a:gd name="connsiteY150" fmla="*/ 203591 h 677337"/>
                      <a:gd name="connsiteX151" fmla="*/ 145288 w 364971"/>
                      <a:gd name="connsiteY151" fmla="*/ 195004 h 677337"/>
                      <a:gd name="connsiteX152" fmla="*/ 162475 w 364971"/>
                      <a:gd name="connsiteY152" fmla="*/ 183964 h 677337"/>
                      <a:gd name="connsiteX153" fmla="*/ 171069 w 364971"/>
                      <a:gd name="connsiteY153" fmla="*/ 182124 h 677337"/>
                      <a:gd name="connsiteX154" fmla="*/ 80943 w 364971"/>
                      <a:gd name="connsiteY154" fmla="*/ 171997 h 677337"/>
                      <a:gd name="connsiteX155" fmla="*/ 83452 w 364971"/>
                      <a:gd name="connsiteY155" fmla="*/ 181290 h 677337"/>
                      <a:gd name="connsiteX156" fmla="*/ 84079 w 364971"/>
                      <a:gd name="connsiteY156" fmla="*/ 191821 h 677337"/>
                      <a:gd name="connsiteX157" fmla="*/ 82824 w 364971"/>
                      <a:gd name="connsiteY157" fmla="*/ 204831 h 677337"/>
                      <a:gd name="connsiteX158" fmla="*/ 81570 w 364971"/>
                      <a:gd name="connsiteY158" fmla="*/ 212265 h 677337"/>
                      <a:gd name="connsiteX159" fmla="*/ 80943 w 364971"/>
                      <a:gd name="connsiteY159" fmla="*/ 219080 h 677337"/>
                      <a:gd name="connsiteX160" fmla="*/ 82197 w 364971"/>
                      <a:gd name="connsiteY160" fmla="*/ 231470 h 677337"/>
                      <a:gd name="connsiteX161" fmla="*/ 88233 w 364971"/>
                      <a:gd name="connsiteY161" fmla="*/ 246377 h 677337"/>
                      <a:gd name="connsiteX162" fmla="*/ 89729 w 364971"/>
                      <a:gd name="connsiteY162" fmla="*/ 243079 h 677337"/>
                      <a:gd name="connsiteX163" fmla="*/ 88469 w 364971"/>
                      <a:gd name="connsiteY163" fmla="*/ 241382 h 677337"/>
                      <a:gd name="connsiteX164" fmla="*/ 84079 w 364971"/>
                      <a:gd name="connsiteY164" fmla="*/ 211026 h 677337"/>
                      <a:gd name="connsiteX165" fmla="*/ 85960 w 364971"/>
                      <a:gd name="connsiteY165" fmla="*/ 193060 h 677337"/>
                      <a:gd name="connsiteX166" fmla="*/ 84706 w 364971"/>
                      <a:gd name="connsiteY166" fmla="*/ 181290 h 677337"/>
                      <a:gd name="connsiteX167" fmla="*/ 80943 w 364971"/>
                      <a:gd name="connsiteY167" fmla="*/ 171997 h 677337"/>
                      <a:gd name="connsiteX168" fmla="*/ 197340 w 364971"/>
                      <a:gd name="connsiteY168" fmla="*/ 125716 h 677337"/>
                      <a:gd name="connsiteX169" fmla="*/ 174408 w 364971"/>
                      <a:gd name="connsiteY169" fmla="*/ 137206 h 677337"/>
                      <a:gd name="connsiteX170" fmla="*/ 161392 w 364971"/>
                      <a:gd name="connsiteY170" fmla="*/ 145068 h 677337"/>
                      <a:gd name="connsiteX171" fmla="*/ 150236 w 364971"/>
                      <a:gd name="connsiteY171" fmla="*/ 148092 h 677337"/>
                      <a:gd name="connsiteX172" fmla="*/ 148663 w 364971"/>
                      <a:gd name="connsiteY172" fmla="*/ 148092 h 677337"/>
                      <a:gd name="connsiteX173" fmla="*/ 146883 w 364971"/>
                      <a:gd name="connsiteY173" fmla="*/ 150875 h 677337"/>
                      <a:gd name="connsiteX174" fmla="*/ 160773 w 364971"/>
                      <a:gd name="connsiteY174" fmla="*/ 147487 h 677337"/>
                      <a:gd name="connsiteX175" fmla="*/ 179986 w 364971"/>
                      <a:gd name="connsiteY175" fmla="*/ 135392 h 677337"/>
                      <a:gd name="connsiteX176" fmla="*/ 197959 w 364971"/>
                      <a:gd name="connsiteY176" fmla="*/ 126925 h 677337"/>
                      <a:gd name="connsiteX177" fmla="*/ 206017 w 364971"/>
                      <a:gd name="connsiteY177" fmla="*/ 125716 h 677337"/>
                      <a:gd name="connsiteX178" fmla="*/ 197340 w 364971"/>
                      <a:gd name="connsiteY178" fmla="*/ 125716 h 677337"/>
                      <a:gd name="connsiteX179" fmla="*/ 121904 w 364971"/>
                      <a:gd name="connsiteY179" fmla="*/ 107556 h 677337"/>
                      <a:gd name="connsiteX180" fmla="*/ 123721 w 364971"/>
                      <a:gd name="connsiteY180" fmla="*/ 116714 h 677337"/>
                      <a:gd name="connsiteX181" fmla="*/ 120692 w 364971"/>
                      <a:gd name="connsiteY181" fmla="*/ 137474 h 677337"/>
                      <a:gd name="connsiteX182" fmla="*/ 116452 w 364971"/>
                      <a:gd name="connsiteY182" fmla="*/ 161287 h 677337"/>
                      <a:gd name="connsiteX183" fmla="*/ 120251 w 364971"/>
                      <a:gd name="connsiteY183" fmla="*/ 178245 h 677337"/>
                      <a:gd name="connsiteX184" fmla="*/ 120908 w 364971"/>
                      <a:gd name="connsiteY184" fmla="*/ 177038 h 677337"/>
                      <a:gd name="connsiteX185" fmla="*/ 122547 w 364971"/>
                      <a:gd name="connsiteY185" fmla="*/ 174026 h 677337"/>
                      <a:gd name="connsiteX186" fmla="*/ 121298 w 364971"/>
                      <a:gd name="connsiteY186" fmla="*/ 171666 h 677337"/>
                      <a:gd name="connsiteX187" fmla="*/ 118875 w 364971"/>
                      <a:gd name="connsiteY187" fmla="*/ 160065 h 677337"/>
                      <a:gd name="connsiteX188" fmla="*/ 121298 w 364971"/>
                      <a:gd name="connsiteY188" fmla="*/ 143580 h 677337"/>
                      <a:gd name="connsiteX189" fmla="*/ 124932 w 364971"/>
                      <a:gd name="connsiteY189" fmla="*/ 127705 h 677337"/>
                      <a:gd name="connsiteX190" fmla="*/ 124932 w 364971"/>
                      <a:gd name="connsiteY190" fmla="*/ 116104 h 677337"/>
                      <a:gd name="connsiteX191" fmla="*/ 121904 w 364971"/>
                      <a:gd name="connsiteY191" fmla="*/ 107556 h 677337"/>
                      <a:gd name="connsiteX192" fmla="*/ 234893 w 364971"/>
                      <a:gd name="connsiteY192" fmla="*/ 73933 h 677337"/>
                      <a:gd name="connsiteX193" fmla="*/ 212691 w 364971"/>
                      <a:gd name="connsiteY193" fmla="*/ 83141 h 677337"/>
                      <a:gd name="connsiteX194" fmla="*/ 189256 w 364971"/>
                      <a:gd name="connsiteY194" fmla="*/ 92348 h 677337"/>
                      <a:gd name="connsiteX195" fmla="*/ 187052 w 364971"/>
                      <a:gd name="connsiteY195" fmla="*/ 92074 h 677337"/>
                      <a:gd name="connsiteX196" fmla="*/ 185338 w 364971"/>
                      <a:gd name="connsiteY196" fmla="*/ 94336 h 677337"/>
                      <a:gd name="connsiteX197" fmla="*/ 218242 w 364971"/>
                      <a:gd name="connsiteY197" fmla="*/ 81913 h 677337"/>
                      <a:gd name="connsiteX198" fmla="*/ 242911 w 364971"/>
                      <a:gd name="connsiteY198" fmla="*/ 73933 h 677337"/>
                      <a:gd name="connsiteX199" fmla="*/ 234893 w 364971"/>
                      <a:gd name="connsiteY199" fmla="*/ 73933 h 677337"/>
                      <a:gd name="connsiteX200" fmla="*/ 165863 w 364971"/>
                      <a:gd name="connsiteY200" fmla="*/ 53145 h 677337"/>
                      <a:gd name="connsiteX201" fmla="*/ 166482 w 364971"/>
                      <a:gd name="connsiteY201" fmla="*/ 61763 h 677337"/>
                      <a:gd name="connsiteX202" fmla="*/ 162152 w 364971"/>
                      <a:gd name="connsiteY202" fmla="*/ 80845 h 677337"/>
                      <a:gd name="connsiteX203" fmla="*/ 156586 w 364971"/>
                      <a:gd name="connsiteY203" fmla="*/ 103006 h 677337"/>
                      <a:gd name="connsiteX204" fmla="*/ 158238 w 364971"/>
                      <a:gd name="connsiteY204" fmla="*/ 118906 h 677337"/>
                      <a:gd name="connsiteX205" fmla="*/ 159048 w 364971"/>
                      <a:gd name="connsiteY205" fmla="*/ 117845 h 677337"/>
                      <a:gd name="connsiteX206" fmla="*/ 160763 w 364971"/>
                      <a:gd name="connsiteY206" fmla="*/ 115553 h 677337"/>
                      <a:gd name="connsiteX207" fmla="*/ 159678 w 364971"/>
                      <a:gd name="connsiteY207" fmla="*/ 112855 h 677337"/>
                      <a:gd name="connsiteX208" fmla="*/ 158441 w 364971"/>
                      <a:gd name="connsiteY208" fmla="*/ 101774 h 677337"/>
                      <a:gd name="connsiteX209" fmla="*/ 162152 w 364971"/>
                      <a:gd name="connsiteY209" fmla="*/ 87001 h 677337"/>
                      <a:gd name="connsiteX210" fmla="*/ 167719 w 364971"/>
                      <a:gd name="connsiteY210" fmla="*/ 61147 h 677337"/>
                      <a:gd name="connsiteX211" fmla="*/ 165863 w 364971"/>
                      <a:gd name="connsiteY211" fmla="*/ 53145 h 677337"/>
                      <a:gd name="connsiteX212" fmla="*/ 246179 w 364971"/>
                      <a:gd name="connsiteY212" fmla="*/ 9656 h 677337"/>
                      <a:gd name="connsiteX213" fmla="*/ 240603 w 364971"/>
                      <a:gd name="connsiteY213" fmla="*/ 12715 h 677337"/>
                      <a:gd name="connsiteX214" fmla="*/ 230691 w 364971"/>
                      <a:gd name="connsiteY214" fmla="*/ 29235 h 677337"/>
                      <a:gd name="connsiteX215" fmla="*/ 222852 w 364971"/>
                      <a:gd name="connsiteY215" fmla="*/ 40849 h 677337"/>
                      <a:gd name="connsiteX216" fmla="*/ 223162 w 364971"/>
                      <a:gd name="connsiteY216" fmla="*/ 40818 h 677337"/>
                      <a:gd name="connsiteX217" fmla="*/ 233169 w 364971"/>
                      <a:gd name="connsiteY217" fmla="*/ 26176 h 677337"/>
                      <a:gd name="connsiteX218" fmla="*/ 241223 w 364971"/>
                      <a:gd name="connsiteY218" fmla="*/ 13939 h 677337"/>
                      <a:gd name="connsiteX219" fmla="*/ 246179 w 364971"/>
                      <a:gd name="connsiteY219" fmla="*/ 9656 h 677337"/>
                      <a:gd name="connsiteX220" fmla="*/ 252142 w 364971"/>
                      <a:gd name="connsiteY220" fmla="*/ 402 h 677337"/>
                      <a:gd name="connsiteX221" fmla="*/ 263525 w 364971"/>
                      <a:gd name="connsiteY221" fmla="*/ 4761 h 677337"/>
                      <a:gd name="connsiteX222" fmla="*/ 252374 w 364971"/>
                      <a:gd name="connsiteY222" fmla="*/ 24952 h 677337"/>
                      <a:gd name="connsiteX223" fmla="*/ 236886 w 364971"/>
                      <a:gd name="connsiteY223" fmla="*/ 43920 h 677337"/>
                      <a:gd name="connsiteX224" fmla="*/ 224869 w 364971"/>
                      <a:gd name="connsiteY224" fmla="*/ 47243 h 677337"/>
                      <a:gd name="connsiteX225" fmla="*/ 224869 w 364971"/>
                      <a:gd name="connsiteY225" fmla="*/ 47553 h 677337"/>
                      <a:gd name="connsiteX226" fmla="*/ 218718 w 364971"/>
                      <a:gd name="connsiteY226" fmla="*/ 53719 h 677337"/>
                      <a:gd name="connsiteX227" fmla="*/ 202109 w 364971"/>
                      <a:gd name="connsiteY227" fmla="*/ 72217 h 677337"/>
                      <a:gd name="connsiteX228" fmla="*/ 193118 w 364971"/>
                      <a:gd name="connsiteY228" fmla="*/ 84074 h 677337"/>
                      <a:gd name="connsiteX229" fmla="*/ 194189 w 364971"/>
                      <a:gd name="connsiteY229" fmla="*/ 83524 h 677337"/>
                      <a:gd name="connsiteX230" fmla="*/ 203440 w 364971"/>
                      <a:gd name="connsiteY230" fmla="*/ 74547 h 677337"/>
                      <a:gd name="connsiteX231" fmla="*/ 224409 w 364971"/>
                      <a:gd name="connsiteY231" fmla="*/ 61042 h 677337"/>
                      <a:gd name="connsiteX232" fmla="*/ 255862 w 364971"/>
                      <a:gd name="connsiteY232" fmla="*/ 69636 h 677337"/>
                      <a:gd name="connsiteX233" fmla="*/ 265113 w 364971"/>
                      <a:gd name="connsiteY233" fmla="*/ 81299 h 677337"/>
                      <a:gd name="connsiteX234" fmla="*/ 240444 w 364971"/>
                      <a:gd name="connsiteY234" fmla="*/ 93576 h 677337"/>
                      <a:gd name="connsiteX235" fmla="*/ 225642 w 364971"/>
                      <a:gd name="connsiteY235" fmla="*/ 104011 h 677337"/>
                      <a:gd name="connsiteX236" fmla="*/ 209608 w 364971"/>
                      <a:gd name="connsiteY236" fmla="*/ 102170 h 677337"/>
                      <a:gd name="connsiteX237" fmla="*/ 190027 w 364971"/>
                      <a:gd name="connsiteY237" fmla="*/ 96492 h 677337"/>
                      <a:gd name="connsiteX238" fmla="*/ 184318 w 364971"/>
                      <a:gd name="connsiteY238" fmla="*/ 95680 h 677337"/>
                      <a:gd name="connsiteX239" fmla="*/ 178733 w 364971"/>
                      <a:gd name="connsiteY239" fmla="*/ 103046 h 677337"/>
                      <a:gd name="connsiteX240" fmla="*/ 171966 w 364971"/>
                      <a:gd name="connsiteY240" fmla="*/ 112295 h 677337"/>
                      <a:gd name="connsiteX241" fmla="*/ 165199 w 364971"/>
                      <a:gd name="connsiteY241" fmla="*/ 122161 h 677337"/>
                      <a:gd name="connsiteX242" fmla="*/ 157817 w 364971"/>
                      <a:gd name="connsiteY242" fmla="*/ 133259 h 677337"/>
                      <a:gd name="connsiteX243" fmla="*/ 153811 w 364971"/>
                      <a:gd name="connsiteY243" fmla="*/ 139831 h 677337"/>
                      <a:gd name="connsiteX244" fmla="*/ 155195 w 364971"/>
                      <a:gd name="connsiteY244" fmla="*/ 139020 h 677337"/>
                      <a:gd name="connsiteX245" fmla="*/ 159533 w 364971"/>
                      <a:gd name="connsiteY245" fmla="*/ 133578 h 677337"/>
                      <a:gd name="connsiteX246" fmla="*/ 163871 w 364971"/>
                      <a:gd name="connsiteY246" fmla="*/ 128739 h 677337"/>
                      <a:gd name="connsiteX247" fmla="*/ 185564 w 364971"/>
                      <a:gd name="connsiteY247" fmla="*/ 113016 h 677337"/>
                      <a:gd name="connsiteX248" fmla="*/ 205629 w 364971"/>
                      <a:gd name="connsiteY248" fmla="*/ 113016 h 677337"/>
                      <a:gd name="connsiteX249" fmla="*/ 219652 w 364971"/>
                      <a:gd name="connsiteY249" fmla="*/ 120273 h 677337"/>
                      <a:gd name="connsiteX250" fmla="*/ 230188 w 364971"/>
                      <a:gd name="connsiteY250" fmla="*/ 131763 h 677337"/>
                      <a:gd name="connsiteX251" fmla="*/ 213454 w 364971"/>
                      <a:gd name="connsiteY251" fmla="*/ 134182 h 677337"/>
                      <a:gd name="connsiteX252" fmla="*/ 208496 w 364971"/>
                      <a:gd name="connsiteY252" fmla="*/ 139625 h 677337"/>
                      <a:gd name="connsiteX253" fmla="*/ 204777 w 364971"/>
                      <a:gd name="connsiteY253" fmla="*/ 145673 h 677337"/>
                      <a:gd name="connsiteX254" fmla="*/ 173168 w 364971"/>
                      <a:gd name="connsiteY254" fmla="*/ 156558 h 677337"/>
                      <a:gd name="connsiteX255" fmla="*/ 151476 w 364971"/>
                      <a:gd name="connsiteY255" fmla="*/ 152325 h 677337"/>
                      <a:gd name="connsiteX256" fmla="*/ 146209 w 364971"/>
                      <a:gd name="connsiteY256" fmla="*/ 151930 h 677337"/>
                      <a:gd name="connsiteX257" fmla="*/ 135672 w 364971"/>
                      <a:gd name="connsiteY257" fmla="*/ 168405 h 677337"/>
                      <a:gd name="connsiteX258" fmla="*/ 128290 w 364971"/>
                      <a:gd name="connsiteY258" fmla="*/ 181354 h 677337"/>
                      <a:gd name="connsiteX259" fmla="*/ 124599 w 364971"/>
                      <a:gd name="connsiteY259" fmla="*/ 188136 h 677337"/>
                      <a:gd name="connsiteX260" fmla="*/ 120908 w 364971"/>
                      <a:gd name="connsiteY260" fmla="*/ 194919 h 677337"/>
                      <a:gd name="connsiteX261" fmla="*/ 117554 w 364971"/>
                      <a:gd name="connsiteY261" fmla="*/ 202683 h 677337"/>
                      <a:gd name="connsiteX262" fmla="*/ 119507 w 364971"/>
                      <a:gd name="connsiteY262" fmla="*/ 201138 h 677337"/>
                      <a:gd name="connsiteX263" fmla="*/ 127487 w 364971"/>
                      <a:gd name="connsiteY263" fmla="*/ 189484 h 677337"/>
                      <a:gd name="connsiteX264" fmla="*/ 134853 w 364971"/>
                      <a:gd name="connsiteY264" fmla="*/ 178444 h 677337"/>
                      <a:gd name="connsiteX265" fmla="*/ 140377 w 364971"/>
                      <a:gd name="connsiteY265" fmla="*/ 174150 h 677337"/>
                      <a:gd name="connsiteX266" fmla="*/ 148357 w 364971"/>
                      <a:gd name="connsiteY266" fmla="*/ 170470 h 677337"/>
                      <a:gd name="connsiteX267" fmla="*/ 169228 w 364971"/>
                      <a:gd name="connsiteY267" fmla="*/ 168477 h 677337"/>
                      <a:gd name="connsiteX268" fmla="*/ 184573 w 364971"/>
                      <a:gd name="connsiteY268" fmla="*/ 174764 h 677337"/>
                      <a:gd name="connsiteX269" fmla="*/ 193781 w 364971"/>
                      <a:gd name="connsiteY269" fmla="*/ 182737 h 677337"/>
                      <a:gd name="connsiteX270" fmla="*/ 196850 w 364971"/>
                      <a:gd name="connsiteY270" fmla="*/ 186417 h 677337"/>
                      <a:gd name="connsiteX271" fmla="*/ 179663 w 364971"/>
                      <a:gd name="connsiteY271" fmla="*/ 190711 h 677337"/>
                      <a:gd name="connsiteX272" fmla="*/ 175366 w 364971"/>
                      <a:gd name="connsiteY272" fmla="*/ 196231 h 677337"/>
                      <a:gd name="connsiteX273" fmla="*/ 172297 w 364971"/>
                      <a:gd name="connsiteY273" fmla="*/ 202978 h 677337"/>
                      <a:gd name="connsiteX274" fmla="*/ 166158 w 364971"/>
                      <a:gd name="connsiteY274" fmla="*/ 211565 h 677337"/>
                      <a:gd name="connsiteX275" fmla="*/ 158792 w 364971"/>
                      <a:gd name="connsiteY275" fmla="*/ 216472 h 677337"/>
                      <a:gd name="connsiteX276" fmla="*/ 140377 w 364971"/>
                      <a:gd name="connsiteY276" fmla="*/ 217698 h 677337"/>
                      <a:gd name="connsiteX277" fmla="*/ 117819 w 364971"/>
                      <a:gd name="connsiteY277" fmla="*/ 215935 h 677337"/>
                      <a:gd name="connsiteX278" fmla="*/ 111666 w 364971"/>
                      <a:gd name="connsiteY278" fmla="*/ 216313 h 677337"/>
                      <a:gd name="connsiteX279" fmla="*/ 95071 w 364971"/>
                      <a:gd name="connsiteY279" fmla="*/ 254728 h 677337"/>
                      <a:gd name="connsiteX280" fmla="*/ 92225 w 364971"/>
                      <a:gd name="connsiteY280" fmla="*/ 265733 h 677337"/>
                      <a:gd name="connsiteX281" fmla="*/ 96452 w 364971"/>
                      <a:gd name="connsiteY281" fmla="*/ 256436 h 677337"/>
                      <a:gd name="connsiteX282" fmla="*/ 115738 w 364971"/>
                      <a:gd name="connsiteY282" fmla="*/ 233425 h 677337"/>
                      <a:gd name="connsiteX283" fmla="*/ 137512 w 364971"/>
                      <a:gd name="connsiteY283" fmla="*/ 228450 h 677337"/>
                      <a:gd name="connsiteX284" fmla="*/ 154310 w 364971"/>
                      <a:gd name="connsiteY284" fmla="*/ 233425 h 677337"/>
                      <a:gd name="connsiteX285" fmla="*/ 169863 w 364971"/>
                      <a:gd name="connsiteY285" fmla="*/ 243998 h 677337"/>
                      <a:gd name="connsiteX286" fmla="*/ 158665 w 364971"/>
                      <a:gd name="connsiteY286" fmla="*/ 245242 h 677337"/>
                      <a:gd name="connsiteX287" fmla="*/ 152443 w 364971"/>
                      <a:gd name="connsiteY287" fmla="*/ 249595 h 677337"/>
                      <a:gd name="connsiteX288" fmla="*/ 148711 w 364971"/>
                      <a:gd name="connsiteY288" fmla="*/ 255814 h 677337"/>
                      <a:gd name="connsiteX289" fmla="*/ 146222 w 364971"/>
                      <a:gd name="connsiteY289" fmla="*/ 263899 h 677337"/>
                      <a:gd name="connsiteX290" fmla="*/ 141867 w 364971"/>
                      <a:gd name="connsiteY290" fmla="*/ 273227 h 677337"/>
                      <a:gd name="connsiteX291" fmla="*/ 135024 w 364971"/>
                      <a:gd name="connsiteY291" fmla="*/ 278825 h 677337"/>
                      <a:gd name="connsiteX292" fmla="*/ 116360 w 364971"/>
                      <a:gd name="connsiteY292" fmla="*/ 283800 h 677337"/>
                      <a:gd name="connsiteX293" fmla="*/ 92097 w 364971"/>
                      <a:gd name="connsiteY293" fmla="*/ 286287 h 677337"/>
                      <a:gd name="connsiteX294" fmla="*/ 87146 w 364971"/>
                      <a:gd name="connsiteY294" fmla="*/ 287702 h 677337"/>
                      <a:gd name="connsiteX295" fmla="*/ 87074 w 364971"/>
                      <a:gd name="connsiteY295" fmla="*/ 288025 h 677337"/>
                      <a:gd name="connsiteX296" fmla="*/ 85229 w 364971"/>
                      <a:gd name="connsiteY296" fmla="*/ 296040 h 677337"/>
                      <a:gd name="connsiteX297" fmla="*/ 83999 w 364971"/>
                      <a:gd name="connsiteY297" fmla="*/ 300356 h 677337"/>
                      <a:gd name="connsiteX298" fmla="*/ 82768 w 364971"/>
                      <a:gd name="connsiteY298" fmla="*/ 304673 h 677337"/>
                      <a:gd name="connsiteX299" fmla="*/ 80923 w 364971"/>
                      <a:gd name="connsiteY299" fmla="*/ 313305 h 677337"/>
                      <a:gd name="connsiteX300" fmla="*/ 80308 w 364971"/>
                      <a:gd name="connsiteY300" fmla="*/ 321937 h 677337"/>
                      <a:gd name="connsiteX301" fmla="*/ 80308 w 364971"/>
                      <a:gd name="connsiteY301" fmla="*/ 339818 h 677337"/>
                      <a:gd name="connsiteX302" fmla="*/ 80923 w 364971"/>
                      <a:gd name="connsiteY302" fmla="*/ 348451 h 677337"/>
                      <a:gd name="connsiteX303" fmla="*/ 81182 w 364971"/>
                      <a:gd name="connsiteY303" fmla="*/ 350267 h 677337"/>
                      <a:gd name="connsiteX304" fmla="*/ 81434 w 364971"/>
                      <a:gd name="connsiteY304" fmla="*/ 349389 h 677337"/>
                      <a:gd name="connsiteX305" fmla="*/ 82675 w 364971"/>
                      <a:gd name="connsiteY305" fmla="*/ 341373 h 677337"/>
                      <a:gd name="connsiteX306" fmla="*/ 83295 w 364971"/>
                      <a:gd name="connsiteY306" fmla="*/ 333357 h 677337"/>
                      <a:gd name="connsiteX307" fmla="*/ 83915 w 364971"/>
                      <a:gd name="connsiteY307" fmla="*/ 326574 h 677337"/>
                      <a:gd name="connsiteX308" fmla="*/ 85775 w 364971"/>
                      <a:gd name="connsiteY308" fmla="*/ 319174 h 677337"/>
                      <a:gd name="connsiteX309" fmla="*/ 95697 w 364971"/>
                      <a:gd name="connsiteY309" fmla="*/ 305608 h 677337"/>
                      <a:gd name="connsiteX310" fmla="*/ 106239 w 364971"/>
                      <a:gd name="connsiteY310" fmla="*/ 298825 h 677337"/>
                      <a:gd name="connsiteX311" fmla="*/ 116781 w 364971"/>
                      <a:gd name="connsiteY311" fmla="*/ 295742 h 677337"/>
                      <a:gd name="connsiteX312" fmla="*/ 135384 w 364971"/>
                      <a:gd name="connsiteY312" fmla="*/ 296975 h 677337"/>
                      <a:gd name="connsiteX313" fmla="*/ 148407 w 364971"/>
                      <a:gd name="connsiteY313" fmla="*/ 301291 h 677337"/>
                      <a:gd name="connsiteX314" fmla="*/ 153988 w 364971"/>
                      <a:gd name="connsiteY314" fmla="*/ 303758 h 677337"/>
                      <a:gd name="connsiteX315" fmla="*/ 137245 w 364971"/>
                      <a:gd name="connsiteY315" fmla="*/ 313008 h 677337"/>
                      <a:gd name="connsiteX316" fmla="*/ 135384 w 364971"/>
                      <a:gd name="connsiteY316" fmla="*/ 319174 h 677337"/>
                      <a:gd name="connsiteX317" fmla="*/ 135384 w 364971"/>
                      <a:gd name="connsiteY317" fmla="*/ 326574 h 677337"/>
                      <a:gd name="connsiteX318" fmla="*/ 134144 w 364971"/>
                      <a:gd name="connsiteY318" fmla="*/ 335823 h 677337"/>
                      <a:gd name="connsiteX319" fmla="*/ 131664 w 364971"/>
                      <a:gd name="connsiteY319" fmla="*/ 339523 h 677337"/>
                      <a:gd name="connsiteX320" fmla="*/ 129183 w 364971"/>
                      <a:gd name="connsiteY320" fmla="*/ 343223 h 677337"/>
                      <a:gd name="connsiteX321" fmla="*/ 121122 w 364971"/>
                      <a:gd name="connsiteY321" fmla="*/ 348772 h 677337"/>
                      <a:gd name="connsiteX322" fmla="*/ 111820 w 364971"/>
                      <a:gd name="connsiteY322" fmla="*/ 353089 h 677337"/>
                      <a:gd name="connsiteX323" fmla="*/ 88876 w 364971"/>
                      <a:gd name="connsiteY323" fmla="*/ 364188 h 677337"/>
                      <a:gd name="connsiteX324" fmla="*/ 84497 w 364971"/>
                      <a:gd name="connsiteY324" fmla="*/ 367203 h 677337"/>
                      <a:gd name="connsiteX325" fmla="*/ 90150 w 364971"/>
                      <a:gd name="connsiteY325" fmla="*/ 391612 h 677337"/>
                      <a:gd name="connsiteX326" fmla="*/ 96302 w 364971"/>
                      <a:gd name="connsiteY326" fmla="*/ 407644 h 677337"/>
                      <a:gd name="connsiteX327" fmla="*/ 101612 w 364971"/>
                      <a:gd name="connsiteY327" fmla="*/ 419176 h 677337"/>
                      <a:gd name="connsiteX328" fmla="*/ 99559 w 364971"/>
                      <a:gd name="connsiteY328" fmla="*/ 412495 h 677337"/>
                      <a:gd name="connsiteX329" fmla="*/ 96481 w 364971"/>
                      <a:gd name="connsiteY329" fmla="*/ 405717 h 677337"/>
                      <a:gd name="connsiteX330" fmla="*/ 95250 w 364971"/>
                      <a:gd name="connsiteY330" fmla="*/ 397707 h 677337"/>
                      <a:gd name="connsiteX331" fmla="*/ 95866 w 364971"/>
                      <a:gd name="connsiteY331" fmla="*/ 389696 h 677337"/>
                      <a:gd name="connsiteX332" fmla="*/ 98943 w 364971"/>
                      <a:gd name="connsiteY332" fmla="*/ 380453 h 677337"/>
                      <a:gd name="connsiteX333" fmla="*/ 106946 w 364971"/>
                      <a:gd name="connsiteY333" fmla="*/ 369977 h 677337"/>
                      <a:gd name="connsiteX334" fmla="*/ 116179 w 364971"/>
                      <a:gd name="connsiteY334" fmla="*/ 363815 h 677337"/>
                      <a:gd name="connsiteX335" fmla="*/ 135261 w 364971"/>
                      <a:gd name="connsiteY335" fmla="*/ 357653 h 677337"/>
                      <a:gd name="connsiteX336" fmla="*/ 150035 w 364971"/>
                      <a:gd name="connsiteY336" fmla="*/ 357037 h 677337"/>
                      <a:gd name="connsiteX337" fmla="*/ 155575 w 364971"/>
                      <a:gd name="connsiteY337" fmla="*/ 357653 h 677337"/>
                      <a:gd name="connsiteX338" fmla="*/ 146342 w 364971"/>
                      <a:gd name="connsiteY338" fmla="*/ 363815 h 677337"/>
                      <a:gd name="connsiteX339" fmla="*/ 143264 w 364971"/>
                      <a:gd name="connsiteY339" fmla="*/ 370594 h 677337"/>
                      <a:gd name="connsiteX340" fmla="*/ 143879 w 364971"/>
                      <a:gd name="connsiteY340" fmla="*/ 376756 h 677337"/>
                      <a:gd name="connsiteX341" fmla="*/ 145110 w 364971"/>
                      <a:gd name="connsiteY341" fmla="*/ 379837 h 677337"/>
                      <a:gd name="connsiteX342" fmla="*/ 146342 w 364971"/>
                      <a:gd name="connsiteY342" fmla="*/ 382918 h 677337"/>
                      <a:gd name="connsiteX343" fmla="*/ 148188 w 364971"/>
                      <a:gd name="connsiteY343" fmla="*/ 387231 h 677337"/>
                      <a:gd name="connsiteX344" fmla="*/ 148804 w 364971"/>
                      <a:gd name="connsiteY344" fmla="*/ 392161 h 677337"/>
                      <a:gd name="connsiteX345" fmla="*/ 147573 w 364971"/>
                      <a:gd name="connsiteY345" fmla="*/ 400788 h 677337"/>
                      <a:gd name="connsiteX346" fmla="*/ 135877 w 364971"/>
                      <a:gd name="connsiteY346" fmla="*/ 418041 h 677337"/>
                      <a:gd name="connsiteX347" fmla="*/ 118641 w 364971"/>
                      <a:gd name="connsiteY347" fmla="*/ 439608 h 677337"/>
                      <a:gd name="connsiteX348" fmla="*/ 115556 w 364971"/>
                      <a:gd name="connsiteY348" fmla="*/ 445271 h 677337"/>
                      <a:gd name="connsiteX349" fmla="*/ 120293 w 364971"/>
                      <a:gd name="connsiteY349" fmla="*/ 453888 h 677337"/>
                      <a:gd name="connsiteX350" fmla="*/ 143054 w 364971"/>
                      <a:gd name="connsiteY350" fmla="*/ 480402 h 677337"/>
                      <a:gd name="connsiteX351" fmla="*/ 155565 w 364971"/>
                      <a:gd name="connsiteY351" fmla="*/ 491151 h 677337"/>
                      <a:gd name="connsiteX352" fmla="*/ 149159 w 364971"/>
                      <a:gd name="connsiteY352" fmla="*/ 483210 h 677337"/>
                      <a:gd name="connsiteX353" fmla="*/ 138648 w 364971"/>
                      <a:gd name="connsiteY353" fmla="*/ 470265 h 677337"/>
                      <a:gd name="connsiteX354" fmla="*/ 134938 w 364971"/>
                      <a:gd name="connsiteY354" fmla="*/ 451156 h 677337"/>
                      <a:gd name="connsiteX355" fmla="*/ 136175 w 364971"/>
                      <a:gd name="connsiteY355" fmla="*/ 444376 h 677337"/>
                      <a:gd name="connsiteX356" fmla="*/ 138029 w 364971"/>
                      <a:gd name="connsiteY356" fmla="*/ 437595 h 677337"/>
                      <a:gd name="connsiteX357" fmla="*/ 144212 w 364971"/>
                      <a:gd name="connsiteY357" fmla="*/ 427116 h 677337"/>
                      <a:gd name="connsiteX358" fmla="*/ 159670 w 364971"/>
                      <a:gd name="connsiteY358" fmla="*/ 412938 h 677337"/>
                      <a:gd name="connsiteX359" fmla="*/ 173272 w 364971"/>
                      <a:gd name="connsiteY359" fmla="*/ 405541 h 677337"/>
                      <a:gd name="connsiteX360" fmla="*/ 179455 w 364971"/>
                      <a:gd name="connsiteY360" fmla="*/ 403075 h 677337"/>
                      <a:gd name="connsiteX361" fmla="*/ 173272 w 364971"/>
                      <a:gd name="connsiteY361" fmla="*/ 422801 h 677337"/>
                      <a:gd name="connsiteX362" fmla="*/ 175127 w 364971"/>
                      <a:gd name="connsiteY362" fmla="*/ 425883 h 677337"/>
                      <a:gd name="connsiteX363" fmla="*/ 177600 w 364971"/>
                      <a:gd name="connsiteY363" fmla="*/ 428965 h 677337"/>
                      <a:gd name="connsiteX364" fmla="*/ 183783 w 364971"/>
                      <a:gd name="connsiteY364" fmla="*/ 434513 h 677337"/>
                      <a:gd name="connsiteX365" fmla="*/ 187493 w 364971"/>
                      <a:gd name="connsiteY365" fmla="*/ 438828 h 677337"/>
                      <a:gd name="connsiteX366" fmla="*/ 190585 w 364971"/>
                      <a:gd name="connsiteY366" fmla="*/ 443759 h 677337"/>
                      <a:gd name="connsiteX367" fmla="*/ 193058 w 364971"/>
                      <a:gd name="connsiteY367" fmla="*/ 454238 h 677337"/>
                      <a:gd name="connsiteX368" fmla="*/ 188730 w 364971"/>
                      <a:gd name="connsiteY368" fmla="*/ 476430 h 677337"/>
                      <a:gd name="connsiteX369" fmla="*/ 178219 w 364971"/>
                      <a:gd name="connsiteY369" fmla="*/ 504169 h 677337"/>
                      <a:gd name="connsiteX370" fmla="*/ 177366 w 364971"/>
                      <a:gd name="connsiteY370" fmla="*/ 509274 h 677337"/>
                      <a:gd name="connsiteX371" fmla="*/ 194727 w 364971"/>
                      <a:gd name="connsiteY371" fmla="*/ 522947 h 677337"/>
                      <a:gd name="connsiteX372" fmla="*/ 219948 w 364971"/>
                      <a:gd name="connsiteY372" fmla="*/ 543295 h 677337"/>
                      <a:gd name="connsiteX373" fmla="*/ 237820 w 364971"/>
                      <a:gd name="connsiteY373" fmla="*/ 555540 h 677337"/>
                      <a:gd name="connsiteX374" fmla="*/ 223851 w 364971"/>
                      <a:gd name="connsiteY374" fmla="*/ 543534 h 677337"/>
                      <a:gd name="connsiteX375" fmla="*/ 201146 w 364971"/>
                      <a:gd name="connsiteY375" fmla="*/ 512474 h 677337"/>
                      <a:gd name="connsiteX376" fmla="*/ 213419 w 364971"/>
                      <a:gd name="connsiteY376" fmla="*/ 464021 h 677337"/>
                      <a:gd name="connsiteX377" fmla="*/ 225692 w 364971"/>
                      <a:gd name="connsiteY377" fmla="*/ 452839 h 677337"/>
                      <a:gd name="connsiteX378" fmla="*/ 231215 w 364971"/>
                      <a:gd name="connsiteY378" fmla="*/ 449112 h 677337"/>
                      <a:gd name="connsiteX379" fmla="*/ 229374 w 364971"/>
                      <a:gd name="connsiteY379" fmla="*/ 462778 h 677337"/>
                      <a:gd name="connsiteX380" fmla="*/ 233056 w 364971"/>
                      <a:gd name="connsiteY380" fmla="*/ 472096 h 677337"/>
                      <a:gd name="connsiteX381" fmla="*/ 248397 w 364971"/>
                      <a:gd name="connsiteY381" fmla="*/ 484520 h 677337"/>
                      <a:gd name="connsiteX382" fmla="*/ 264966 w 364971"/>
                      <a:gd name="connsiteY382" fmla="*/ 530489 h 677337"/>
                      <a:gd name="connsiteX383" fmla="*/ 258829 w 364971"/>
                      <a:gd name="connsiteY383" fmla="*/ 560928 h 677337"/>
                      <a:gd name="connsiteX384" fmla="*/ 257996 w 364971"/>
                      <a:gd name="connsiteY384" fmla="*/ 569363 h 677337"/>
                      <a:gd name="connsiteX385" fmla="*/ 268545 w 364971"/>
                      <a:gd name="connsiteY385" fmla="*/ 576591 h 677337"/>
                      <a:gd name="connsiteX386" fmla="*/ 311606 w 364971"/>
                      <a:gd name="connsiteY386" fmla="*/ 603721 h 677337"/>
                      <a:gd name="connsiteX387" fmla="*/ 328831 w 364971"/>
                      <a:gd name="connsiteY387" fmla="*/ 616669 h 677337"/>
                      <a:gd name="connsiteX388" fmla="*/ 336828 w 364971"/>
                      <a:gd name="connsiteY388" fmla="*/ 622835 h 677337"/>
                      <a:gd name="connsiteX389" fmla="*/ 343595 w 364971"/>
                      <a:gd name="connsiteY389" fmla="*/ 629001 h 677337"/>
                      <a:gd name="connsiteX390" fmla="*/ 349131 w 364971"/>
                      <a:gd name="connsiteY390" fmla="*/ 635167 h 677337"/>
                      <a:gd name="connsiteX391" fmla="*/ 354052 w 364971"/>
                      <a:gd name="connsiteY391" fmla="*/ 641333 h 677337"/>
                      <a:gd name="connsiteX392" fmla="*/ 357743 w 364971"/>
                      <a:gd name="connsiteY392" fmla="*/ 646882 h 677337"/>
                      <a:gd name="connsiteX393" fmla="*/ 360204 w 364971"/>
                      <a:gd name="connsiteY393" fmla="*/ 651815 h 677337"/>
                      <a:gd name="connsiteX394" fmla="*/ 361434 w 364971"/>
                      <a:gd name="connsiteY394" fmla="*/ 653665 h 677337"/>
                      <a:gd name="connsiteX395" fmla="*/ 362049 w 364971"/>
                      <a:gd name="connsiteY395" fmla="*/ 655515 h 677337"/>
                      <a:gd name="connsiteX396" fmla="*/ 363280 w 364971"/>
                      <a:gd name="connsiteY396" fmla="*/ 658598 h 677337"/>
                      <a:gd name="connsiteX397" fmla="*/ 364510 w 364971"/>
                      <a:gd name="connsiteY397" fmla="*/ 660447 h 677337"/>
                      <a:gd name="connsiteX398" fmla="*/ 364510 w 364971"/>
                      <a:gd name="connsiteY398" fmla="*/ 661064 h 677337"/>
                      <a:gd name="connsiteX399" fmla="*/ 364510 w 364971"/>
                      <a:gd name="connsiteY399" fmla="*/ 665997 h 677337"/>
                      <a:gd name="connsiteX400" fmla="*/ 362664 w 364971"/>
                      <a:gd name="connsiteY400" fmla="*/ 670930 h 677337"/>
                      <a:gd name="connsiteX401" fmla="*/ 354667 w 364971"/>
                      <a:gd name="connsiteY401" fmla="*/ 677095 h 677337"/>
                      <a:gd name="connsiteX402" fmla="*/ 346670 w 364971"/>
                      <a:gd name="connsiteY402" fmla="*/ 675862 h 677337"/>
                      <a:gd name="connsiteX403" fmla="*/ 341749 w 364971"/>
                      <a:gd name="connsiteY403" fmla="*/ 670313 h 677337"/>
                      <a:gd name="connsiteX404" fmla="*/ 341749 w 364971"/>
                      <a:gd name="connsiteY404" fmla="*/ 669696 h 677337"/>
                      <a:gd name="connsiteX405" fmla="*/ 341134 w 364971"/>
                      <a:gd name="connsiteY405" fmla="*/ 668463 h 677337"/>
                      <a:gd name="connsiteX406" fmla="*/ 339904 w 364971"/>
                      <a:gd name="connsiteY406" fmla="*/ 665997 h 677337"/>
                      <a:gd name="connsiteX407" fmla="*/ 338673 w 364971"/>
                      <a:gd name="connsiteY407" fmla="*/ 662914 h 677337"/>
                      <a:gd name="connsiteX408" fmla="*/ 336828 w 364971"/>
                      <a:gd name="connsiteY408" fmla="*/ 659214 h 677337"/>
                      <a:gd name="connsiteX409" fmla="*/ 334367 w 364971"/>
                      <a:gd name="connsiteY409" fmla="*/ 654898 h 677337"/>
                      <a:gd name="connsiteX410" fmla="*/ 330676 w 364971"/>
                      <a:gd name="connsiteY410" fmla="*/ 649965 h 677337"/>
                      <a:gd name="connsiteX411" fmla="*/ 326370 w 364971"/>
                      <a:gd name="connsiteY411" fmla="*/ 644416 h 677337"/>
                      <a:gd name="connsiteX412" fmla="*/ 321449 w 364971"/>
                      <a:gd name="connsiteY412" fmla="*/ 638867 h 677337"/>
                      <a:gd name="connsiteX413" fmla="*/ 315297 w 364971"/>
                      <a:gd name="connsiteY413" fmla="*/ 632084 h 677337"/>
                      <a:gd name="connsiteX414" fmla="*/ 299918 w 364971"/>
                      <a:gd name="connsiteY414" fmla="*/ 618519 h 677337"/>
                      <a:gd name="connsiteX415" fmla="*/ 290133 w 364971"/>
                      <a:gd name="connsiteY415" fmla="*/ 611163 h 677337"/>
                      <a:gd name="connsiteX416" fmla="*/ 285593 w 364971"/>
                      <a:gd name="connsiteY416" fmla="*/ 613185 h 677337"/>
                      <a:gd name="connsiteX417" fmla="*/ 258656 w 364971"/>
                      <a:gd name="connsiteY417" fmla="*/ 631595 h 677337"/>
                      <a:gd name="connsiteX418" fmla="*/ 208454 w 364971"/>
                      <a:gd name="connsiteY418" fmla="*/ 632209 h 677337"/>
                      <a:gd name="connsiteX419" fmla="*/ 161925 w 364971"/>
                      <a:gd name="connsiteY419" fmla="*/ 622390 h 677337"/>
                      <a:gd name="connsiteX420" fmla="*/ 171108 w 364971"/>
                      <a:gd name="connsiteY420" fmla="*/ 600299 h 677337"/>
                      <a:gd name="connsiteX421" fmla="*/ 217025 w 364971"/>
                      <a:gd name="connsiteY421" fmla="*/ 575752 h 677337"/>
                      <a:gd name="connsiteX422" fmla="*/ 255595 w 364971"/>
                      <a:gd name="connsiteY422" fmla="*/ 586798 h 677337"/>
                      <a:gd name="connsiteX423" fmla="*/ 262794 w 364971"/>
                      <a:gd name="connsiteY423" fmla="*/ 590611 h 677337"/>
                      <a:gd name="connsiteX424" fmla="*/ 260548 w 364971"/>
                      <a:gd name="connsiteY424" fmla="*/ 588923 h 677337"/>
                      <a:gd name="connsiteX425" fmla="*/ 211336 w 364971"/>
                      <a:gd name="connsiteY425" fmla="*/ 555626 h 677337"/>
                      <a:gd name="connsiteX426" fmla="*/ 206468 w 364971"/>
                      <a:gd name="connsiteY426" fmla="*/ 552482 h 677337"/>
                      <a:gd name="connsiteX427" fmla="*/ 200514 w 364971"/>
                      <a:gd name="connsiteY427" fmla="*/ 555304 h 677337"/>
                      <a:gd name="connsiteX428" fmla="*/ 174870 w 364971"/>
                      <a:gd name="connsiteY428" fmla="*/ 571293 h 677337"/>
                      <a:gd name="connsiteX429" fmla="*/ 151057 w 364971"/>
                      <a:gd name="connsiteY429" fmla="*/ 579288 h 677337"/>
                      <a:gd name="connsiteX430" fmla="*/ 123581 w 364971"/>
                      <a:gd name="connsiteY430" fmla="*/ 565758 h 677337"/>
                      <a:gd name="connsiteX431" fmla="*/ 114423 w 364971"/>
                      <a:gd name="connsiteY431" fmla="*/ 557149 h 677337"/>
                      <a:gd name="connsiteX432" fmla="*/ 105264 w 364971"/>
                      <a:gd name="connsiteY432" fmla="*/ 549769 h 677337"/>
                      <a:gd name="connsiteX433" fmla="*/ 77788 w 364971"/>
                      <a:gd name="connsiteY433" fmla="*/ 546079 h 677337"/>
                      <a:gd name="connsiteX434" fmla="*/ 80841 w 364971"/>
                      <a:gd name="connsiteY434" fmla="*/ 539929 h 677337"/>
                      <a:gd name="connsiteX435" fmla="*/ 90000 w 364971"/>
                      <a:gd name="connsiteY435" fmla="*/ 527015 h 677337"/>
                      <a:gd name="connsiteX436" fmla="*/ 137625 w 364971"/>
                      <a:gd name="connsiteY436" fmla="*/ 512870 h 677337"/>
                      <a:gd name="connsiteX437" fmla="*/ 173038 w 364971"/>
                      <a:gd name="connsiteY437" fmla="*/ 528860 h 677337"/>
                      <a:gd name="connsiteX438" fmla="*/ 173970 w 364971"/>
                      <a:gd name="connsiteY438" fmla="*/ 529426 h 677337"/>
                      <a:gd name="connsiteX439" fmla="*/ 157817 w 364971"/>
                      <a:gd name="connsiteY439" fmla="*/ 515548 h 677337"/>
                      <a:gd name="connsiteX440" fmla="*/ 133356 w 364971"/>
                      <a:gd name="connsiteY440" fmla="*/ 489803 h 677337"/>
                      <a:gd name="connsiteX441" fmla="*/ 126176 w 364971"/>
                      <a:gd name="connsiteY441" fmla="*/ 491495 h 677337"/>
                      <a:gd name="connsiteX442" fmla="*/ 98511 w 364971"/>
                      <a:gd name="connsiteY442" fmla="*/ 500909 h 677337"/>
                      <a:gd name="connsiteX443" fmla="*/ 74535 w 364971"/>
                      <a:gd name="connsiteY443" fmla="*/ 501537 h 677337"/>
                      <a:gd name="connsiteX444" fmla="*/ 62240 w 364971"/>
                      <a:gd name="connsiteY444" fmla="*/ 494006 h 677337"/>
                      <a:gd name="connsiteX445" fmla="*/ 56092 w 364971"/>
                      <a:gd name="connsiteY445" fmla="*/ 487729 h 677337"/>
                      <a:gd name="connsiteX446" fmla="*/ 51174 w 364971"/>
                      <a:gd name="connsiteY446" fmla="*/ 479570 h 677337"/>
                      <a:gd name="connsiteX447" fmla="*/ 45026 w 364971"/>
                      <a:gd name="connsiteY447" fmla="*/ 467645 h 677337"/>
                      <a:gd name="connsiteX448" fmla="*/ 41338 w 364971"/>
                      <a:gd name="connsiteY448" fmla="*/ 461997 h 677337"/>
                      <a:gd name="connsiteX449" fmla="*/ 37649 w 364971"/>
                      <a:gd name="connsiteY449" fmla="*/ 456976 h 677337"/>
                      <a:gd name="connsiteX450" fmla="*/ 14288 w 364971"/>
                      <a:gd name="connsiteY450" fmla="*/ 441913 h 677337"/>
                      <a:gd name="connsiteX451" fmla="*/ 18591 w 364971"/>
                      <a:gd name="connsiteY451" fmla="*/ 436892 h 677337"/>
                      <a:gd name="connsiteX452" fmla="*/ 31502 w 364971"/>
                      <a:gd name="connsiteY452" fmla="*/ 428733 h 677337"/>
                      <a:gd name="connsiteX453" fmla="*/ 51712 w 364971"/>
                      <a:gd name="connsiteY453" fmla="*/ 425673 h 677337"/>
                      <a:gd name="connsiteX454" fmla="*/ 78839 w 364971"/>
                      <a:gd name="connsiteY454" fmla="*/ 434382 h 677337"/>
                      <a:gd name="connsiteX455" fmla="*/ 95438 w 364971"/>
                      <a:gd name="connsiteY455" fmla="*/ 446306 h 677337"/>
                      <a:gd name="connsiteX456" fmla="*/ 106503 w 364971"/>
                      <a:gd name="connsiteY456" fmla="*/ 459486 h 677337"/>
                      <a:gd name="connsiteX457" fmla="*/ 118799 w 364971"/>
                      <a:gd name="connsiteY457" fmla="*/ 473294 h 677337"/>
                      <a:gd name="connsiteX458" fmla="*/ 120105 w 364971"/>
                      <a:gd name="connsiteY458" fmla="*/ 474094 h 677337"/>
                      <a:gd name="connsiteX459" fmla="*/ 109835 w 364971"/>
                      <a:gd name="connsiteY459" fmla="*/ 461904 h 677337"/>
                      <a:gd name="connsiteX460" fmla="*/ 88920 w 364971"/>
                      <a:gd name="connsiteY460" fmla="*/ 431074 h 677337"/>
                      <a:gd name="connsiteX461" fmla="*/ 80923 w 364971"/>
                      <a:gd name="connsiteY461" fmla="*/ 413810 h 677337"/>
                      <a:gd name="connsiteX462" fmla="*/ 80354 w 364971"/>
                      <a:gd name="connsiteY462" fmla="*/ 411972 h 677337"/>
                      <a:gd name="connsiteX463" fmla="*/ 76729 w 364971"/>
                      <a:gd name="connsiteY463" fmla="*/ 411364 h 677337"/>
                      <a:gd name="connsiteX464" fmla="*/ 49721 w 364971"/>
                      <a:gd name="connsiteY464" fmla="*/ 408892 h 677337"/>
                      <a:gd name="connsiteX465" fmla="*/ 28236 w 364971"/>
                      <a:gd name="connsiteY465" fmla="*/ 399623 h 677337"/>
                      <a:gd name="connsiteX466" fmla="*/ 20257 w 364971"/>
                      <a:gd name="connsiteY466" fmla="*/ 387882 h 677337"/>
                      <a:gd name="connsiteX467" fmla="*/ 16573 w 364971"/>
                      <a:gd name="connsiteY467" fmla="*/ 370579 h 677337"/>
                      <a:gd name="connsiteX468" fmla="*/ 15960 w 364971"/>
                      <a:gd name="connsiteY468" fmla="*/ 357602 h 677337"/>
                      <a:gd name="connsiteX469" fmla="*/ 14732 w 364971"/>
                      <a:gd name="connsiteY469" fmla="*/ 345861 h 677337"/>
                      <a:gd name="connsiteX470" fmla="*/ 9821 w 364971"/>
                      <a:gd name="connsiteY470" fmla="*/ 335356 h 677337"/>
                      <a:gd name="connsiteX471" fmla="*/ 0 w 364971"/>
                      <a:gd name="connsiteY471" fmla="*/ 324851 h 677337"/>
                      <a:gd name="connsiteX472" fmla="*/ 5525 w 364971"/>
                      <a:gd name="connsiteY472" fmla="*/ 322379 h 677337"/>
                      <a:gd name="connsiteX473" fmla="*/ 19643 w 364971"/>
                      <a:gd name="connsiteY473" fmla="*/ 320525 h 677337"/>
                      <a:gd name="connsiteX474" fmla="*/ 38671 w 364971"/>
                      <a:gd name="connsiteY474" fmla="*/ 326087 h 677337"/>
                      <a:gd name="connsiteX475" fmla="*/ 48493 w 364971"/>
                      <a:gd name="connsiteY475" fmla="*/ 333502 h 677337"/>
                      <a:gd name="connsiteX476" fmla="*/ 57700 w 364971"/>
                      <a:gd name="connsiteY476" fmla="*/ 344007 h 677337"/>
                      <a:gd name="connsiteX477" fmla="*/ 63839 w 364971"/>
                      <a:gd name="connsiteY477" fmla="*/ 352659 h 677337"/>
                      <a:gd name="connsiteX478" fmla="*/ 67522 w 364971"/>
                      <a:gd name="connsiteY478" fmla="*/ 360692 h 677337"/>
                      <a:gd name="connsiteX479" fmla="*/ 71205 w 364971"/>
                      <a:gd name="connsiteY479" fmla="*/ 376141 h 677337"/>
                      <a:gd name="connsiteX480" fmla="*/ 73652 w 364971"/>
                      <a:gd name="connsiteY480" fmla="*/ 384148 h 677337"/>
                      <a:gd name="connsiteX481" fmla="*/ 69850 w 364971"/>
                      <a:gd name="connsiteY481" fmla="*/ 358316 h 677337"/>
                      <a:gd name="connsiteX482" fmla="*/ 69850 w 364971"/>
                      <a:gd name="connsiteY482" fmla="*/ 354000 h 677337"/>
                      <a:gd name="connsiteX483" fmla="*/ 69850 w 364971"/>
                      <a:gd name="connsiteY483" fmla="*/ 349067 h 677337"/>
                      <a:gd name="connsiteX484" fmla="*/ 69850 w 364971"/>
                      <a:gd name="connsiteY484" fmla="*/ 339818 h 677337"/>
                      <a:gd name="connsiteX485" fmla="*/ 70703 w 364971"/>
                      <a:gd name="connsiteY485" fmla="*/ 326983 h 677337"/>
                      <a:gd name="connsiteX486" fmla="*/ 65017 w 364971"/>
                      <a:gd name="connsiteY486" fmla="*/ 323520 h 677337"/>
                      <a:gd name="connsiteX487" fmla="*/ 41918 w 364971"/>
                      <a:gd name="connsiteY487" fmla="*/ 311162 h 677337"/>
                      <a:gd name="connsiteX488" fmla="*/ 26935 w 364971"/>
                      <a:gd name="connsiteY488" fmla="*/ 295715 h 677337"/>
                      <a:gd name="connsiteX489" fmla="*/ 24437 w 364971"/>
                      <a:gd name="connsiteY489" fmla="*/ 290154 h 677337"/>
                      <a:gd name="connsiteX490" fmla="*/ 23813 w 364971"/>
                      <a:gd name="connsiteY490" fmla="*/ 283357 h 677337"/>
                      <a:gd name="connsiteX491" fmla="*/ 26310 w 364971"/>
                      <a:gd name="connsiteY491" fmla="*/ 268528 h 677337"/>
                      <a:gd name="connsiteX492" fmla="*/ 23813 w 364971"/>
                      <a:gd name="connsiteY492" fmla="*/ 226511 h 677337"/>
                      <a:gd name="connsiteX493" fmla="*/ 29510 w 364971"/>
                      <a:gd name="connsiteY493" fmla="*/ 226356 h 677337"/>
                      <a:gd name="connsiteX494" fmla="*/ 43166 w 364971"/>
                      <a:gd name="connsiteY494" fmla="*/ 228982 h 677337"/>
                      <a:gd name="connsiteX495" fmla="*/ 58774 w 364971"/>
                      <a:gd name="connsiteY495" fmla="*/ 238251 h 677337"/>
                      <a:gd name="connsiteX496" fmla="*/ 71260 w 364971"/>
                      <a:gd name="connsiteY496" fmla="*/ 259259 h 677337"/>
                      <a:gd name="connsiteX497" fmla="*/ 75006 w 364971"/>
                      <a:gd name="connsiteY497" fmla="*/ 276560 h 677337"/>
                      <a:gd name="connsiteX498" fmla="*/ 74382 w 364971"/>
                      <a:gd name="connsiteY498" fmla="*/ 283975 h 677337"/>
                      <a:gd name="connsiteX499" fmla="*/ 73133 w 364971"/>
                      <a:gd name="connsiteY499" fmla="*/ 291390 h 677337"/>
                      <a:gd name="connsiteX500" fmla="*/ 71884 w 364971"/>
                      <a:gd name="connsiteY500" fmla="*/ 299422 h 677337"/>
                      <a:gd name="connsiteX501" fmla="*/ 72454 w 364971"/>
                      <a:gd name="connsiteY501" fmla="*/ 306749 h 677337"/>
                      <a:gd name="connsiteX502" fmla="*/ 72926 w 364971"/>
                      <a:gd name="connsiteY502" fmla="*/ 303439 h 677337"/>
                      <a:gd name="connsiteX503" fmla="*/ 72926 w 364971"/>
                      <a:gd name="connsiteY503" fmla="*/ 298507 h 677337"/>
                      <a:gd name="connsiteX504" fmla="*/ 73541 w 364971"/>
                      <a:gd name="connsiteY504" fmla="*/ 294190 h 677337"/>
                      <a:gd name="connsiteX505" fmla="*/ 74771 w 364971"/>
                      <a:gd name="connsiteY505" fmla="*/ 284942 h 677337"/>
                      <a:gd name="connsiteX506" fmla="*/ 79693 w 364971"/>
                      <a:gd name="connsiteY506" fmla="*/ 267677 h 677337"/>
                      <a:gd name="connsiteX507" fmla="*/ 85844 w 364971"/>
                      <a:gd name="connsiteY507" fmla="*/ 251645 h 677337"/>
                      <a:gd name="connsiteX508" fmla="*/ 87642 w 364971"/>
                      <a:gd name="connsiteY508" fmla="*/ 247680 h 677337"/>
                      <a:gd name="connsiteX509" fmla="*/ 83687 w 364971"/>
                      <a:gd name="connsiteY509" fmla="*/ 243163 h 677337"/>
                      <a:gd name="connsiteX510" fmla="*/ 65891 w 364971"/>
                      <a:gd name="connsiteY510" fmla="*/ 226514 h 677337"/>
                      <a:gd name="connsiteX511" fmla="*/ 55229 w 364971"/>
                      <a:gd name="connsiteY511" fmla="*/ 209787 h 677337"/>
                      <a:gd name="connsiteX512" fmla="*/ 55229 w 364971"/>
                      <a:gd name="connsiteY512" fmla="*/ 198636 h 677337"/>
                      <a:gd name="connsiteX513" fmla="*/ 59619 w 364971"/>
                      <a:gd name="connsiteY513" fmla="*/ 186246 h 677337"/>
                      <a:gd name="connsiteX514" fmla="*/ 67773 w 364971"/>
                      <a:gd name="connsiteY514" fmla="*/ 169519 h 677337"/>
                      <a:gd name="connsiteX515" fmla="*/ 64010 w 364971"/>
                      <a:gd name="connsiteY515" fmla="*/ 149075 h 677337"/>
                      <a:gd name="connsiteX516" fmla="*/ 81570 w 364971"/>
                      <a:gd name="connsiteY516" fmla="*/ 154651 h 677337"/>
                      <a:gd name="connsiteX517" fmla="*/ 94740 w 364971"/>
                      <a:gd name="connsiteY517" fmla="*/ 165802 h 677337"/>
                      <a:gd name="connsiteX518" fmla="*/ 99758 w 364971"/>
                      <a:gd name="connsiteY518" fmla="*/ 175095 h 677337"/>
                      <a:gd name="connsiteX519" fmla="*/ 103521 w 364971"/>
                      <a:gd name="connsiteY519" fmla="*/ 186865 h 677337"/>
                      <a:gd name="connsiteX520" fmla="*/ 103521 w 364971"/>
                      <a:gd name="connsiteY520" fmla="*/ 202973 h 677337"/>
                      <a:gd name="connsiteX521" fmla="*/ 98503 w 364971"/>
                      <a:gd name="connsiteY521" fmla="*/ 216602 h 677337"/>
                      <a:gd name="connsiteX522" fmla="*/ 94113 w 364971"/>
                      <a:gd name="connsiteY522" fmla="*/ 230851 h 677337"/>
                      <a:gd name="connsiteX523" fmla="*/ 94255 w 364971"/>
                      <a:gd name="connsiteY523" fmla="*/ 233097 h 677337"/>
                      <a:gd name="connsiteX524" fmla="*/ 113526 w 364971"/>
                      <a:gd name="connsiteY524" fmla="*/ 190603 h 677337"/>
                      <a:gd name="connsiteX525" fmla="*/ 117217 w 364971"/>
                      <a:gd name="connsiteY525" fmla="*/ 183820 h 677337"/>
                      <a:gd name="connsiteX526" fmla="*/ 119908 w 364971"/>
                      <a:gd name="connsiteY526" fmla="*/ 178874 h 677337"/>
                      <a:gd name="connsiteX527" fmla="*/ 116452 w 364971"/>
                      <a:gd name="connsiteY527" fmla="*/ 172964 h 677337"/>
                      <a:gd name="connsiteX528" fmla="*/ 103125 w 364971"/>
                      <a:gd name="connsiteY528" fmla="*/ 155181 h 677337"/>
                      <a:gd name="connsiteX529" fmla="*/ 95250 w 364971"/>
                      <a:gd name="connsiteY529" fmla="*/ 138695 h 677337"/>
                      <a:gd name="connsiteX530" fmla="*/ 101913 w 364971"/>
                      <a:gd name="connsiteY530" fmla="*/ 117936 h 677337"/>
                      <a:gd name="connsiteX531" fmla="*/ 109183 w 364971"/>
                      <a:gd name="connsiteY531" fmla="*/ 85575 h 677337"/>
                      <a:gd name="connsiteX532" fmla="*/ 124327 w 364971"/>
                      <a:gd name="connsiteY532" fmla="*/ 92291 h 677337"/>
                      <a:gd name="connsiteX533" fmla="*/ 141288 w 364971"/>
                      <a:gd name="connsiteY533" fmla="*/ 123431 h 677337"/>
                      <a:gd name="connsiteX534" fmla="*/ 139471 w 364971"/>
                      <a:gd name="connsiteY534" fmla="*/ 138695 h 677337"/>
                      <a:gd name="connsiteX535" fmla="*/ 133413 w 364971"/>
                      <a:gd name="connsiteY535" fmla="*/ 150296 h 677337"/>
                      <a:gd name="connsiteX536" fmla="*/ 127355 w 364971"/>
                      <a:gd name="connsiteY536" fmla="*/ 163118 h 677337"/>
                      <a:gd name="connsiteX537" fmla="*/ 127193 w 364971"/>
                      <a:gd name="connsiteY537" fmla="*/ 165489 h 677337"/>
                      <a:gd name="connsiteX538" fmla="*/ 128290 w 364971"/>
                      <a:gd name="connsiteY538" fmla="*/ 163473 h 677337"/>
                      <a:gd name="connsiteX539" fmla="*/ 143669 w 364971"/>
                      <a:gd name="connsiteY539" fmla="*/ 139425 h 677337"/>
                      <a:gd name="connsiteX540" fmla="*/ 151051 w 364971"/>
                      <a:gd name="connsiteY540" fmla="*/ 128327 h 677337"/>
                      <a:gd name="connsiteX541" fmla="*/ 157791 w 364971"/>
                      <a:gd name="connsiteY541" fmla="*/ 119492 h 677337"/>
                      <a:gd name="connsiteX542" fmla="*/ 154962 w 364971"/>
                      <a:gd name="connsiteY542" fmla="*/ 113547 h 677337"/>
                      <a:gd name="connsiteX543" fmla="*/ 143597 w 364971"/>
                      <a:gd name="connsiteY543" fmla="*/ 95619 h 677337"/>
                      <a:gd name="connsiteX544" fmla="*/ 145453 w 364971"/>
                      <a:gd name="connsiteY544" fmla="*/ 61147 h 677337"/>
                      <a:gd name="connsiteX545" fmla="*/ 154112 w 364971"/>
                      <a:gd name="connsiteY545" fmla="*/ 31600 h 677337"/>
                      <a:gd name="connsiteX546" fmla="*/ 168337 w 364971"/>
                      <a:gd name="connsiteY546" fmla="*/ 38371 h 677337"/>
                      <a:gd name="connsiteX547" fmla="*/ 182563 w 364971"/>
                      <a:gd name="connsiteY547" fmla="*/ 69150 h 677337"/>
                      <a:gd name="connsiteX548" fmla="*/ 173285 w 364971"/>
                      <a:gd name="connsiteY548" fmla="*/ 94388 h 677337"/>
                      <a:gd name="connsiteX549" fmla="*/ 166482 w 364971"/>
                      <a:gd name="connsiteY549" fmla="*/ 105468 h 677337"/>
                      <a:gd name="connsiteX550" fmla="*/ 165877 w 364971"/>
                      <a:gd name="connsiteY550" fmla="*/ 108718 h 677337"/>
                      <a:gd name="connsiteX551" fmla="*/ 166430 w 364971"/>
                      <a:gd name="connsiteY551" fmla="*/ 107979 h 677337"/>
                      <a:gd name="connsiteX552" fmla="*/ 173196 w 364971"/>
                      <a:gd name="connsiteY552" fmla="*/ 98730 h 677337"/>
                      <a:gd name="connsiteX553" fmla="*/ 197187 w 364971"/>
                      <a:gd name="connsiteY553" fmla="*/ 68517 h 677337"/>
                      <a:gd name="connsiteX554" fmla="*/ 212566 w 364971"/>
                      <a:gd name="connsiteY554" fmla="*/ 48786 h 677337"/>
                      <a:gd name="connsiteX555" fmla="*/ 212957 w 364971"/>
                      <a:gd name="connsiteY555" fmla="*/ 48199 h 677337"/>
                      <a:gd name="connsiteX556" fmla="*/ 220779 w 364971"/>
                      <a:gd name="connsiteY556" fmla="*/ 27400 h 677337"/>
                      <a:gd name="connsiteX557" fmla="*/ 228213 w 364971"/>
                      <a:gd name="connsiteY557" fmla="*/ 8432 h 677337"/>
                      <a:gd name="connsiteX558" fmla="*/ 252142 w 364971"/>
                      <a:gd name="connsiteY558" fmla="*/ 402 h 677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</a:cxnLst>
                    <a:rect l="l" t="t" r="r" b="b"/>
                    <a:pathLst>
                      <a:path w="364971" h="677337">
                        <a:moveTo>
                          <a:pt x="206617" y="599685"/>
                        </a:moveTo>
                        <a:cubicBezTo>
                          <a:pt x="198046" y="600912"/>
                          <a:pt x="194373" y="603367"/>
                          <a:pt x="194373" y="603367"/>
                        </a:cubicBezTo>
                        <a:cubicBezTo>
                          <a:pt x="194373" y="603367"/>
                          <a:pt x="213964" y="597230"/>
                          <a:pt x="236616" y="605208"/>
                        </a:cubicBezTo>
                        <a:cubicBezTo>
                          <a:pt x="249778" y="609810"/>
                          <a:pt x="260339" y="611651"/>
                          <a:pt x="269829" y="611805"/>
                        </a:cubicBezTo>
                        <a:lnTo>
                          <a:pt x="287831" y="609433"/>
                        </a:lnTo>
                        <a:lnTo>
                          <a:pt x="283809" y="606409"/>
                        </a:lnTo>
                        <a:lnTo>
                          <a:pt x="245187" y="604594"/>
                        </a:lnTo>
                        <a:cubicBezTo>
                          <a:pt x="227433" y="598458"/>
                          <a:pt x="214576" y="598458"/>
                          <a:pt x="206617" y="599685"/>
                        </a:cubicBezTo>
                        <a:close/>
                        <a:moveTo>
                          <a:pt x="124803" y="533779"/>
                        </a:moveTo>
                        <a:cubicBezTo>
                          <a:pt x="116254" y="533164"/>
                          <a:pt x="111980" y="535009"/>
                          <a:pt x="111980" y="535009"/>
                        </a:cubicBezTo>
                        <a:cubicBezTo>
                          <a:pt x="111980" y="535009"/>
                          <a:pt x="117476" y="535009"/>
                          <a:pt x="124803" y="535624"/>
                        </a:cubicBezTo>
                        <a:cubicBezTo>
                          <a:pt x="128466" y="536239"/>
                          <a:pt x="133351" y="536854"/>
                          <a:pt x="138235" y="538084"/>
                        </a:cubicBezTo>
                        <a:cubicBezTo>
                          <a:pt x="143120" y="539314"/>
                          <a:pt x="148005" y="541159"/>
                          <a:pt x="153500" y="544234"/>
                        </a:cubicBezTo>
                        <a:cubicBezTo>
                          <a:pt x="166322" y="550384"/>
                          <a:pt x="176091" y="552844"/>
                          <a:pt x="185250" y="553459"/>
                        </a:cubicBezTo>
                        <a:lnTo>
                          <a:pt x="204422" y="551160"/>
                        </a:lnTo>
                        <a:lnTo>
                          <a:pt x="200528" y="548645"/>
                        </a:lnTo>
                        <a:lnTo>
                          <a:pt x="199293" y="549154"/>
                        </a:lnTo>
                        <a:cubicBezTo>
                          <a:pt x="190745" y="550999"/>
                          <a:pt x="177923" y="551614"/>
                          <a:pt x="162048" y="544234"/>
                        </a:cubicBezTo>
                        <a:cubicBezTo>
                          <a:pt x="153500" y="540544"/>
                          <a:pt x="146173" y="538084"/>
                          <a:pt x="140067" y="536239"/>
                        </a:cubicBezTo>
                        <a:cubicBezTo>
                          <a:pt x="133961" y="534394"/>
                          <a:pt x="129077" y="533779"/>
                          <a:pt x="124803" y="533779"/>
                        </a:cubicBezTo>
                        <a:close/>
                        <a:moveTo>
                          <a:pt x="220169" y="482657"/>
                        </a:moveTo>
                        <a:cubicBezTo>
                          <a:pt x="220169" y="482657"/>
                          <a:pt x="218328" y="487005"/>
                          <a:pt x="219555" y="495081"/>
                        </a:cubicBezTo>
                        <a:cubicBezTo>
                          <a:pt x="220783" y="502535"/>
                          <a:pt x="224464" y="514338"/>
                          <a:pt x="235510" y="528004"/>
                        </a:cubicBezTo>
                        <a:cubicBezTo>
                          <a:pt x="246556" y="541049"/>
                          <a:pt x="250852" y="553473"/>
                          <a:pt x="252079" y="562791"/>
                        </a:cubicBezTo>
                        <a:lnTo>
                          <a:pt x="251978" y="565240"/>
                        </a:lnTo>
                        <a:lnTo>
                          <a:pt x="256386" y="568260"/>
                        </a:lnTo>
                        <a:lnTo>
                          <a:pt x="251389" y="547339"/>
                        </a:lnTo>
                        <a:cubicBezTo>
                          <a:pt x="247784" y="538720"/>
                          <a:pt x="242260" y="529868"/>
                          <a:pt x="233669" y="519929"/>
                        </a:cubicBezTo>
                        <a:cubicBezTo>
                          <a:pt x="226305" y="511232"/>
                          <a:pt x="223237" y="501914"/>
                          <a:pt x="221396" y="494460"/>
                        </a:cubicBezTo>
                        <a:cubicBezTo>
                          <a:pt x="220783" y="491354"/>
                          <a:pt x="220169" y="488248"/>
                          <a:pt x="220169" y="486384"/>
                        </a:cubicBezTo>
                        <a:cubicBezTo>
                          <a:pt x="220169" y="483899"/>
                          <a:pt x="220169" y="482657"/>
                          <a:pt x="220169" y="482657"/>
                        </a:cubicBezTo>
                        <a:close/>
                        <a:moveTo>
                          <a:pt x="48715" y="445679"/>
                        </a:moveTo>
                        <a:cubicBezTo>
                          <a:pt x="48715" y="445679"/>
                          <a:pt x="53633" y="446934"/>
                          <a:pt x="60396" y="450700"/>
                        </a:cubicBezTo>
                        <a:cubicBezTo>
                          <a:pt x="63470" y="452583"/>
                          <a:pt x="67773" y="455093"/>
                          <a:pt x="71462" y="458231"/>
                        </a:cubicBezTo>
                        <a:cubicBezTo>
                          <a:pt x="75765" y="460742"/>
                          <a:pt x="80068" y="464507"/>
                          <a:pt x="84372" y="468273"/>
                        </a:cubicBezTo>
                        <a:cubicBezTo>
                          <a:pt x="89905" y="473294"/>
                          <a:pt x="94208" y="477060"/>
                          <a:pt x="99126" y="479570"/>
                        </a:cubicBezTo>
                        <a:cubicBezTo>
                          <a:pt x="101585" y="481453"/>
                          <a:pt x="104044" y="482708"/>
                          <a:pt x="105889" y="483336"/>
                        </a:cubicBezTo>
                        <a:cubicBezTo>
                          <a:pt x="108348" y="484591"/>
                          <a:pt x="110192" y="485219"/>
                          <a:pt x="112651" y="485846"/>
                        </a:cubicBezTo>
                        <a:cubicBezTo>
                          <a:pt x="116955" y="487729"/>
                          <a:pt x="120643" y="488357"/>
                          <a:pt x="124947" y="488985"/>
                        </a:cubicBezTo>
                        <a:lnTo>
                          <a:pt x="132650" y="488985"/>
                        </a:lnTo>
                        <a:lnTo>
                          <a:pt x="129031" y="484689"/>
                        </a:lnTo>
                        <a:lnTo>
                          <a:pt x="126176" y="485219"/>
                        </a:lnTo>
                        <a:cubicBezTo>
                          <a:pt x="118184" y="485219"/>
                          <a:pt x="105889" y="482708"/>
                          <a:pt x="92364" y="471411"/>
                        </a:cubicBezTo>
                        <a:cubicBezTo>
                          <a:pt x="78839" y="458859"/>
                          <a:pt x="68388" y="452583"/>
                          <a:pt x="60396" y="448817"/>
                        </a:cubicBezTo>
                        <a:cubicBezTo>
                          <a:pt x="53018" y="445679"/>
                          <a:pt x="48715" y="445679"/>
                          <a:pt x="48715" y="445679"/>
                        </a:cubicBezTo>
                        <a:close/>
                        <a:moveTo>
                          <a:pt x="159670" y="429581"/>
                        </a:moveTo>
                        <a:cubicBezTo>
                          <a:pt x="159670" y="429581"/>
                          <a:pt x="157197" y="432663"/>
                          <a:pt x="155960" y="440061"/>
                        </a:cubicBezTo>
                        <a:cubicBezTo>
                          <a:pt x="154723" y="446841"/>
                          <a:pt x="155342" y="457321"/>
                          <a:pt x="162761" y="471498"/>
                        </a:cubicBezTo>
                        <a:cubicBezTo>
                          <a:pt x="170181" y="484443"/>
                          <a:pt x="172036" y="496155"/>
                          <a:pt x="172036" y="504785"/>
                        </a:cubicBezTo>
                        <a:lnTo>
                          <a:pt x="172001" y="505050"/>
                        </a:lnTo>
                        <a:lnTo>
                          <a:pt x="176010" y="508206"/>
                        </a:lnTo>
                        <a:lnTo>
                          <a:pt x="175745" y="502936"/>
                        </a:lnTo>
                        <a:cubicBezTo>
                          <a:pt x="175127" y="499237"/>
                          <a:pt x="174509" y="494922"/>
                          <a:pt x="173891" y="490607"/>
                        </a:cubicBezTo>
                        <a:cubicBezTo>
                          <a:pt x="172654" y="486909"/>
                          <a:pt x="171417" y="482594"/>
                          <a:pt x="169563" y="478279"/>
                        </a:cubicBezTo>
                        <a:cubicBezTo>
                          <a:pt x="167708" y="473348"/>
                          <a:pt x="165234" y="469033"/>
                          <a:pt x="162143" y="463485"/>
                        </a:cubicBezTo>
                        <a:cubicBezTo>
                          <a:pt x="160288" y="459170"/>
                          <a:pt x="158433" y="454855"/>
                          <a:pt x="157815" y="450540"/>
                        </a:cubicBezTo>
                        <a:cubicBezTo>
                          <a:pt x="157197" y="446841"/>
                          <a:pt x="157197" y="443143"/>
                          <a:pt x="157197" y="440061"/>
                        </a:cubicBezTo>
                        <a:cubicBezTo>
                          <a:pt x="157815" y="433280"/>
                          <a:pt x="159670" y="429581"/>
                          <a:pt x="159670" y="429581"/>
                        </a:cubicBezTo>
                        <a:close/>
                        <a:moveTo>
                          <a:pt x="128490" y="371210"/>
                        </a:moveTo>
                        <a:cubicBezTo>
                          <a:pt x="128490" y="371210"/>
                          <a:pt x="127875" y="371826"/>
                          <a:pt x="126028" y="373058"/>
                        </a:cubicBezTo>
                        <a:cubicBezTo>
                          <a:pt x="124797" y="374291"/>
                          <a:pt x="122950" y="375523"/>
                          <a:pt x="121104" y="378604"/>
                        </a:cubicBezTo>
                        <a:cubicBezTo>
                          <a:pt x="119257" y="381069"/>
                          <a:pt x="117410" y="384766"/>
                          <a:pt x="116179" y="389080"/>
                        </a:cubicBezTo>
                        <a:cubicBezTo>
                          <a:pt x="115564" y="394009"/>
                          <a:pt x="114332" y="399555"/>
                          <a:pt x="115564" y="406950"/>
                        </a:cubicBezTo>
                        <a:cubicBezTo>
                          <a:pt x="116795" y="419890"/>
                          <a:pt x="114948" y="430982"/>
                          <a:pt x="112486" y="438376"/>
                        </a:cubicBezTo>
                        <a:lnTo>
                          <a:pt x="112162" y="439097"/>
                        </a:lnTo>
                        <a:lnTo>
                          <a:pt x="114994" y="444249"/>
                        </a:lnTo>
                        <a:lnTo>
                          <a:pt x="116795" y="437760"/>
                        </a:lnTo>
                        <a:cubicBezTo>
                          <a:pt x="116795" y="435911"/>
                          <a:pt x="117410" y="434063"/>
                          <a:pt x="117410" y="432214"/>
                        </a:cubicBezTo>
                        <a:cubicBezTo>
                          <a:pt x="118026" y="430365"/>
                          <a:pt x="118026" y="428517"/>
                          <a:pt x="118026" y="426668"/>
                        </a:cubicBezTo>
                        <a:cubicBezTo>
                          <a:pt x="118641" y="424820"/>
                          <a:pt x="118641" y="422971"/>
                          <a:pt x="118641" y="420506"/>
                        </a:cubicBezTo>
                        <a:cubicBezTo>
                          <a:pt x="118641" y="418657"/>
                          <a:pt x="118641" y="416809"/>
                          <a:pt x="118641" y="414344"/>
                        </a:cubicBezTo>
                        <a:cubicBezTo>
                          <a:pt x="118641" y="410031"/>
                          <a:pt x="118641" y="405101"/>
                          <a:pt x="118026" y="400171"/>
                        </a:cubicBezTo>
                        <a:cubicBezTo>
                          <a:pt x="117410" y="395858"/>
                          <a:pt x="118026" y="391544"/>
                          <a:pt x="118641" y="388463"/>
                        </a:cubicBezTo>
                        <a:cubicBezTo>
                          <a:pt x="119872" y="384766"/>
                          <a:pt x="121104" y="381685"/>
                          <a:pt x="122950" y="379220"/>
                        </a:cubicBezTo>
                        <a:cubicBezTo>
                          <a:pt x="124181" y="376756"/>
                          <a:pt x="125413" y="374291"/>
                          <a:pt x="126644" y="373058"/>
                        </a:cubicBezTo>
                        <a:cubicBezTo>
                          <a:pt x="127875" y="371826"/>
                          <a:pt x="128490" y="371210"/>
                          <a:pt x="128490" y="371210"/>
                        </a:cubicBezTo>
                        <a:close/>
                        <a:moveTo>
                          <a:pt x="28236" y="341535"/>
                        </a:moveTo>
                        <a:cubicBezTo>
                          <a:pt x="28236" y="341535"/>
                          <a:pt x="31305" y="344625"/>
                          <a:pt x="35602" y="350187"/>
                        </a:cubicBezTo>
                        <a:cubicBezTo>
                          <a:pt x="36830" y="351423"/>
                          <a:pt x="38058" y="353277"/>
                          <a:pt x="39285" y="355130"/>
                        </a:cubicBezTo>
                        <a:cubicBezTo>
                          <a:pt x="40513" y="356984"/>
                          <a:pt x="41741" y="358838"/>
                          <a:pt x="42968" y="360692"/>
                        </a:cubicBezTo>
                        <a:cubicBezTo>
                          <a:pt x="44196" y="363164"/>
                          <a:pt x="44810" y="365018"/>
                          <a:pt x="46037" y="367489"/>
                        </a:cubicBezTo>
                        <a:cubicBezTo>
                          <a:pt x="47265" y="369961"/>
                          <a:pt x="48493" y="372433"/>
                          <a:pt x="49721" y="374905"/>
                        </a:cubicBezTo>
                        <a:cubicBezTo>
                          <a:pt x="50948" y="377995"/>
                          <a:pt x="52176" y="381084"/>
                          <a:pt x="53403" y="383556"/>
                        </a:cubicBezTo>
                        <a:cubicBezTo>
                          <a:pt x="54631" y="386028"/>
                          <a:pt x="56473" y="388500"/>
                          <a:pt x="57700" y="390972"/>
                        </a:cubicBezTo>
                        <a:cubicBezTo>
                          <a:pt x="60769" y="395297"/>
                          <a:pt x="63839" y="398387"/>
                          <a:pt x="66908" y="401477"/>
                        </a:cubicBezTo>
                        <a:cubicBezTo>
                          <a:pt x="69977" y="404567"/>
                          <a:pt x="73046" y="406421"/>
                          <a:pt x="76729" y="408274"/>
                        </a:cubicBezTo>
                        <a:lnTo>
                          <a:pt x="79574" y="409454"/>
                        </a:lnTo>
                        <a:lnTo>
                          <a:pt x="78288" y="405301"/>
                        </a:lnTo>
                        <a:lnTo>
                          <a:pt x="73660" y="402713"/>
                        </a:lnTo>
                        <a:cubicBezTo>
                          <a:pt x="71205" y="401477"/>
                          <a:pt x="69363" y="399623"/>
                          <a:pt x="67522" y="397769"/>
                        </a:cubicBezTo>
                        <a:cubicBezTo>
                          <a:pt x="62611" y="393444"/>
                          <a:pt x="58928" y="387882"/>
                          <a:pt x="55245" y="380467"/>
                        </a:cubicBezTo>
                        <a:cubicBezTo>
                          <a:pt x="53403" y="376759"/>
                          <a:pt x="51562" y="373051"/>
                          <a:pt x="49721" y="369961"/>
                        </a:cubicBezTo>
                        <a:cubicBezTo>
                          <a:pt x="48493" y="366254"/>
                          <a:pt x="46651" y="363782"/>
                          <a:pt x="45424" y="360692"/>
                        </a:cubicBezTo>
                        <a:cubicBezTo>
                          <a:pt x="43582" y="358220"/>
                          <a:pt x="42355" y="355748"/>
                          <a:pt x="40513" y="353895"/>
                        </a:cubicBezTo>
                        <a:cubicBezTo>
                          <a:pt x="39285" y="352041"/>
                          <a:pt x="38058" y="350187"/>
                          <a:pt x="36830" y="348951"/>
                        </a:cubicBezTo>
                        <a:cubicBezTo>
                          <a:pt x="31919" y="342771"/>
                          <a:pt x="28236" y="341535"/>
                          <a:pt x="28236" y="341535"/>
                        </a:cubicBezTo>
                        <a:close/>
                        <a:moveTo>
                          <a:pt x="124842" y="308074"/>
                        </a:moveTo>
                        <a:cubicBezTo>
                          <a:pt x="124842" y="308074"/>
                          <a:pt x="121122" y="308074"/>
                          <a:pt x="115541" y="311774"/>
                        </a:cubicBezTo>
                        <a:cubicBezTo>
                          <a:pt x="113060" y="313624"/>
                          <a:pt x="109960" y="316091"/>
                          <a:pt x="107479" y="319791"/>
                        </a:cubicBezTo>
                        <a:cubicBezTo>
                          <a:pt x="104379" y="323490"/>
                          <a:pt x="101278" y="328423"/>
                          <a:pt x="99418" y="334590"/>
                        </a:cubicBezTo>
                        <a:cubicBezTo>
                          <a:pt x="98798" y="336440"/>
                          <a:pt x="98177" y="337673"/>
                          <a:pt x="97557" y="339523"/>
                        </a:cubicBezTo>
                        <a:lnTo>
                          <a:pt x="96435" y="342870"/>
                        </a:lnTo>
                        <a:lnTo>
                          <a:pt x="91711" y="350996"/>
                        </a:lnTo>
                        <a:lnTo>
                          <a:pt x="84535" y="361105"/>
                        </a:lnTo>
                        <a:lnTo>
                          <a:pt x="83324" y="362138"/>
                        </a:lnTo>
                        <a:lnTo>
                          <a:pt x="83868" y="364486"/>
                        </a:lnTo>
                        <a:lnTo>
                          <a:pt x="91711" y="350996"/>
                        </a:lnTo>
                        <a:lnTo>
                          <a:pt x="91976" y="350622"/>
                        </a:lnTo>
                        <a:cubicBezTo>
                          <a:pt x="93837" y="348156"/>
                          <a:pt x="95077" y="345689"/>
                          <a:pt x="96317" y="343223"/>
                        </a:cubicBezTo>
                        <a:lnTo>
                          <a:pt x="96435" y="342870"/>
                        </a:lnTo>
                        <a:lnTo>
                          <a:pt x="103759" y="330273"/>
                        </a:lnTo>
                        <a:cubicBezTo>
                          <a:pt x="106859" y="322257"/>
                          <a:pt x="111820" y="316091"/>
                          <a:pt x="116781" y="313008"/>
                        </a:cubicBezTo>
                        <a:cubicBezTo>
                          <a:pt x="121122" y="309308"/>
                          <a:pt x="124842" y="308074"/>
                          <a:pt x="124842" y="308074"/>
                        </a:cubicBezTo>
                        <a:close/>
                        <a:moveTo>
                          <a:pt x="45039" y="248137"/>
                        </a:moveTo>
                        <a:cubicBezTo>
                          <a:pt x="45039" y="248137"/>
                          <a:pt x="47537" y="251844"/>
                          <a:pt x="49409" y="258023"/>
                        </a:cubicBezTo>
                        <a:cubicBezTo>
                          <a:pt x="50658" y="261113"/>
                          <a:pt x="51907" y="264820"/>
                          <a:pt x="52531" y="268528"/>
                        </a:cubicBezTo>
                        <a:cubicBezTo>
                          <a:pt x="53780" y="272853"/>
                          <a:pt x="53780" y="277796"/>
                          <a:pt x="54404" y="282739"/>
                        </a:cubicBezTo>
                        <a:cubicBezTo>
                          <a:pt x="54404" y="295097"/>
                          <a:pt x="56901" y="304365"/>
                          <a:pt x="60023" y="311162"/>
                        </a:cubicBezTo>
                        <a:lnTo>
                          <a:pt x="70809" y="325396"/>
                        </a:lnTo>
                        <a:lnTo>
                          <a:pt x="71080" y="321321"/>
                        </a:lnTo>
                        <a:lnTo>
                          <a:pt x="71096" y="321081"/>
                        </a:lnTo>
                        <a:lnTo>
                          <a:pt x="69387" y="319813"/>
                        </a:lnTo>
                        <a:cubicBezTo>
                          <a:pt x="63768" y="314252"/>
                          <a:pt x="58150" y="304983"/>
                          <a:pt x="57525" y="289536"/>
                        </a:cubicBezTo>
                        <a:cubicBezTo>
                          <a:pt x="56901" y="285211"/>
                          <a:pt x="56901" y="282121"/>
                          <a:pt x="56277" y="278414"/>
                        </a:cubicBezTo>
                        <a:cubicBezTo>
                          <a:pt x="55652" y="275324"/>
                          <a:pt x="55652" y="272235"/>
                          <a:pt x="55028" y="269763"/>
                        </a:cubicBezTo>
                        <a:cubicBezTo>
                          <a:pt x="53780" y="264202"/>
                          <a:pt x="52531" y="259877"/>
                          <a:pt x="50658" y="256788"/>
                        </a:cubicBezTo>
                        <a:cubicBezTo>
                          <a:pt x="48161" y="250609"/>
                          <a:pt x="45039" y="248137"/>
                          <a:pt x="45039" y="248137"/>
                        </a:cubicBezTo>
                        <a:close/>
                        <a:moveTo>
                          <a:pt x="141867" y="242132"/>
                        </a:moveTo>
                        <a:cubicBezTo>
                          <a:pt x="141867" y="242132"/>
                          <a:pt x="138134" y="241510"/>
                          <a:pt x="132535" y="243998"/>
                        </a:cubicBezTo>
                        <a:cubicBezTo>
                          <a:pt x="129425" y="245242"/>
                          <a:pt x="125692" y="247107"/>
                          <a:pt x="122581" y="249595"/>
                        </a:cubicBezTo>
                        <a:cubicBezTo>
                          <a:pt x="118848" y="252704"/>
                          <a:pt x="115116" y="257058"/>
                          <a:pt x="110761" y="262033"/>
                        </a:cubicBezTo>
                        <a:cubicBezTo>
                          <a:pt x="107650" y="267630"/>
                          <a:pt x="103295" y="271984"/>
                          <a:pt x="99562" y="275093"/>
                        </a:cubicBezTo>
                        <a:cubicBezTo>
                          <a:pt x="95830" y="278203"/>
                          <a:pt x="92719" y="280068"/>
                          <a:pt x="88986" y="281934"/>
                        </a:cubicBezTo>
                        <a:lnTo>
                          <a:pt x="88372" y="282170"/>
                        </a:lnTo>
                        <a:lnTo>
                          <a:pt x="87518" y="286022"/>
                        </a:lnTo>
                        <a:lnTo>
                          <a:pt x="100185" y="277581"/>
                        </a:lnTo>
                        <a:cubicBezTo>
                          <a:pt x="101429" y="276959"/>
                          <a:pt x="102673" y="275715"/>
                          <a:pt x="103917" y="273849"/>
                        </a:cubicBezTo>
                        <a:cubicBezTo>
                          <a:pt x="105784" y="272605"/>
                          <a:pt x="107028" y="271362"/>
                          <a:pt x="108272" y="270118"/>
                        </a:cubicBezTo>
                        <a:cubicBezTo>
                          <a:pt x="109517" y="268252"/>
                          <a:pt x="110761" y="266386"/>
                          <a:pt x="112627" y="265143"/>
                        </a:cubicBezTo>
                        <a:cubicBezTo>
                          <a:pt x="113871" y="263277"/>
                          <a:pt x="115116" y="261411"/>
                          <a:pt x="116360" y="258924"/>
                        </a:cubicBezTo>
                        <a:cubicBezTo>
                          <a:pt x="118848" y="255814"/>
                          <a:pt x="121959" y="252704"/>
                          <a:pt x="124448" y="250217"/>
                        </a:cubicBezTo>
                        <a:cubicBezTo>
                          <a:pt x="127558" y="248351"/>
                          <a:pt x="130669" y="246485"/>
                          <a:pt x="133157" y="245242"/>
                        </a:cubicBezTo>
                        <a:cubicBezTo>
                          <a:pt x="138134" y="242754"/>
                          <a:pt x="141867" y="242132"/>
                          <a:pt x="141867" y="242132"/>
                        </a:cubicBezTo>
                        <a:close/>
                        <a:moveTo>
                          <a:pt x="171069" y="182124"/>
                        </a:moveTo>
                        <a:cubicBezTo>
                          <a:pt x="171069" y="182124"/>
                          <a:pt x="168000" y="180897"/>
                          <a:pt x="162475" y="182737"/>
                        </a:cubicBezTo>
                        <a:cubicBezTo>
                          <a:pt x="156337" y="183964"/>
                          <a:pt x="148971" y="187644"/>
                          <a:pt x="139763" y="196844"/>
                        </a:cubicBezTo>
                        <a:cubicBezTo>
                          <a:pt x="131170" y="205431"/>
                          <a:pt x="122576" y="209725"/>
                          <a:pt x="115824" y="211565"/>
                        </a:cubicBezTo>
                        <a:lnTo>
                          <a:pt x="113611" y="211811"/>
                        </a:lnTo>
                        <a:lnTo>
                          <a:pt x="112092" y="215327"/>
                        </a:lnTo>
                        <a:lnTo>
                          <a:pt x="126873" y="209725"/>
                        </a:lnTo>
                        <a:cubicBezTo>
                          <a:pt x="129942" y="207885"/>
                          <a:pt x="133011" y="206045"/>
                          <a:pt x="136081" y="203591"/>
                        </a:cubicBezTo>
                        <a:cubicBezTo>
                          <a:pt x="138536" y="201138"/>
                          <a:pt x="141605" y="198071"/>
                          <a:pt x="145288" y="195004"/>
                        </a:cubicBezTo>
                        <a:cubicBezTo>
                          <a:pt x="151426" y="188871"/>
                          <a:pt x="157565" y="185804"/>
                          <a:pt x="162475" y="183964"/>
                        </a:cubicBezTo>
                        <a:cubicBezTo>
                          <a:pt x="167386" y="182124"/>
                          <a:pt x="171069" y="182124"/>
                          <a:pt x="171069" y="182124"/>
                        </a:cubicBezTo>
                        <a:close/>
                        <a:moveTo>
                          <a:pt x="80943" y="171997"/>
                        </a:moveTo>
                        <a:cubicBezTo>
                          <a:pt x="80943" y="171997"/>
                          <a:pt x="82197" y="175714"/>
                          <a:pt x="83452" y="181290"/>
                        </a:cubicBezTo>
                        <a:cubicBezTo>
                          <a:pt x="83452" y="184387"/>
                          <a:pt x="84079" y="188104"/>
                          <a:pt x="84079" y="191821"/>
                        </a:cubicBezTo>
                        <a:cubicBezTo>
                          <a:pt x="84079" y="195538"/>
                          <a:pt x="84079" y="200495"/>
                          <a:pt x="82824" y="204831"/>
                        </a:cubicBezTo>
                        <a:cubicBezTo>
                          <a:pt x="82197" y="207309"/>
                          <a:pt x="81570" y="209787"/>
                          <a:pt x="81570" y="212265"/>
                        </a:cubicBezTo>
                        <a:cubicBezTo>
                          <a:pt x="81570" y="214743"/>
                          <a:pt x="80943" y="217221"/>
                          <a:pt x="80943" y="219080"/>
                        </a:cubicBezTo>
                        <a:cubicBezTo>
                          <a:pt x="80943" y="224036"/>
                          <a:pt x="81570" y="227753"/>
                          <a:pt x="82197" y="231470"/>
                        </a:cubicBezTo>
                        <a:lnTo>
                          <a:pt x="88233" y="246377"/>
                        </a:lnTo>
                        <a:lnTo>
                          <a:pt x="89729" y="243079"/>
                        </a:lnTo>
                        <a:lnTo>
                          <a:pt x="88469" y="241382"/>
                        </a:lnTo>
                        <a:cubicBezTo>
                          <a:pt x="84706" y="235187"/>
                          <a:pt x="82197" y="225275"/>
                          <a:pt x="84079" y="211026"/>
                        </a:cubicBezTo>
                        <a:cubicBezTo>
                          <a:pt x="85960" y="204212"/>
                          <a:pt x="85960" y="198017"/>
                          <a:pt x="85960" y="193060"/>
                        </a:cubicBezTo>
                        <a:cubicBezTo>
                          <a:pt x="85960" y="188104"/>
                          <a:pt x="85333" y="184387"/>
                          <a:pt x="84706" y="181290"/>
                        </a:cubicBezTo>
                        <a:cubicBezTo>
                          <a:pt x="82824" y="174475"/>
                          <a:pt x="80943" y="171997"/>
                          <a:pt x="80943" y="171997"/>
                        </a:cubicBezTo>
                        <a:close/>
                        <a:moveTo>
                          <a:pt x="197340" y="125716"/>
                        </a:moveTo>
                        <a:cubicBezTo>
                          <a:pt x="191762" y="126320"/>
                          <a:pt x="184324" y="129344"/>
                          <a:pt x="174408" y="137206"/>
                        </a:cubicBezTo>
                        <a:cubicBezTo>
                          <a:pt x="170069" y="140835"/>
                          <a:pt x="165731" y="143254"/>
                          <a:pt x="161392" y="145068"/>
                        </a:cubicBezTo>
                        <a:cubicBezTo>
                          <a:pt x="157674" y="146882"/>
                          <a:pt x="153955" y="147487"/>
                          <a:pt x="150236" y="148092"/>
                        </a:cubicBezTo>
                        <a:lnTo>
                          <a:pt x="148663" y="148092"/>
                        </a:lnTo>
                        <a:lnTo>
                          <a:pt x="146883" y="150875"/>
                        </a:lnTo>
                        <a:lnTo>
                          <a:pt x="160773" y="147487"/>
                        </a:lnTo>
                        <a:cubicBezTo>
                          <a:pt x="166970" y="145068"/>
                          <a:pt x="173168" y="141439"/>
                          <a:pt x="179986" y="135392"/>
                        </a:cubicBezTo>
                        <a:cubicBezTo>
                          <a:pt x="186184" y="130554"/>
                          <a:pt x="192381" y="128135"/>
                          <a:pt x="197959" y="126925"/>
                        </a:cubicBezTo>
                        <a:cubicBezTo>
                          <a:pt x="202918" y="125716"/>
                          <a:pt x="206017" y="125716"/>
                          <a:pt x="206017" y="125716"/>
                        </a:cubicBezTo>
                        <a:cubicBezTo>
                          <a:pt x="206017" y="125716"/>
                          <a:pt x="202918" y="124506"/>
                          <a:pt x="197340" y="125716"/>
                        </a:cubicBezTo>
                        <a:close/>
                        <a:moveTo>
                          <a:pt x="121904" y="107556"/>
                        </a:moveTo>
                        <a:cubicBezTo>
                          <a:pt x="121904" y="107556"/>
                          <a:pt x="123115" y="111219"/>
                          <a:pt x="123721" y="116714"/>
                        </a:cubicBezTo>
                        <a:cubicBezTo>
                          <a:pt x="123721" y="122210"/>
                          <a:pt x="123721" y="129537"/>
                          <a:pt x="120692" y="137474"/>
                        </a:cubicBezTo>
                        <a:cubicBezTo>
                          <a:pt x="117663" y="147243"/>
                          <a:pt x="116452" y="154570"/>
                          <a:pt x="116452" y="161287"/>
                        </a:cubicBezTo>
                        <a:lnTo>
                          <a:pt x="120251" y="178245"/>
                        </a:lnTo>
                        <a:lnTo>
                          <a:pt x="120908" y="177038"/>
                        </a:lnTo>
                        <a:lnTo>
                          <a:pt x="122547" y="174026"/>
                        </a:lnTo>
                        <a:lnTo>
                          <a:pt x="121298" y="171666"/>
                        </a:lnTo>
                        <a:cubicBezTo>
                          <a:pt x="120086" y="168614"/>
                          <a:pt x="118875" y="164339"/>
                          <a:pt x="118875" y="160065"/>
                        </a:cubicBezTo>
                        <a:cubicBezTo>
                          <a:pt x="118875" y="155181"/>
                          <a:pt x="119481" y="149686"/>
                          <a:pt x="121298" y="143580"/>
                        </a:cubicBezTo>
                        <a:cubicBezTo>
                          <a:pt x="123115" y="137474"/>
                          <a:pt x="124327" y="131979"/>
                          <a:pt x="124932" y="127705"/>
                        </a:cubicBezTo>
                        <a:cubicBezTo>
                          <a:pt x="125538" y="122820"/>
                          <a:pt x="125538" y="119157"/>
                          <a:pt x="124932" y="116104"/>
                        </a:cubicBezTo>
                        <a:cubicBezTo>
                          <a:pt x="123721" y="110609"/>
                          <a:pt x="121904" y="107556"/>
                          <a:pt x="121904" y="107556"/>
                        </a:cubicBezTo>
                        <a:close/>
                        <a:moveTo>
                          <a:pt x="234893" y="73933"/>
                        </a:moveTo>
                        <a:cubicBezTo>
                          <a:pt x="229960" y="74547"/>
                          <a:pt x="221942" y="76388"/>
                          <a:pt x="212691" y="83141"/>
                        </a:cubicBezTo>
                        <a:cubicBezTo>
                          <a:pt x="203440" y="89893"/>
                          <a:pt x="195423" y="91734"/>
                          <a:pt x="189256" y="92348"/>
                        </a:cubicBezTo>
                        <a:lnTo>
                          <a:pt x="187052" y="92074"/>
                        </a:lnTo>
                        <a:lnTo>
                          <a:pt x="185338" y="94336"/>
                        </a:lnTo>
                        <a:lnTo>
                          <a:pt x="218242" y="81913"/>
                        </a:lnTo>
                        <a:cubicBezTo>
                          <a:pt x="229960" y="73319"/>
                          <a:pt x="242911" y="73933"/>
                          <a:pt x="242911" y="73933"/>
                        </a:cubicBezTo>
                        <a:cubicBezTo>
                          <a:pt x="242911" y="73933"/>
                          <a:pt x="240444" y="73319"/>
                          <a:pt x="234893" y="73933"/>
                        </a:cubicBezTo>
                        <a:close/>
                        <a:moveTo>
                          <a:pt x="165863" y="53145"/>
                        </a:moveTo>
                        <a:cubicBezTo>
                          <a:pt x="165863" y="53145"/>
                          <a:pt x="166482" y="56223"/>
                          <a:pt x="166482" y="61763"/>
                        </a:cubicBezTo>
                        <a:cubicBezTo>
                          <a:pt x="166482" y="66687"/>
                          <a:pt x="165245" y="73458"/>
                          <a:pt x="162152" y="80845"/>
                        </a:cubicBezTo>
                        <a:cubicBezTo>
                          <a:pt x="158441" y="89463"/>
                          <a:pt x="156586" y="96850"/>
                          <a:pt x="156586" y="103006"/>
                        </a:cubicBezTo>
                        <a:lnTo>
                          <a:pt x="158238" y="118906"/>
                        </a:lnTo>
                        <a:lnTo>
                          <a:pt x="159048" y="117845"/>
                        </a:lnTo>
                        <a:lnTo>
                          <a:pt x="160763" y="115553"/>
                        </a:lnTo>
                        <a:lnTo>
                          <a:pt x="159678" y="112855"/>
                        </a:lnTo>
                        <a:cubicBezTo>
                          <a:pt x="159060" y="109777"/>
                          <a:pt x="158441" y="106083"/>
                          <a:pt x="158441" y="101774"/>
                        </a:cubicBezTo>
                        <a:cubicBezTo>
                          <a:pt x="159060" y="97465"/>
                          <a:pt x="160297" y="92541"/>
                          <a:pt x="162152" y="87001"/>
                        </a:cubicBezTo>
                        <a:cubicBezTo>
                          <a:pt x="167100" y="75305"/>
                          <a:pt x="167719" y="66687"/>
                          <a:pt x="167719" y="61147"/>
                        </a:cubicBezTo>
                        <a:cubicBezTo>
                          <a:pt x="167100" y="55607"/>
                          <a:pt x="165863" y="53145"/>
                          <a:pt x="165863" y="53145"/>
                        </a:cubicBezTo>
                        <a:close/>
                        <a:moveTo>
                          <a:pt x="246179" y="9656"/>
                        </a:moveTo>
                        <a:cubicBezTo>
                          <a:pt x="246179" y="9656"/>
                          <a:pt x="243701" y="10268"/>
                          <a:pt x="240603" y="12715"/>
                        </a:cubicBezTo>
                        <a:cubicBezTo>
                          <a:pt x="237505" y="15774"/>
                          <a:pt x="233169" y="20669"/>
                          <a:pt x="230691" y="29235"/>
                        </a:cubicBezTo>
                        <a:lnTo>
                          <a:pt x="222852" y="40849"/>
                        </a:lnTo>
                        <a:lnTo>
                          <a:pt x="223162" y="40818"/>
                        </a:lnTo>
                        <a:lnTo>
                          <a:pt x="233169" y="26176"/>
                        </a:lnTo>
                        <a:cubicBezTo>
                          <a:pt x="235027" y="20669"/>
                          <a:pt x="238745" y="16386"/>
                          <a:pt x="241223" y="13939"/>
                        </a:cubicBezTo>
                        <a:cubicBezTo>
                          <a:pt x="243701" y="10880"/>
                          <a:pt x="246179" y="9656"/>
                          <a:pt x="246179" y="9656"/>
                        </a:cubicBezTo>
                        <a:close/>
                        <a:moveTo>
                          <a:pt x="252142" y="402"/>
                        </a:moveTo>
                        <a:cubicBezTo>
                          <a:pt x="258879" y="1549"/>
                          <a:pt x="263525" y="4761"/>
                          <a:pt x="263525" y="4761"/>
                        </a:cubicBezTo>
                        <a:cubicBezTo>
                          <a:pt x="252374" y="9044"/>
                          <a:pt x="252374" y="16386"/>
                          <a:pt x="252374" y="24952"/>
                        </a:cubicBezTo>
                        <a:cubicBezTo>
                          <a:pt x="252374" y="36577"/>
                          <a:pt x="244940" y="42696"/>
                          <a:pt x="236886" y="43920"/>
                        </a:cubicBezTo>
                        <a:lnTo>
                          <a:pt x="224869" y="47243"/>
                        </a:lnTo>
                        <a:lnTo>
                          <a:pt x="224869" y="47553"/>
                        </a:lnTo>
                        <a:cubicBezTo>
                          <a:pt x="224869" y="47553"/>
                          <a:pt x="222409" y="50019"/>
                          <a:pt x="218718" y="53719"/>
                        </a:cubicBezTo>
                        <a:cubicBezTo>
                          <a:pt x="214412" y="58035"/>
                          <a:pt x="208875" y="64201"/>
                          <a:pt x="202109" y="72217"/>
                        </a:cubicBezTo>
                        <a:lnTo>
                          <a:pt x="193118" y="84074"/>
                        </a:lnTo>
                        <a:lnTo>
                          <a:pt x="194189" y="83524"/>
                        </a:lnTo>
                        <a:cubicBezTo>
                          <a:pt x="197890" y="80685"/>
                          <a:pt x="200665" y="77616"/>
                          <a:pt x="203440" y="74547"/>
                        </a:cubicBezTo>
                        <a:cubicBezTo>
                          <a:pt x="208374" y="69022"/>
                          <a:pt x="213308" y="63498"/>
                          <a:pt x="224409" y="61042"/>
                        </a:cubicBezTo>
                        <a:cubicBezTo>
                          <a:pt x="239210" y="58587"/>
                          <a:pt x="249695" y="63498"/>
                          <a:pt x="255862" y="69636"/>
                        </a:cubicBezTo>
                        <a:cubicBezTo>
                          <a:pt x="262646" y="75161"/>
                          <a:pt x="265113" y="81299"/>
                          <a:pt x="265113" y="81299"/>
                        </a:cubicBezTo>
                        <a:cubicBezTo>
                          <a:pt x="250312" y="78230"/>
                          <a:pt x="245994" y="84982"/>
                          <a:pt x="240444" y="93576"/>
                        </a:cubicBezTo>
                        <a:cubicBezTo>
                          <a:pt x="236127" y="99101"/>
                          <a:pt x="231193" y="102784"/>
                          <a:pt x="225642" y="104011"/>
                        </a:cubicBezTo>
                        <a:cubicBezTo>
                          <a:pt x="220709" y="104625"/>
                          <a:pt x="214541" y="104011"/>
                          <a:pt x="209608" y="102170"/>
                        </a:cubicBezTo>
                        <a:cubicBezTo>
                          <a:pt x="201591" y="99101"/>
                          <a:pt x="194807" y="97412"/>
                          <a:pt x="190027" y="96492"/>
                        </a:cubicBezTo>
                        <a:lnTo>
                          <a:pt x="184318" y="95680"/>
                        </a:lnTo>
                        <a:lnTo>
                          <a:pt x="178733" y="103046"/>
                        </a:lnTo>
                        <a:cubicBezTo>
                          <a:pt x="176272" y="106129"/>
                          <a:pt x="174427" y="109212"/>
                          <a:pt x="171966" y="112295"/>
                        </a:cubicBezTo>
                        <a:cubicBezTo>
                          <a:pt x="169505" y="115378"/>
                          <a:pt x="167660" y="119078"/>
                          <a:pt x="165199" y="122161"/>
                        </a:cubicBezTo>
                        <a:cubicBezTo>
                          <a:pt x="162739" y="125860"/>
                          <a:pt x="160278" y="129560"/>
                          <a:pt x="157817" y="133259"/>
                        </a:cubicBezTo>
                        <a:lnTo>
                          <a:pt x="153811" y="139831"/>
                        </a:lnTo>
                        <a:lnTo>
                          <a:pt x="155195" y="139020"/>
                        </a:lnTo>
                        <a:cubicBezTo>
                          <a:pt x="157054" y="137206"/>
                          <a:pt x="158293" y="135392"/>
                          <a:pt x="159533" y="133578"/>
                        </a:cubicBezTo>
                        <a:cubicBezTo>
                          <a:pt x="161392" y="132368"/>
                          <a:pt x="162632" y="130554"/>
                          <a:pt x="163871" y="128739"/>
                        </a:cubicBezTo>
                        <a:cubicBezTo>
                          <a:pt x="168830" y="122087"/>
                          <a:pt x="173788" y="116039"/>
                          <a:pt x="185564" y="113016"/>
                        </a:cubicBezTo>
                        <a:cubicBezTo>
                          <a:pt x="193311" y="111201"/>
                          <a:pt x="199974" y="111504"/>
                          <a:pt x="205629" y="113016"/>
                        </a:cubicBezTo>
                        <a:cubicBezTo>
                          <a:pt x="211285" y="114528"/>
                          <a:pt x="215933" y="117249"/>
                          <a:pt x="219652" y="120273"/>
                        </a:cubicBezTo>
                        <a:cubicBezTo>
                          <a:pt x="226469" y="125716"/>
                          <a:pt x="230188" y="131763"/>
                          <a:pt x="230188" y="131763"/>
                        </a:cubicBezTo>
                        <a:cubicBezTo>
                          <a:pt x="222131" y="130554"/>
                          <a:pt x="217173" y="131763"/>
                          <a:pt x="213454" y="134182"/>
                        </a:cubicBezTo>
                        <a:cubicBezTo>
                          <a:pt x="211595" y="135997"/>
                          <a:pt x="209735" y="137206"/>
                          <a:pt x="208496" y="139625"/>
                        </a:cubicBezTo>
                        <a:cubicBezTo>
                          <a:pt x="207256" y="141439"/>
                          <a:pt x="206017" y="143254"/>
                          <a:pt x="204777" y="145673"/>
                        </a:cubicBezTo>
                        <a:cubicBezTo>
                          <a:pt x="197340" y="158373"/>
                          <a:pt x="184324" y="160187"/>
                          <a:pt x="173168" y="156558"/>
                        </a:cubicBezTo>
                        <a:cubicBezTo>
                          <a:pt x="164491" y="154139"/>
                          <a:pt x="157054" y="152930"/>
                          <a:pt x="151476" y="152325"/>
                        </a:cubicBezTo>
                        <a:lnTo>
                          <a:pt x="146209" y="151930"/>
                        </a:lnTo>
                        <a:lnTo>
                          <a:pt x="135672" y="168405"/>
                        </a:lnTo>
                        <a:cubicBezTo>
                          <a:pt x="133211" y="172721"/>
                          <a:pt x="130750" y="177038"/>
                          <a:pt x="128290" y="181354"/>
                        </a:cubicBezTo>
                        <a:cubicBezTo>
                          <a:pt x="127060" y="183204"/>
                          <a:pt x="125829" y="185670"/>
                          <a:pt x="124599" y="188136"/>
                        </a:cubicBezTo>
                        <a:cubicBezTo>
                          <a:pt x="123369" y="189986"/>
                          <a:pt x="122138" y="192452"/>
                          <a:pt x="120908" y="194919"/>
                        </a:cubicBezTo>
                        <a:lnTo>
                          <a:pt x="117554" y="202683"/>
                        </a:lnTo>
                        <a:lnTo>
                          <a:pt x="119507" y="201138"/>
                        </a:lnTo>
                        <a:cubicBezTo>
                          <a:pt x="122576" y="196844"/>
                          <a:pt x="125031" y="193164"/>
                          <a:pt x="127487" y="189484"/>
                        </a:cubicBezTo>
                        <a:cubicBezTo>
                          <a:pt x="129942" y="185804"/>
                          <a:pt x="131784" y="182124"/>
                          <a:pt x="134853" y="178444"/>
                        </a:cubicBezTo>
                        <a:cubicBezTo>
                          <a:pt x="136694" y="177217"/>
                          <a:pt x="138536" y="175377"/>
                          <a:pt x="140377" y="174150"/>
                        </a:cubicBezTo>
                        <a:cubicBezTo>
                          <a:pt x="142833" y="172924"/>
                          <a:pt x="145288" y="171697"/>
                          <a:pt x="148357" y="170470"/>
                        </a:cubicBezTo>
                        <a:cubicBezTo>
                          <a:pt x="156337" y="167710"/>
                          <a:pt x="163243" y="167403"/>
                          <a:pt x="169228" y="168477"/>
                        </a:cubicBezTo>
                        <a:cubicBezTo>
                          <a:pt x="175213" y="169550"/>
                          <a:pt x="180277" y="172004"/>
                          <a:pt x="184573" y="174764"/>
                        </a:cubicBezTo>
                        <a:cubicBezTo>
                          <a:pt x="188256" y="177830"/>
                          <a:pt x="191325" y="180284"/>
                          <a:pt x="193781" y="182737"/>
                        </a:cubicBezTo>
                        <a:cubicBezTo>
                          <a:pt x="195622" y="185191"/>
                          <a:pt x="196850" y="186417"/>
                          <a:pt x="196850" y="186417"/>
                        </a:cubicBezTo>
                        <a:cubicBezTo>
                          <a:pt x="188256" y="185804"/>
                          <a:pt x="183346" y="187644"/>
                          <a:pt x="179663" y="190711"/>
                        </a:cubicBezTo>
                        <a:cubicBezTo>
                          <a:pt x="177821" y="191938"/>
                          <a:pt x="176593" y="193778"/>
                          <a:pt x="175366" y="196231"/>
                        </a:cubicBezTo>
                        <a:cubicBezTo>
                          <a:pt x="174138" y="198071"/>
                          <a:pt x="172911" y="200524"/>
                          <a:pt x="172297" y="202978"/>
                        </a:cubicBezTo>
                        <a:cubicBezTo>
                          <a:pt x="170455" y="206658"/>
                          <a:pt x="168614" y="209725"/>
                          <a:pt x="166158" y="211565"/>
                        </a:cubicBezTo>
                        <a:cubicBezTo>
                          <a:pt x="163703" y="214018"/>
                          <a:pt x="161248" y="215245"/>
                          <a:pt x="158792" y="216472"/>
                        </a:cubicBezTo>
                        <a:cubicBezTo>
                          <a:pt x="153268" y="218925"/>
                          <a:pt x="146516" y="218925"/>
                          <a:pt x="140377" y="217698"/>
                        </a:cubicBezTo>
                        <a:cubicBezTo>
                          <a:pt x="131170" y="216165"/>
                          <a:pt x="123343" y="215858"/>
                          <a:pt x="117819" y="215935"/>
                        </a:cubicBezTo>
                        <a:lnTo>
                          <a:pt x="111666" y="216313"/>
                        </a:lnTo>
                        <a:lnTo>
                          <a:pt x="95071" y="254728"/>
                        </a:lnTo>
                        <a:lnTo>
                          <a:pt x="92225" y="265733"/>
                        </a:lnTo>
                        <a:lnTo>
                          <a:pt x="96452" y="256436"/>
                        </a:lnTo>
                        <a:cubicBezTo>
                          <a:pt x="100185" y="247729"/>
                          <a:pt x="103295" y="239644"/>
                          <a:pt x="115738" y="233425"/>
                        </a:cubicBezTo>
                        <a:cubicBezTo>
                          <a:pt x="123203" y="229072"/>
                          <a:pt x="130669" y="228450"/>
                          <a:pt x="137512" y="228450"/>
                        </a:cubicBezTo>
                        <a:cubicBezTo>
                          <a:pt x="143734" y="229072"/>
                          <a:pt x="149955" y="230938"/>
                          <a:pt x="154310" y="233425"/>
                        </a:cubicBezTo>
                        <a:cubicBezTo>
                          <a:pt x="164264" y="237779"/>
                          <a:pt x="169863" y="243998"/>
                          <a:pt x="169863" y="243998"/>
                        </a:cubicBezTo>
                        <a:cubicBezTo>
                          <a:pt x="164886" y="243998"/>
                          <a:pt x="161153" y="244620"/>
                          <a:pt x="158665" y="245242"/>
                        </a:cubicBezTo>
                        <a:cubicBezTo>
                          <a:pt x="155554" y="246485"/>
                          <a:pt x="153688" y="248351"/>
                          <a:pt x="152443" y="249595"/>
                        </a:cubicBezTo>
                        <a:cubicBezTo>
                          <a:pt x="150577" y="251461"/>
                          <a:pt x="149333" y="253948"/>
                          <a:pt x="148711" y="255814"/>
                        </a:cubicBezTo>
                        <a:cubicBezTo>
                          <a:pt x="147466" y="258302"/>
                          <a:pt x="146844" y="260789"/>
                          <a:pt x="146222" y="263899"/>
                        </a:cubicBezTo>
                        <a:cubicBezTo>
                          <a:pt x="145600" y="267630"/>
                          <a:pt x="143734" y="270118"/>
                          <a:pt x="141867" y="273227"/>
                        </a:cubicBezTo>
                        <a:cubicBezTo>
                          <a:pt x="140001" y="275715"/>
                          <a:pt x="137512" y="277581"/>
                          <a:pt x="135024" y="278825"/>
                        </a:cubicBezTo>
                        <a:cubicBezTo>
                          <a:pt x="129425" y="281934"/>
                          <a:pt x="123203" y="283800"/>
                          <a:pt x="116360" y="283800"/>
                        </a:cubicBezTo>
                        <a:cubicBezTo>
                          <a:pt x="106406" y="283800"/>
                          <a:pt x="97696" y="285044"/>
                          <a:pt x="92097" y="286287"/>
                        </a:cubicBezTo>
                        <a:lnTo>
                          <a:pt x="87146" y="287702"/>
                        </a:lnTo>
                        <a:lnTo>
                          <a:pt x="87074" y="288025"/>
                        </a:lnTo>
                        <a:cubicBezTo>
                          <a:pt x="86459" y="290491"/>
                          <a:pt x="85844" y="293574"/>
                          <a:pt x="85229" y="296040"/>
                        </a:cubicBezTo>
                        <a:cubicBezTo>
                          <a:pt x="83999" y="300356"/>
                          <a:pt x="83999" y="300356"/>
                          <a:pt x="83999" y="300356"/>
                        </a:cubicBezTo>
                        <a:cubicBezTo>
                          <a:pt x="82768" y="304673"/>
                          <a:pt x="82768" y="304673"/>
                          <a:pt x="82768" y="304673"/>
                        </a:cubicBezTo>
                        <a:cubicBezTo>
                          <a:pt x="82153" y="307756"/>
                          <a:pt x="81538" y="310222"/>
                          <a:pt x="80923" y="313305"/>
                        </a:cubicBezTo>
                        <a:cubicBezTo>
                          <a:pt x="80923" y="316388"/>
                          <a:pt x="80308" y="319471"/>
                          <a:pt x="80308" y="321937"/>
                        </a:cubicBezTo>
                        <a:cubicBezTo>
                          <a:pt x="79693" y="328103"/>
                          <a:pt x="80308" y="333653"/>
                          <a:pt x="80308" y="339818"/>
                        </a:cubicBezTo>
                        <a:cubicBezTo>
                          <a:pt x="80308" y="342901"/>
                          <a:pt x="80923" y="345368"/>
                          <a:pt x="80923" y="348451"/>
                        </a:cubicBezTo>
                        <a:lnTo>
                          <a:pt x="81182" y="350267"/>
                        </a:lnTo>
                        <a:lnTo>
                          <a:pt x="81434" y="349389"/>
                        </a:lnTo>
                        <a:cubicBezTo>
                          <a:pt x="82054" y="346306"/>
                          <a:pt x="82675" y="343839"/>
                          <a:pt x="82675" y="341373"/>
                        </a:cubicBezTo>
                        <a:cubicBezTo>
                          <a:pt x="82675" y="338290"/>
                          <a:pt x="82675" y="335823"/>
                          <a:pt x="83295" y="333357"/>
                        </a:cubicBezTo>
                        <a:cubicBezTo>
                          <a:pt x="83295" y="330890"/>
                          <a:pt x="83295" y="329040"/>
                          <a:pt x="83915" y="326574"/>
                        </a:cubicBezTo>
                        <a:cubicBezTo>
                          <a:pt x="83915" y="324107"/>
                          <a:pt x="84535" y="321640"/>
                          <a:pt x="85775" y="319174"/>
                        </a:cubicBezTo>
                        <a:cubicBezTo>
                          <a:pt x="87015" y="314857"/>
                          <a:pt x="90116" y="309924"/>
                          <a:pt x="95697" y="305608"/>
                        </a:cubicBezTo>
                        <a:cubicBezTo>
                          <a:pt x="98798" y="302525"/>
                          <a:pt x="102518" y="300675"/>
                          <a:pt x="106239" y="298825"/>
                        </a:cubicBezTo>
                        <a:cubicBezTo>
                          <a:pt x="109960" y="297592"/>
                          <a:pt x="113680" y="296358"/>
                          <a:pt x="116781" y="295742"/>
                        </a:cubicBezTo>
                        <a:cubicBezTo>
                          <a:pt x="123602" y="295125"/>
                          <a:pt x="129803" y="295742"/>
                          <a:pt x="135384" y="296975"/>
                        </a:cubicBezTo>
                        <a:cubicBezTo>
                          <a:pt x="140966" y="298208"/>
                          <a:pt x="145306" y="300058"/>
                          <a:pt x="148407" y="301291"/>
                        </a:cubicBezTo>
                        <a:cubicBezTo>
                          <a:pt x="152128" y="303141"/>
                          <a:pt x="153988" y="303758"/>
                          <a:pt x="153988" y="303758"/>
                        </a:cubicBezTo>
                        <a:cubicBezTo>
                          <a:pt x="144686" y="305608"/>
                          <a:pt x="139725" y="308691"/>
                          <a:pt x="137245" y="313008"/>
                        </a:cubicBezTo>
                        <a:cubicBezTo>
                          <a:pt x="136625" y="314857"/>
                          <a:pt x="136005" y="316707"/>
                          <a:pt x="135384" y="319174"/>
                        </a:cubicBezTo>
                        <a:cubicBezTo>
                          <a:pt x="135384" y="321640"/>
                          <a:pt x="135384" y="324107"/>
                          <a:pt x="135384" y="326574"/>
                        </a:cubicBezTo>
                        <a:cubicBezTo>
                          <a:pt x="135384" y="329657"/>
                          <a:pt x="135384" y="332740"/>
                          <a:pt x="134144" y="335823"/>
                        </a:cubicBezTo>
                        <a:cubicBezTo>
                          <a:pt x="133524" y="337056"/>
                          <a:pt x="132904" y="338290"/>
                          <a:pt x="131664" y="339523"/>
                        </a:cubicBezTo>
                        <a:cubicBezTo>
                          <a:pt x="131044" y="340756"/>
                          <a:pt x="130424" y="341989"/>
                          <a:pt x="129183" y="343223"/>
                        </a:cubicBezTo>
                        <a:cubicBezTo>
                          <a:pt x="126703" y="345073"/>
                          <a:pt x="124222" y="346923"/>
                          <a:pt x="121122" y="348772"/>
                        </a:cubicBezTo>
                        <a:cubicBezTo>
                          <a:pt x="118641" y="350622"/>
                          <a:pt x="115541" y="351856"/>
                          <a:pt x="111820" y="353089"/>
                        </a:cubicBezTo>
                        <a:cubicBezTo>
                          <a:pt x="101898" y="356789"/>
                          <a:pt x="93837" y="360489"/>
                          <a:pt x="88876" y="364188"/>
                        </a:cubicBezTo>
                        <a:lnTo>
                          <a:pt x="84497" y="367203"/>
                        </a:lnTo>
                        <a:lnTo>
                          <a:pt x="90150" y="391612"/>
                        </a:lnTo>
                        <a:cubicBezTo>
                          <a:pt x="91996" y="397162"/>
                          <a:pt x="93841" y="402094"/>
                          <a:pt x="96302" y="407644"/>
                        </a:cubicBezTo>
                        <a:lnTo>
                          <a:pt x="101612" y="419176"/>
                        </a:lnTo>
                        <a:lnTo>
                          <a:pt x="99559" y="412495"/>
                        </a:lnTo>
                        <a:cubicBezTo>
                          <a:pt x="98328" y="410647"/>
                          <a:pt x="97097" y="408182"/>
                          <a:pt x="96481" y="405717"/>
                        </a:cubicBezTo>
                        <a:cubicBezTo>
                          <a:pt x="95866" y="403252"/>
                          <a:pt x="95250" y="400788"/>
                          <a:pt x="95250" y="397707"/>
                        </a:cubicBezTo>
                        <a:cubicBezTo>
                          <a:pt x="95250" y="395242"/>
                          <a:pt x="95250" y="392777"/>
                          <a:pt x="95866" y="389696"/>
                        </a:cubicBezTo>
                        <a:cubicBezTo>
                          <a:pt x="96481" y="386615"/>
                          <a:pt x="97712" y="384150"/>
                          <a:pt x="98943" y="380453"/>
                        </a:cubicBezTo>
                        <a:cubicBezTo>
                          <a:pt x="101406" y="376756"/>
                          <a:pt x="104483" y="373058"/>
                          <a:pt x="106946" y="369977"/>
                        </a:cubicBezTo>
                        <a:cubicBezTo>
                          <a:pt x="110023" y="367513"/>
                          <a:pt x="113101" y="365048"/>
                          <a:pt x="116179" y="363815"/>
                        </a:cubicBezTo>
                        <a:cubicBezTo>
                          <a:pt x="122950" y="360118"/>
                          <a:pt x="129106" y="358886"/>
                          <a:pt x="135261" y="357653"/>
                        </a:cubicBezTo>
                        <a:cubicBezTo>
                          <a:pt x="140802" y="357037"/>
                          <a:pt x="146342" y="357037"/>
                          <a:pt x="150035" y="357037"/>
                        </a:cubicBezTo>
                        <a:cubicBezTo>
                          <a:pt x="153728" y="357037"/>
                          <a:pt x="155575" y="357653"/>
                          <a:pt x="155575" y="357653"/>
                        </a:cubicBezTo>
                        <a:cubicBezTo>
                          <a:pt x="151266" y="359502"/>
                          <a:pt x="148188" y="361967"/>
                          <a:pt x="146342" y="363815"/>
                        </a:cubicBezTo>
                        <a:cubicBezTo>
                          <a:pt x="144495" y="366280"/>
                          <a:pt x="143264" y="368129"/>
                          <a:pt x="143264" y="370594"/>
                        </a:cubicBezTo>
                        <a:cubicBezTo>
                          <a:pt x="142648" y="372442"/>
                          <a:pt x="143264" y="374907"/>
                          <a:pt x="143879" y="376756"/>
                        </a:cubicBezTo>
                        <a:cubicBezTo>
                          <a:pt x="143879" y="377988"/>
                          <a:pt x="144495" y="378604"/>
                          <a:pt x="145110" y="379837"/>
                        </a:cubicBezTo>
                        <a:cubicBezTo>
                          <a:pt x="145726" y="381069"/>
                          <a:pt x="145726" y="381685"/>
                          <a:pt x="146342" y="382918"/>
                        </a:cubicBezTo>
                        <a:cubicBezTo>
                          <a:pt x="147573" y="384766"/>
                          <a:pt x="147573" y="385999"/>
                          <a:pt x="148188" y="387231"/>
                        </a:cubicBezTo>
                        <a:cubicBezTo>
                          <a:pt x="148804" y="389080"/>
                          <a:pt x="148804" y="390312"/>
                          <a:pt x="148804" y="392161"/>
                        </a:cubicBezTo>
                        <a:cubicBezTo>
                          <a:pt x="148804" y="395242"/>
                          <a:pt x="148188" y="397707"/>
                          <a:pt x="147573" y="400788"/>
                        </a:cubicBezTo>
                        <a:cubicBezTo>
                          <a:pt x="145110" y="406950"/>
                          <a:pt x="140802" y="413112"/>
                          <a:pt x="135877" y="418041"/>
                        </a:cubicBezTo>
                        <a:cubicBezTo>
                          <a:pt x="127259" y="426052"/>
                          <a:pt x="122335" y="434063"/>
                          <a:pt x="118641" y="439608"/>
                        </a:cubicBezTo>
                        <a:lnTo>
                          <a:pt x="115556" y="445271"/>
                        </a:lnTo>
                        <a:lnTo>
                          <a:pt x="120293" y="453888"/>
                        </a:lnTo>
                        <a:cubicBezTo>
                          <a:pt x="127060" y="463754"/>
                          <a:pt x="134441" y="472386"/>
                          <a:pt x="143054" y="480402"/>
                        </a:cubicBezTo>
                        <a:lnTo>
                          <a:pt x="155565" y="491151"/>
                        </a:lnTo>
                        <a:lnTo>
                          <a:pt x="149159" y="483210"/>
                        </a:lnTo>
                        <a:cubicBezTo>
                          <a:pt x="145449" y="479512"/>
                          <a:pt x="141739" y="475197"/>
                          <a:pt x="138648" y="470265"/>
                        </a:cubicBezTo>
                        <a:cubicBezTo>
                          <a:pt x="136175" y="465334"/>
                          <a:pt x="134938" y="459170"/>
                          <a:pt x="134938" y="451156"/>
                        </a:cubicBezTo>
                        <a:cubicBezTo>
                          <a:pt x="135556" y="448691"/>
                          <a:pt x="135556" y="446225"/>
                          <a:pt x="136175" y="444376"/>
                        </a:cubicBezTo>
                        <a:cubicBezTo>
                          <a:pt x="136793" y="441910"/>
                          <a:pt x="137411" y="439444"/>
                          <a:pt x="138029" y="437595"/>
                        </a:cubicBezTo>
                        <a:cubicBezTo>
                          <a:pt x="139884" y="433280"/>
                          <a:pt x="141739" y="430198"/>
                          <a:pt x="144212" y="427116"/>
                        </a:cubicBezTo>
                        <a:cubicBezTo>
                          <a:pt x="148540" y="420951"/>
                          <a:pt x="154105" y="416020"/>
                          <a:pt x="159670" y="412938"/>
                        </a:cubicBezTo>
                        <a:cubicBezTo>
                          <a:pt x="164616" y="409239"/>
                          <a:pt x="169563" y="406774"/>
                          <a:pt x="173272" y="405541"/>
                        </a:cubicBezTo>
                        <a:cubicBezTo>
                          <a:pt x="176982" y="403691"/>
                          <a:pt x="179455" y="403075"/>
                          <a:pt x="179455" y="403075"/>
                        </a:cubicBezTo>
                        <a:cubicBezTo>
                          <a:pt x="173272" y="411705"/>
                          <a:pt x="172036" y="417869"/>
                          <a:pt x="173272" y="422801"/>
                        </a:cubicBezTo>
                        <a:cubicBezTo>
                          <a:pt x="173891" y="424034"/>
                          <a:pt x="174509" y="424650"/>
                          <a:pt x="175127" y="425883"/>
                        </a:cubicBezTo>
                        <a:cubicBezTo>
                          <a:pt x="175745" y="427116"/>
                          <a:pt x="176364" y="427732"/>
                          <a:pt x="177600" y="428965"/>
                        </a:cubicBezTo>
                        <a:cubicBezTo>
                          <a:pt x="178837" y="430814"/>
                          <a:pt x="181310" y="432663"/>
                          <a:pt x="183783" y="434513"/>
                        </a:cubicBezTo>
                        <a:cubicBezTo>
                          <a:pt x="185020" y="436362"/>
                          <a:pt x="186256" y="437595"/>
                          <a:pt x="187493" y="438828"/>
                        </a:cubicBezTo>
                        <a:cubicBezTo>
                          <a:pt x="188730" y="440677"/>
                          <a:pt x="189966" y="441910"/>
                          <a:pt x="190585" y="443759"/>
                        </a:cubicBezTo>
                        <a:cubicBezTo>
                          <a:pt x="192439" y="447458"/>
                          <a:pt x="193058" y="450540"/>
                          <a:pt x="193058" y="454238"/>
                        </a:cubicBezTo>
                        <a:cubicBezTo>
                          <a:pt x="193676" y="461635"/>
                          <a:pt x="191821" y="469649"/>
                          <a:pt x="188730" y="476430"/>
                        </a:cubicBezTo>
                        <a:cubicBezTo>
                          <a:pt x="183165" y="487525"/>
                          <a:pt x="180074" y="497388"/>
                          <a:pt x="178219" y="504169"/>
                        </a:cubicBezTo>
                        <a:lnTo>
                          <a:pt x="177366" y="509274"/>
                        </a:lnTo>
                        <a:lnTo>
                          <a:pt x="194727" y="522947"/>
                        </a:lnTo>
                        <a:cubicBezTo>
                          <a:pt x="203339" y="530346"/>
                          <a:pt x="211336" y="537129"/>
                          <a:pt x="219948" y="543295"/>
                        </a:cubicBezTo>
                        <a:lnTo>
                          <a:pt x="237820" y="555540"/>
                        </a:lnTo>
                        <a:lnTo>
                          <a:pt x="223851" y="543534"/>
                        </a:lnTo>
                        <a:cubicBezTo>
                          <a:pt x="214032" y="536080"/>
                          <a:pt x="204828" y="529247"/>
                          <a:pt x="201146" y="512474"/>
                        </a:cubicBezTo>
                        <a:cubicBezTo>
                          <a:pt x="196850" y="490111"/>
                          <a:pt x="204828" y="474581"/>
                          <a:pt x="213419" y="464021"/>
                        </a:cubicBezTo>
                        <a:cubicBezTo>
                          <a:pt x="217714" y="459051"/>
                          <a:pt x="222010" y="455324"/>
                          <a:pt x="225692" y="452839"/>
                        </a:cubicBezTo>
                        <a:cubicBezTo>
                          <a:pt x="228760" y="450354"/>
                          <a:pt x="231215" y="449112"/>
                          <a:pt x="231215" y="449112"/>
                        </a:cubicBezTo>
                        <a:cubicBezTo>
                          <a:pt x="229987" y="454082"/>
                          <a:pt x="229374" y="459051"/>
                          <a:pt x="229374" y="462778"/>
                        </a:cubicBezTo>
                        <a:cubicBezTo>
                          <a:pt x="229987" y="466506"/>
                          <a:pt x="231215" y="469612"/>
                          <a:pt x="233056" y="472096"/>
                        </a:cubicBezTo>
                        <a:cubicBezTo>
                          <a:pt x="236738" y="477687"/>
                          <a:pt x="242261" y="480793"/>
                          <a:pt x="248397" y="484520"/>
                        </a:cubicBezTo>
                        <a:cubicBezTo>
                          <a:pt x="266807" y="494460"/>
                          <a:pt x="269875" y="514338"/>
                          <a:pt x="264966" y="530489"/>
                        </a:cubicBezTo>
                        <a:cubicBezTo>
                          <a:pt x="261284" y="542913"/>
                          <a:pt x="259443" y="553473"/>
                          <a:pt x="258829" y="560928"/>
                        </a:cubicBezTo>
                        <a:lnTo>
                          <a:pt x="257996" y="569363"/>
                        </a:lnTo>
                        <a:lnTo>
                          <a:pt x="268545" y="576591"/>
                        </a:lnTo>
                        <a:cubicBezTo>
                          <a:pt x="284540" y="586456"/>
                          <a:pt x="298688" y="595088"/>
                          <a:pt x="311606" y="603721"/>
                        </a:cubicBezTo>
                        <a:cubicBezTo>
                          <a:pt x="317758" y="608037"/>
                          <a:pt x="323910" y="612353"/>
                          <a:pt x="328831" y="616669"/>
                        </a:cubicBezTo>
                        <a:cubicBezTo>
                          <a:pt x="331907" y="618519"/>
                          <a:pt x="334367" y="620985"/>
                          <a:pt x="336828" y="622835"/>
                        </a:cubicBezTo>
                        <a:cubicBezTo>
                          <a:pt x="339288" y="624685"/>
                          <a:pt x="341134" y="627151"/>
                          <a:pt x="343595" y="629001"/>
                        </a:cubicBezTo>
                        <a:cubicBezTo>
                          <a:pt x="345440" y="630851"/>
                          <a:pt x="347285" y="633317"/>
                          <a:pt x="349131" y="635167"/>
                        </a:cubicBezTo>
                        <a:cubicBezTo>
                          <a:pt x="350976" y="637017"/>
                          <a:pt x="352822" y="639483"/>
                          <a:pt x="354052" y="641333"/>
                        </a:cubicBezTo>
                        <a:cubicBezTo>
                          <a:pt x="355283" y="643183"/>
                          <a:pt x="356513" y="645033"/>
                          <a:pt x="357743" y="646882"/>
                        </a:cubicBezTo>
                        <a:cubicBezTo>
                          <a:pt x="358973" y="648732"/>
                          <a:pt x="359589" y="649965"/>
                          <a:pt x="360204" y="651815"/>
                        </a:cubicBezTo>
                        <a:cubicBezTo>
                          <a:pt x="360819" y="652432"/>
                          <a:pt x="361434" y="653048"/>
                          <a:pt x="361434" y="653665"/>
                        </a:cubicBezTo>
                        <a:cubicBezTo>
                          <a:pt x="362049" y="654282"/>
                          <a:pt x="362049" y="654898"/>
                          <a:pt x="362049" y="655515"/>
                        </a:cubicBezTo>
                        <a:cubicBezTo>
                          <a:pt x="362664" y="656748"/>
                          <a:pt x="363280" y="657981"/>
                          <a:pt x="363280" y="658598"/>
                        </a:cubicBezTo>
                        <a:cubicBezTo>
                          <a:pt x="363895" y="659214"/>
                          <a:pt x="363895" y="659831"/>
                          <a:pt x="364510" y="660447"/>
                        </a:cubicBezTo>
                        <a:cubicBezTo>
                          <a:pt x="364510" y="661064"/>
                          <a:pt x="364510" y="661064"/>
                          <a:pt x="364510" y="661064"/>
                        </a:cubicBezTo>
                        <a:cubicBezTo>
                          <a:pt x="365125" y="662914"/>
                          <a:pt x="365125" y="664764"/>
                          <a:pt x="364510" y="665997"/>
                        </a:cubicBezTo>
                        <a:cubicBezTo>
                          <a:pt x="364510" y="667847"/>
                          <a:pt x="363895" y="669696"/>
                          <a:pt x="362664" y="670930"/>
                        </a:cubicBezTo>
                        <a:cubicBezTo>
                          <a:pt x="360819" y="674013"/>
                          <a:pt x="358358" y="675862"/>
                          <a:pt x="354667" y="677095"/>
                        </a:cubicBezTo>
                        <a:cubicBezTo>
                          <a:pt x="351592" y="677712"/>
                          <a:pt x="348516" y="677095"/>
                          <a:pt x="346670" y="675862"/>
                        </a:cubicBezTo>
                        <a:cubicBezTo>
                          <a:pt x="344210" y="674629"/>
                          <a:pt x="342364" y="672779"/>
                          <a:pt x="341749" y="670313"/>
                        </a:cubicBezTo>
                        <a:cubicBezTo>
                          <a:pt x="341749" y="670313"/>
                          <a:pt x="341749" y="669696"/>
                          <a:pt x="341749" y="669696"/>
                        </a:cubicBezTo>
                        <a:cubicBezTo>
                          <a:pt x="341134" y="669080"/>
                          <a:pt x="341134" y="669080"/>
                          <a:pt x="341134" y="668463"/>
                        </a:cubicBezTo>
                        <a:cubicBezTo>
                          <a:pt x="340519" y="667847"/>
                          <a:pt x="340519" y="666613"/>
                          <a:pt x="339904" y="665997"/>
                        </a:cubicBezTo>
                        <a:cubicBezTo>
                          <a:pt x="339904" y="665380"/>
                          <a:pt x="339288" y="664147"/>
                          <a:pt x="338673" y="662914"/>
                        </a:cubicBezTo>
                        <a:cubicBezTo>
                          <a:pt x="338058" y="661681"/>
                          <a:pt x="337443" y="660447"/>
                          <a:pt x="336828" y="659214"/>
                        </a:cubicBezTo>
                        <a:cubicBezTo>
                          <a:pt x="336213" y="657981"/>
                          <a:pt x="334982" y="656748"/>
                          <a:pt x="334367" y="654898"/>
                        </a:cubicBezTo>
                        <a:cubicBezTo>
                          <a:pt x="333137" y="653665"/>
                          <a:pt x="331907" y="651815"/>
                          <a:pt x="330676" y="649965"/>
                        </a:cubicBezTo>
                        <a:cubicBezTo>
                          <a:pt x="329446" y="648116"/>
                          <a:pt x="328216" y="646266"/>
                          <a:pt x="326370" y="644416"/>
                        </a:cubicBezTo>
                        <a:cubicBezTo>
                          <a:pt x="325140" y="642566"/>
                          <a:pt x="323294" y="640716"/>
                          <a:pt x="321449" y="638867"/>
                        </a:cubicBezTo>
                        <a:cubicBezTo>
                          <a:pt x="319603" y="636400"/>
                          <a:pt x="317143" y="634550"/>
                          <a:pt x="315297" y="632084"/>
                        </a:cubicBezTo>
                        <a:cubicBezTo>
                          <a:pt x="310991" y="627768"/>
                          <a:pt x="305455" y="623452"/>
                          <a:pt x="299918" y="618519"/>
                        </a:cubicBezTo>
                        <a:lnTo>
                          <a:pt x="290133" y="611163"/>
                        </a:lnTo>
                        <a:lnTo>
                          <a:pt x="285593" y="613185"/>
                        </a:lnTo>
                        <a:cubicBezTo>
                          <a:pt x="278859" y="616867"/>
                          <a:pt x="269063" y="623004"/>
                          <a:pt x="258656" y="631595"/>
                        </a:cubicBezTo>
                        <a:cubicBezTo>
                          <a:pt x="245799" y="642027"/>
                          <a:pt x="226820" y="647550"/>
                          <a:pt x="208454" y="632209"/>
                        </a:cubicBezTo>
                        <a:cubicBezTo>
                          <a:pt x="194985" y="621777"/>
                          <a:pt x="184577" y="612572"/>
                          <a:pt x="161925" y="622390"/>
                        </a:cubicBezTo>
                        <a:cubicBezTo>
                          <a:pt x="161925" y="622390"/>
                          <a:pt x="163149" y="611344"/>
                          <a:pt x="171108" y="600299"/>
                        </a:cubicBezTo>
                        <a:cubicBezTo>
                          <a:pt x="179067" y="589253"/>
                          <a:pt x="193148" y="577593"/>
                          <a:pt x="217025" y="575752"/>
                        </a:cubicBezTo>
                        <a:cubicBezTo>
                          <a:pt x="234779" y="574525"/>
                          <a:pt x="244575" y="580662"/>
                          <a:pt x="255595" y="586798"/>
                        </a:cubicBezTo>
                        <a:lnTo>
                          <a:pt x="262794" y="590611"/>
                        </a:lnTo>
                        <a:lnTo>
                          <a:pt x="260548" y="588923"/>
                        </a:lnTo>
                        <a:cubicBezTo>
                          <a:pt x="245785" y="578440"/>
                          <a:pt x="228560" y="567958"/>
                          <a:pt x="211336" y="555626"/>
                        </a:cubicBezTo>
                        <a:lnTo>
                          <a:pt x="206468" y="552482"/>
                        </a:lnTo>
                        <a:lnTo>
                          <a:pt x="200514" y="555304"/>
                        </a:lnTo>
                        <a:cubicBezTo>
                          <a:pt x="193798" y="558994"/>
                          <a:pt x="185250" y="563914"/>
                          <a:pt x="174870" y="571293"/>
                        </a:cubicBezTo>
                        <a:cubicBezTo>
                          <a:pt x="168154" y="576213"/>
                          <a:pt x="160216" y="579288"/>
                          <a:pt x="151057" y="579288"/>
                        </a:cubicBezTo>
                        <a:cubicBezTo>
                          <a:pt x="142509" y="578673"/>
                          <a:pt x="132740" y="574983"/>
                          <a:pt x="123581" y="565758"/>
                        </a:cubicBezTo>
                        <a:cubicBezTo>
                          <a:pt x="120529" y="562684"/>
                          <a:pt x="117476" y="559609"/>
                          <a:pt x="114423" y="557149"/>
                        </a:cubicBezTo>
                        <a:cubicBezTo>
                          <a:pt x="111370" y="554074"/>
                          <a:pt x="108317" y="551614"/>
                          <a:pt x="105264" y="549769"/>
                        </a:cubicBezTo>
                        <a:cubicBezTo>
                          <a:pt x="97937" y="546079"/>
                          <a:pt x="90000" y="544234"/>
                          <a:pt x="77788" y="546079"/>
                        </a:cubicBezTo>
                        <a:cubicBezTo>
                          <a:pt x="77788" y="546079"/>
                          <a:pt x="79009" y="543619"/>
                          <a:pt x="80841" y="539929"/>
                        </a:cubicBezTo>
                        <a:cubicBezTo>
                          <a:pt x="82673" y="536239"/>
                          <a:pt x="85726" y="531319"/>
                          <a:pt x="90000" y="527015"/>
                        </a:cubicBezTo>
                        <a:cubicBezTo>
                          <a:pt x="99158" y="517790"/>
                          <a:pt x="115033" y="511025"/>
                          <a:pt x="137625" y="512870"/>
                        </a:cubicBezTo>
                        <a:cubicBezTo>
                          <a:pt x="154721" y="514715"/>
                          <a:pt x="163269" y="521480"/>
                          <a:pt x="173038" y="528860"/>
                        </a:cubicBezTo>
                        <a:lnTo>
                          <a:pt x="173970" y="529426"/>
                        </a:lnTo>
                        <a:lnTo>
                          <a:pt x="157817" y="515548"/>
                        </a:lnTo>
                        <a:lnTo>
                          <a:pt x="133356" y="489803"/>
                        </a:lnTo>
                        <a:lnTo>
                          <a:pt x="126176" y="491495"/>
                        </a:lnTo>
                        <a:cubicBezTo>
                          <a:pt x="119414" y="493378"/>
                          <a:pt x="110192" y="496516"/>
                          <a:pt x="98511" y="500909"/>
                        </a:cubicBezTo>
                        <a:cubicBezTo>
                          <a:pt x="91749" y="503420"/>
                          <a:pt x="83142" y="504675"/>
                          <a:pt x="74535" y="501537"/>
                        </a:cubicBezTo>
                        <a:cubicBezTo>
                          <a:pt x="70232" y="500282"/>
                          <a:pt x="65929" y="497771"/>
                          <a:pt x="62240" y="494006"/>
                        </a:cubicBezTo>
                        <a:cubicBezTo>
                          <a:pt x="59781" y="492123"/>
                          <a:pt x="57937" y="490240"/>
                          <a:pt x="56092" y="487729"/>
                        </a:cubicBezTo>
                        <a:cubicBezTo>
                          <a:pt x="54248" y="485219"/>
                          <a:pt x="53018" y="482708"/>
                          <a:pt x="51174" y="479570"/>
                        </a:cubicBezTo>
                        <a:cubicBezTo>
                          <a:pt x="48715" y="475177"/>
                          <a:pt x="46871" y="471411"/>
                          <a:pt x="45026" y="467645"/>
                        </a:cubicBezTo>
                        <a:cubicBezTo>
                          <a:pt x="43797" y="465763"/>
                          <a:pt x="42567" y="463880"/>
                          <a:pt x="41338" y="461997"/>
                        </a:cubicBezTo>
                        <a:cubicBezTo>
                          <a:pt x="40108" y="460114"/>
                          <a:pt x="38879" y="458231"/>
                          <a:pt x="37649" y="456976"/>
                        </a:cubicBezTo>
                        <a:cubicBezTo>
                          <a:pt x="32731" y="450072"/>
                          <a:pt x="25969" y="445679"/>
                          <a:pt x="14288" y="441913"/>
                        </a:cubicBezTo>
                        <a:cubicBezTo>
                          <a:pt x="14288" y="441913"/>
                          <a:pt x="15518" y="440030"/>
                          <a:pt x="18591" y="436892"/>
                        </a:cubicBezTo>
                        <a:cubicBezTo>
                          <a:pt x="21665" y="434382"/>
                          <a:pt x="25969" y="431244"/>
                          <a:pt x="31502" y="428733"/>
                        </a:cubicBezTo>
                        <a:cubicBezTo>
                          <a:pt x="37035" y="426223"/>
                          <a:pt x="43797" y="424967"/>
                          <a:pt x="51712" y="425673"/>
                        </a:cubicBezTo>
                        <a:cubicBezTo>
                          <a:pt x="59627" y="426379"/>
                          <a:pt x="68695" y="429047"/>
                          <a:pt x="78839" y="434382"/>
                        </a:cubicBezTo>
                        <a:cubicBezTo>
                          <a:pt x="85601" y="438147"/>
                          <a:pt x="91134" y="441913"/>
                          <a:pt x="95438" y="446306"/>
                        </a:cubicBezTo>
                        <a:cubicBezTo>
                          <a:pt x="99741" y="450072"/>
                          <a:pt x="102815" y="455093"/>
                          <a:pt x="106503" y="459486"/>
                        </a:cubicBezTo>
                        <a:cubicBezTo>
                          <a:pt x="109577" y="464507"/>
                          <a:pt x="113881" y="468901"/>
                          <a:pt x="118799" y="473294"/>
                        </a:cubicBezTo>
                        <a:lnTo>
                          <a:pt x="120105" y="474094"/>
                        </a:lnTo>
                        <a:lnTo>
                          <a:pt x="109835" y="461904"/>
                        </a:lnTo>
                        <a:cubicBezTo>
                          <a:pt x="101223" y="452655"/>
                          <a:pt x="94456" y="442173"/>
                          <a:pt x="88920" y="431074"/>
                        </a:cubicBezTo>
                        <a:cubicBezTo>
                          <a:pt x="85844" y="425525"/>
                          <a:pt x="83383" y="419359"/>
                          <a:pt x="80923" y="413810"/>
                        </a:cubicBezTo>
                        <a:lnTo>
                          <a:pt x="80354" y="411972"/>
                        </a:lnTo>
                        <a:lnTo>
                          <a:pt x="76729" y="411364"/>
                        </a:lnTo>
                        <a:cubicBezTo>
                          <a:pt x="70591" y="410128"/>
                          <a:pt x="60769" y="409510"/>
                          <a:pt x="49721" y="408892"/>
                        </a:cubicBezTo>
                        <a:cubicBezTo>
                          <a:pt x="42355" y="408274"/>
                          <a:pt x="34989" y="405803"/>
                          <a:pt x="28236" y="399623"/>
                        </a:cubicBezTo>
                        <a:cubicBezTo>
                          <a:pt x="25167" y="396533"/>
                          <a:pt x="22712" y="392826"/>
                          <a:pt x="20257" y="387882"/>
                        </a:cubicBezTo>
                        <a:cubicBezTo>
                          <a:pt x="18415" y="382938"/>
                          <a:pt x="17187" y="377377"/>
                          <a:pt x="16573" y="370579"/>
                        </a:cubicBezTo>
                        <a:cubicBezTo>
                          <a:pt x="16573" y="366254"/>
                          <a:pt x="16573" y="361928"/>
                          <a:pt x="15960" y="357602"/>
                        </a:cubicBezTo>
                        <a:cubicBezTo>
                          <a:pt x="15960" y="353895"/>
                          <a:pt x="15346" y="349569"/>
                          <a:pt x="14732" y="345861"/>
                        </a:cubicBezTo>
                        <a:cubicBezTo>
                          <a:pt x="13504" y="342153"/>
                          <a:pt x="11663" y="339064"/>
                          <a:pt x="9821" y="335356"/>
                        </a:cubicBezTo>
                        <a:cubicBezTo>
                          <a:pt x="7366" y="332266"/>
                          <a:pt x="4297" y="328558"/>
                          <a:pt x="0" y="324851"/>
                        </a:cubicBezTo>
                        <a:cubicBezTo>
                          <a:pt x="0" y="324851"/>
                          <a:pt x="1841" y="323615"/>
                          <a:pt x="5525" y="322379"/>
                        </a:cubicBezTo>
                        <a:cubicBezTo>
                          <a:pt x="9207" y="321761"/>
                          <a:pt x="14118" y="320525"/>
                          <a:pt x="19643" y="320525"/>
                        </a:cubicBezTo>
                        <a:cubicBezTo>
                          <a:pt x="25781" y="321143"/>
                          <a:pt x="31919" y="322379"/>
                          <a:pt x="38671" y="326087"/>
                        </a:cubicBezTo>
                        <a:cubicBezTo>
                          <a:pt x="41741" y="327940"/>
                          <a:pt x="44810" y="330412"/>
                          <a:pt x="48493" y="333502"/>
                        </a:cubicBezTo>
                        <a:cubicBezTo>
                          <a:pt x="51562" y="335974"/>
                          <a:pt x="54631" y="339682"/>
                          <a:pt x="57700" y="344007"/>
                        </a:cubicBezTo>
                        <a:cubicBezTo>
                          <a:pt x="60156" y="346479"/>
                          <a:pt x="61997" y="349569"/>
                          <a:pt x="63839" y="352659"/>
                        </a:cubicBezTo>
                        <a:cubicBezTo>
                          <a:pt x="65066" y="355130"/>
                          <a:pt x="66294" y="357602"/>
                          <a:pt x="67522" y="360692"/>
                        </a:cubicBezTo>
                        <a:cubicBezTo>
                          <a:pt x="69363" y="365636"/>
                          <a:pt x="70591" y="371197"/>
                          <a:pt x="71205" y="376141"/>
                        </a:cubicBezTo>
                        <a:lnTo>
                          <a:pt x="73652" y="384148"/>
                        </a:lnTo>
                        <a:lnTo>
                          <a:pt x="69850" y="358316"/>
                        </a:lnTo>
                        <a:cubicBezTo>
                          <a:pt x="69850" y="354000"/>
                          <a:pt x="69850" y="354000"/>
                          <a:pt x="69850" y="354000"/>
                        </a:cubicBezTo>
                        <a:cubicBezTo>
                          <a:pt x="69850" y="352150"/>
                          <a:pt x="69850" y="350917"/>
                          <a:pt x="69850" y="349067"/>
                        </a:cubicBezTo>
                        <a:cubicBezTo>
                          <a:pt x="69850" y="345984"/>
                          <a:pt x="69850" y="342901"/>
                          <a:pt x="69850" y="339818"/>
                        </a:cubicBezTo>
                        <a:lnTo>
                          <a:pt x="70703" y="326983"/>
                        </a:lnTo>
                        <a:lnTo>
                          <a:pt x="65017" y="323520"/>
                        </a:lnTo>
                        <a:cubicBezTo>
                          <a:pt x="59398" y="320430"/>
                          <a:pt x="51907" y="315487"/>
                          <a:pt x="41918" y="311162"/>
                        </a:cubicBezTo>
                        <a:cubicBezTo>
                          <a:pt x="35675" y="308073"/>
                          <a:pt x="30056" y="303129"/>
                          <a:pt x="26935" y="295715"/>
                        </a:cubicBezTo>
                        <a:cubicBezTo>
                          <a:pt x="25686" y="293861"/>
                          <a:pt x="25062" y="292007"/>
                          <a:pt x="24437" y="290154"/>
                        </a:cubicBezTo>
                        <a:cubicBezTo>
                          <a:pt x="24437" y="287682"/>
                          <a:pt x="23813" y="285829"/>
                          <a:pt x="23813" y="283357"/>
                        </a:cubicBezTo>
                        <a:cubicBezTo>
                          <a:pt x="23813" y="279032"/>
                          <a:pt x="24437" y="274089"/>
                          <a:pt x="26310" y="268528"/>
                        </a:cubicBezTo>
                        <a:cubicBezTo>
                          <a:pt x="31305" y="253698"/>
                          <a:pt x="35675" y="242576"/>
                          <a:pt x="23813" y="226511"/>
                        </a:cubicBezTo>
                        <a:cubicBezTo>
                          <a:pt x="23813" y="226511"/>
                          <a:pt x="25998" y="226202"/>
                          <a:pt x="29510" y="226356"/>
                        </a:cubicBezTo>
                        <a:cubicBezTo>
                          <a:pt x="33021" y="226511"/>
                          <a:pt x="37860" y="227129"/>
                          <a:pt x="43166" y="228982"/>
                        </a:cubicBezTo>
                        <a:cubicBezTo>
                          <a:pt x="48161" y="230836"/>
                          <a:pt x="53780" y="233926"/>
                          <a:pt x="58774" y="238251"/>
                        </a:cubicBezTo>
                        <a:cubicBezTo>
                          <a:pt x="63144" y="243194"/>
                          <a:pt x="68139" y="249991"/>
                          <a:pt x="71260" y="259259"/>
                        </a:cubicBezTo>
                        <a:cubicBezTo>
                          <a:pt x="73757" y="265438"/>
                          <a:pt x="75006" y="271617"/>
                          <a:pt x="75006" y="276560"/>
                        </a:cubicBezTo>
                        <a:cubicBezTo>
                          <a:pt x="75006" y="279032"/>
                          <a:pt x="74382" y="281503"/>
                          <a:pt x="74382" y="283975"/>
                        </a:cubicBezTo>
                        <a:cubicBezTo>
                          <a:pt x="73757" y="286446"/>
                          <a:pt x="73757" y="288918"/>
                          <a:pt x="73133" y="291390"/>
                        </a:cubicBezTo>
                        <a:cubicBezTo>
                          <a:pt x="72509" y="293861"/>
                          <a:pt x="72509" y="296333"/>
                          <a:pt x="71884" y="299422"/>
                        </a:cubicBezTo>
                        <a:lnTo>
                          <a:pt x="72454" y="306749"/>
                        </a:lnTo>
                        <a:lnTo>
                          <a:pt x="72926" y="303439"/>
                        </a:lnTo>
                        <a:cubicBezTo>
                          <a:pt x="72926" y="298507"/>
                          <a:pt x="72926" y="298507"/>
                          <a:pt x="72926" y="298507"/>
                        </a:cubicBezTo>
                        <a:cubicBezTo>
                          <a:pt x="72926" y="297273"/>
                          <a:pt x="73541" y="295424"/>
                          <a:pt x="73541" y="294190"/>
                        </a:cubicBezTo>
                        <a:cubicBezTo>
                          <a:pt x="74156" y="291108"/>
                          <a:pt x="74156" y="288025"/>
                          <a:pt x="74771" y="284942"/>
                        </a:cubicBezTo>
                        <a:cubicBezTo>
                          <a:pt x="76002" y="279392"/>
                          <a:pt x="77847" y="273843"/>
                          <a:pt x="79693" y="267677"/>
                        </a:cubicBezTo>
                        <a:cubicBezTo>
                          <a:pt x="82153" y="262744"/>
                          <a:pt x="83999" y="257195"/>
                          <a:pt x="85844" y="251645"/>
                        </a:cubicBezTo>
                        <a:lnTo>
                          <a:pt x="87642" y="247680"/>
                        </a:lnTo>
                        <a:lnTo>
                          <a:pt x="83687" y="243163"/>
                        </a:lnTo>
                        <a:cubicBezTo>
                          <a:pt x="79689" y="238904"/>
                          <a:pt x="73731" y="233019"/>
                          <a:pt x="65891" y="226514"/>
                        </a:cubicBezTo>
                        <a:cubicBezTo>
                          <a:pt x="60874" y="222797"/>
                          <a:pt x="56484" y="216602"/>
                          <a:pt x="55229" y="209787"/>
                        </a:cubicBezTo>
                        <a:cubicBezTo>
                          <a:pt x="54602" y="206070"/>
                          <a:pt x="53975" y="202353"/>
                          <a:pt x="55229" y="198636"/>
                        </a:cubicBezTo>
                        <a:cubicBezTo>
                          <a:pt x="55856" y="194919"/>
                          <a:pt x="57111" y="190582"/>
                          <a:pt x="59619" y="186246"/>
                        </a:cubicBezTo>
                        <a:cubicBezTo>
                          <a:pt x="63382" y="180051"/>
                          <a:pt x="66518" y="175095"/>
                          <a:pt x="67773" y="169519"/>
                        </a:cubicBezTo>
                        <a:cubicBezTo>
                          <a:pt x="69027" y="163943"/>
                          <a:pt x="68400" y="157129"/>
                          <a:pt x="64010" y="149075"/>
                        </a:cubicBezTo>
                        <a:cubicBezTo>
                          <a:pt x="64010" y="149075"/>
                          <a:pt x="72163" y="149695"/>
                          <a:pt x="81570" y="154651"/>
                        </a:cubicBezTo>
                        <a:cubicBezTo>
                          <a:pt x="85960" y="157129"/>
                          <a:pt x="90350" y="160846"/>
                          <a:pt x="94740" y="165802"/>
                        </a:cubicBezTo>
                        <a:cubicBezTo>
                          <a:pt x="96622" y="168280"/>
                          <a:pt x="97876" y="171378"/>
                          <a:pt x="99758" y="175095"/>
                        </a:cubicBezTo>
                        <a:cubicBezTo>
                          <a:pt x="101012" y="178192"/>
                          <a:pt x="102266" y="181909"/>
                          <a:pt x="103521" y="186865"/>
                        </a:cubicBezTo>
                        <a:cubicBezTo>
                          <a:pt x="104775" y="193060"/>
                          <a:pt x="104148" y="198636"/>
                          <a:pt x="103521" y="202973"/>
                        </a:cubicBezTo>
                        <a:cubicBezTo>
                          <a:pt x="102266" y="207929"/>
                          <a:pt x="100385" y="212265"/>
                          <a:pt x="98503" y="216602"/>
                        </a:cubicBezTo>
                        <a:cubicBezTo>
                          <a:pt x="96622" y="220938"/>
                          <a:pt x="94740" y="225895"/>
                          <a:pt x="94113" y="230851"/>
                        </a:cubicBezTo>
                        <a:lnTo>
                          <a:pt x="94255" y="233097"/>
                        </a:lnTo>
                        <a:lnTo>
                          <a:pt x="113526" y="190603"/>
                        </a:lnTo>
                        <a:cubicBezTo>
                          <a:pt x="114756" y="188753"/>
                          <a:pt x="115987" y="186286"/>
                          <a:pt x="117217" y="183820"/>
                        </a:cubicBezTo>
                        <a:lnTo>
                          <a:pt x="119908" y="178874"/>
                        </a:lnTo>
                        <a:lnTo>
                          <a:pt x="116452" y="172964"/>
                        </a:lnTo>
                        <a:cubicBezTo>
                          <a:pt x="113574" y="168461"/>
                          <a:pt x="109183" y="162202"/>
                          <a:pt x="103125" y="155181"/>
                        </a:cubicBezTo>
                        <a:cubicBezTo>
                          <a:pt x="98885" y="150296"/>
                          <a:pt x="95856" y="144801"/>
                          <a:pt x="95250" y="138695"/>
                        </a:cubicBezTo>
                        <a:cubicBezTo>
                          <a:pt x="95250" y="131979"/>
                          <a:pt x="96462" y="124652"/>
                          <a:pt x="101913" y="117936"/>
                        </a:cubicBezTo>
                        <a:cubicBezTo>
                          <a:pt x="109788" y="108166"/>
                          <a:pt x="115846" y="100839"/>
                          <a:pt x="109183" y="85575"/>
                        </a:cubicBezTo>
                        <a:cubicBezTo>
                          <a:pt x="109183" y="85575"/>
                          <a:pt x="116452" y="86796"/>
                          <a:pt x="124327" y="92291"/>
                        </a:cubicBezTo>
                        <a:cubicBezTo>
                          <a:pt x="132202" y="97176"/>
                          <a:pt x="140076" y="106945"/>
                          <a:pt x="141288" y="123431"/>
                        </a:cubicBezTo>
                        <a:cubicBezTo>
                          <a:pt x="141288" y="129537"/>
                          <a:pt x="140682" y="134421"/>
                          <a:pt x="139471" y="138695"/>
                        </a:cubicBezTo>
                        <a:cubicBezTo>
                          <a:pt x="137653" y="142969"/>
                          <a:pt x="135836" y="146633"/>
                          <a:pt x="133413" y="150296"/>
                        </a:cubicBezTo>
                        <a:cubicBezTo>
                          <a:pt x="131596" y="154570"/>
                          <a:pt x="129173" y="158234"/>
                          <a:pt x="127355" y="163118"/>
                        </a:cubicBezTo>
                        <a:lnTo>
                          <a:pt x="127193" y="165489"/>
                        </a:lnTo>
                        <a:lnTo>
                          <a:pt x="128290" y="163473"/>
                        </a:lnTo>
                        <a:cubicBezTo>
                          <a:pt x="133211" y="155457"/>
                          <a:pt x="138132" y="146824"/>
                          <a:pt x="143669" y="139425"/>
                        </a:cubicBezTo>
                        <a:cubicBezTo>
                          <a:pt x="146129" y="135726"/>
                          <a:pt x="148590" y="132026"/>
                          <a:pt x="151051" y="128327"/>
                        </a:cubicBezTo>
                        <a:lnTo>
                          <a:pt x="157791" y="119492"/>
                        </a:lnTo>
                        <a:lnTo>
                          <a:pt x="154962" y="113547"/>
                        </a:lnTo>
                        <a:cubicBezTo>
                          <a:pt x="152566" y="109007"/>
                          <a:pt x="148855" y="102698"/>
                          <a:pt x="143597" y="95619"/>
                        </a:cubicBezTo>
                        <a:cubicBezTo>
                          <a:pt x="136794" y="86385"/>
                          <a:pt x="134938" y="73458"/>
                          <a:pt x="145453" y="61147"/>
                        </a:cubicBezTo>
                        <a:cubicBezTo>
                          <a:pt x="153493" y="52529"/>
                          <a:pt x="160297" y="46374"/>
                          <a:pt x="154112" y="31600"/>
                        </a:cubicBezTo>
                        <a:cubicBezTo>
                          <a:pt x="154112" y="31600"/>
                          <a:pt x="161534" y="32831"/>
                          <a:pt x="168337" y="38371"/>
                        </a:cubicBezTo>
                        <a:cubicBezTo>
                          <a:pt x="175759" y="43911"/>
                          <a:pt x="182563" y="53760"/>
                          <a:pt x="182563" y="69150"/>
                        </a:cubicBezTo>
                        <a:cubicBezTo>
                          <a:pt x="182563" y="80845"/>
                          <a:pt x="178233" y="87001"/>
                          <a:pt x="173285" y="94388"/>
                        </a:cubicBezTo>
                        <a:cubicBezTo>
                          <a:pt x="170811" y="97465"/>
                          <a:pt x="168337" y="101159"/>
                          <a:pt x="166482" y="105468"/>
                        </a:cubicBezTo>
                        <a:lnTo>
                          <a:pt x="165877" y="108718"/>
                        </a:lnTo>
                        <a:lnTo>
                          <a:pt x="166430" y="107979"/>
                        </a:lnTo>
                        <a:cubicBezTo>
                          <a:pt x="168890" y="104896"/>
                          <a:pt x="170736" y="101813"/>
                          <a:pt x="173196" y="98730"/>
                        </a:cubicBezTo>
                        <a:cubicBezTo>
                          <a:pt x="182424" y="87015"/>
                          <a:pt x="190421" y="77149"/>
                          <a:pt x="197187" y="68517"/>
                        </a:cubicBezTo>
                        <a:cubicBezTo>
                          <a:pt x="203954" y="59885"/>
                          <a:pt x="208875" y="53719"/>
                          <a:pt x="212566" y="48786"/>
                        </a:cubicBezTo>
                        <a:lnTo>
                          <a:pt x="212957" y="48199"/>
                        </a:lnTo>
                        <a:lnTo>
                          <a:pt x="220779" y="27400"/>
                        </a:lnTo>
                        <a:cubicBezTo>
                          <a:pt x="221398" y="21281"/>
                          <a:pt x="222018" y="14551"/>
                          <a:pt x="228213" y="8432"/>
                        </a:cubicBezTo>
                        <a:cubicBezTo>
                          <a:pt x="236576" y="172"/>
                          <a:pt x="245404" y="-746"/>
                          <a:pt x="252142" y="402"/>
                        </a:cubicBezTo>
                        <a:close/>
                      </a:path>
                    </a:pathLst>
                  </a:custGeom>
                  <a:solidFill>
                    <a:srgbClr val="FED2A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noAutofit/>
                  </a:bodyPr>
                  <a:lstStyle/>
                  <a:p>
                    <a:endParaRPr lang="zh-CN" altLang="en-US" sz="1200" b="1"/>
                  </a:p>
                </p:txBody>
              </p:sp>
            </p:grpSp>
          </p:grpSp>
        </p:grpSp>
        <p:grpSp>
          <p:nvGrpSpPr>
            <p:cNvPr id="24" name="组合 23"/>
            <p:cNvGrpSpPr/>
            <p:nvPr/>
          </p:nvGrpSpPr>
          <p:grpSpPr>
            <a:xfrm>
              <a:off x="9827" y="4543"/>
              <a:ext cx="2772" cy="2793"/>
              <a:chOff x="2307" y="4543"/>
              <a:chExt cx="2772" cy="2793"/>
            </a:xfrm>
          </p:grpSpPr>
          <p:grpSp>
            <p:nvGrpSpPr>
              <p:cNvPr id="44" name="组合 43"/>
              <p:cNvGrpSpPr/>
              <p:nvPr/>
            </p:nvGrpSpPr>
            <p:grpSpPr>
              <a:xfrm>
                <a:off x="2471" y="4543"/>
                <a:ext cx="2444" cy="2069"/>
                <a:chOff x="2672" y="4313"/>
                <a:chExt cx="3230" cy="2732"/>
              </a:xfrm>
            </p:grpSpPr>
            <p:sp>
              <p:nvSpPr>
                <p:cNvPr id="50" name="文本框 49"/>
                <p:cNvSpPr txBox="1"/>
                <p:nvPr/>
              </p:nvSpPr>
              <p:spPr>
                <a:xfrm>
                  <a:off x="3438" y="4313"/>
                  <a:ext cx="1697" cy="1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sz="3200" b="1">
                      <a:gradFill>
                        <a:gsLst>
                          <a:gs pos="0">
                            <a:srgbClr val="FEF8EA"/>
                          </a:gs>
                          <a:gs pos="54000">
                            <a:srgbClr val="FED2A1"/>
                          </a:gs>
                        </a:gsLst>
                        <a:lin ang="5100000" scaled="0"/>
                      </a:gradFill>
                      <a:latin typeface="汉仪中宋简" panose="02010600000101010101" charset="-128"/>
                      <a:ea typeface="汉仪中宋简" panose="02010600000101010101" charset="-128"/>
                    </a:rPr>
                    <a:t>03</a:t>
                  </a:r>
                </a:p>
              </p:txBody>
            </p:sp>
            <p:sp>
              <p:nvSpPr>
                <p:cNvPr id="51" name="文本框 50"/>
                <p:cNvSpPr txBox="1"/>
                <p:nvPr/>
              </p:nvSpPr>
              <p:spPr>
                <a:xfrm>
                  <a:off x="2672" y="5717"/>
                  <a:ext cx="3230" cy="1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zh-CN" altLang="en-US" sz="2400" b="1">
                      <a:gradFill>
                        <a:gsLst>
                          <a:gs pos="0">
                            <a:srgbClr val="FEF8EA"/>
                          </a:gs>
                          <a:gs pos="54000">
                            <a:srgbClr val="FED2A1"/>
                          </a:gs>
                        </a:gsLst>
                        <a:lin ang="5100000" scaled="0"/>
                      </a:gradFill>
                      <a:latin typeface="汉仪中宋简" panose="02010600000101010101" charset="-128"/>
                      <a:ea typeface="宋体" panose="02010600030101010101" pitchFamily="2" charset="-122"/>
                    </a:rPr>
                    <a:t>实践过程</a:t>
                  </a:r>
                </a:p>
              </p:txBody>
            </p:sp>
          </p:grpSp>
          <p:grpSp>
            <p:nvGrpSpPr>
              <p:cNvPr id="52" name="组合 51"/>
              <p:cNvGrpSpPr/>
              <p:nvPr/>
            </p:nvGrpSpPr>
            <p:grpSpPr>
              <a:xfrm>
                <a:off x="2307" y="5122"/>
                <a:ext cx="2772" cy="2214"/>
                <a:chOff x="2153" y="6269"/>
                <a:chExt cx="3110" cy="2484"/>
              </a:xfrm>
            </p:grpSpPr>
            <p:sp>
              <p:nvSpPr>
                <p:cNvPr id="53" name="五角星 52"/>
                <p:cNvSpPr/>
                <p:nvPr/>
              </p:nvSpPr>
              <p:spPr>
                <a:xfrm>
                  <a:off x="3446" y="7856"/>
                  <a:ext cx="525" cy="525"/>
                </a:xfrm>
                <a:prstGeom prst="star5">
                  <a:avLst/>
                </a:prstGeom>
                <a:solidFill>
                  <a:srgbClr val="FED2A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b="1"/>
                </a:p>
              </p:txBody>
            </p:sp>
            <p:grpSp>
              <p:nvGrpSpPr>
                <p:cNvPr id="54" name="组合 53"/>
                <p:cNvGrpSpPr/>
                <p:nvPr/>
              </p:nvGrpSpPr>
              <p:grpSpPr>
                <a:xfrm>
                  <a:off x="2153" y="6269"/>
                  <a:ext cx="3110" cy="2484"/>
                  <a:chOff x="2153" y="6269"/>
                  <a:chExt cx="3110" cy="2484"/>
                </a:xfrm>
              </p:grpSpPr>
              <p:sp>
                <p:nvSpPr>
                  <p:cNvPr id="55" name="任意多边形: 形状 88"/>
                  <p:cNvSpPr/>
                  <p:nvPr/>
                </p:nvSpPr>
                <p:spPr bwMode="auto">
                  <a:xfrm rot="19200000">
                    <a:off x="2153" y="6269"/>
                    <a:ext cx="897" cy="2485"/>
                  </a:xfrm>
                  <a:custGeom>
                    <a:avLst/>
                    <a:gdLst>
                      <a:gd name="connsiteX0" fmla="*/ 206617 w 364971"/>
                      <a:gd name="connsiteY0" fmla="*/ 599685 h 677337"/>
                      <a:gd name="connsiteX1" fmla="*/ 194373 w 364971"/>
                      <a:gd name="connsiteY1" fmla="*/ 603367 h 677337"/>
                      <a:gd name="connsiteX2" fmla="*/ 236616 w 364971"/>
                      <a:gd name="connsiteY2" fmla="*/ 605208 h 677337"/>
                      <a:gd name="connsiteX3" fmla="*/ 269829 w 364971"/>
                      <a:gd name="connsiteY3" fmla="*/ 611805 h 677337"/>
                      <a:gd name="connsiteX4" fmla="*/ 287831 w 364971"/>
                      <a:gd name="connsiteY4" fmla="*/ 609433 h 677337"/>
                      <a:gd name="connsiteX5" fmla="*/ 283809 w 364971"/>
                      <a:gd name="connsiteY5" fmla="*/ 606409 h 677337"/>
                      <a:gd name="connsiteX6" fmla="*/ 245187 w 364971"/>
                      <a:gd name="connsiteY6" fmla="*/ 604594 h 677337"/>
                      <a:gd name="connsiteX7" fmla="*/ 206617 w 364971"/>
                      <a:gd name="connsiteY7" fmla="*/ 599685 h 677337"/>
                      <a:gd name="connsiteX8" fmla="*/ 124803 w 364971"/>
                      <a:gd name="connsiteY8" fmla="*/ 533779 h 677337"/>
                      <a:gd name="connsiteX9" fmla="*/ 111980 w 364971"/>
                      <a:gd name="connsiteY9" fmla="*/ 535009 h 677337"/>
                      <a:gd name="connsiteX10" fmla="*/ 124803 w 364971"/>
                      <a:gd name="connsiteY10" fmla="*/ 535624 h 677337"/>
                      <a:gd name="connsiteX11" fmla="*/ 138235 w 364971"/>
                      <a:gd name="connsiteY11" fmla="*/ 538084 h 677337"/>
                      <a:gd name="connsiteX12" fmla="*/ 153500 w 364971"/>
                      <a:gd name="connsiteY12" fmla="*/ 544234 h 677337"/>
                      <a:gd name="connsiteX13" fmla="*/ 185250 w 364971"/>
                      <a:gd name="connsiteY13" fmla="*/ 553459 h 677337"/>
                      <a:gd name="connsiteX14" fmla="*/ 204422 w 364971"/>
                      <a:gd name="connsiteY14" fmla="*/ 551160 h 677337"/>
                      <a:gd name="connsiteX15" fmla="*/ 200528 w 364971"/>
                      <a:gd name="connsiteY15" fmla="*/ 548645 h 677337"/>
                      <a:gd name="connsiteX16" fmla="*/ 199293 w 364971"/>
                      <a:gd name="connsiteY16" fmla="*/ 549154 h 677337"/>
                      <a:gd name="connsiteX17" fmla="*/ 162048 w 364971"/>
                      <a:gd name="connsiteY17" fmla="*/ 544234 h 677337"/>
                      <a:gd name="connsiteX18" fmla="*/ 140067 w 364971"/>
                      <a:gd name="connsiteY18" fmla="*/ 536239 h 677337"/>
                      <a:gd name="connsiteX19" fmla="*/ 124803 w 364971"/>
                      <a:gd name="connsiteY19" fmla="*/ 533779 h 677337"/>
                      <a:gd name="connsiteX20" fmla="*/ 220169 w 364971"/>
                      <a:gd name="connsiteY20" fmla="*/ 482657 h 677337"/>
                      <a:gd name="connsiteX21" fmla="*/ 219555 w 364971"/>
                      <a:gd name="connsiteY21" fmla="*/ 495081 h 677337"/>
                      <a:gd name="connsiteX22" fmla="*/ 235510 w 364971"/>
                      <a:gd name="connsiteY22" fmla="*/ 528004 h 677337"/>
                      <a:gd name="connsiteX23" fmla="*/ 252079 w 364971"/>
                      <a:gd name="connsiteY23" fmla="*/ 562791 h 677337"/>
                      <a:gd name="connsiteX24" fmla="*/ 251978 w 364971"/>
                      <a:gd name="connsiteY24" fmla="*/ 565240 h 677337"/>
                      <a:gd name="connsiteX25" fmla="*/ 256386 w 364971"/>
                      <a:gd name="connsiteY25" fmla="*/ 568260 h 677337"/>
                      <a:gd name="connsiteX26" fmla="*/ 251389 w 364971"/>
                      <a:gd name="connsiteY26" fmla="*/ 547339 h 677337"/>
                      <a:gd name="connsiteX27" fmla="*/ 233669 w 364971"/>
                      <a:gd name="connsiteY27" fmla="*/ 519929 h 677337"/>
                      <a:gd name="connsiteX28" fmla="*/ 221396 w 364971"/>
                      <a:gd name="connsiteY28" fmla="*/ 494460 h 677337"/>
                      <a:gd name="connsiteX29" fmla="*/ 220169 w 364971"/>
                      <a:gd name="connsiteY29" fmla="*/ 486384 h 677337"/>
                      <a:gd name="connsiteX30" fmla="*/ 220169 w 364971"/>
                      <a:gd name="connsiteY30" fmla="*/ 482657 h 677337"/>
                      <a:gd name="connsiteX31" fmla="*/ 48715 w 364971"/>
                      <a:gd name="connsiteY31" fmla="*/ 445679 h 677337"/>
                      <a:gd name="connsiteX32" fmla="*/ 60396 w 364971"/>
                      <a:gd name="connsiteY32" fmla="*/ 450700 h 677337"/>
                      <a:gd name="connsiteX33" fmla="*/ 71462 w 364971"/>
                      <a:gd name="connsiteY33" fmla="*/ 458231 h 677337"/>
                      <a:gd name="connsiteX34" fmla="*/ 84372 w 364971"/>
                      <a:gd name="connsiteY34" fmla="*/ 468273 h 677337"/>
                      <a:gd name="connsiteX35" fmla="*/ 99126 w 364971"/>
                      <a:gd name="connsiteY35" fmla="*/ 479570 h 677337"/>
                      <a:gd name="connsiteX36" fmla="*/ 105889 w 364971"/>
                      <a:gd name="connsiteY36" fmla="*/ 483336 h 677337"/>
                      <a:gd name="connsiteX37" fmla="*/ 112651 w 364971"/>
                      <a:gd name="connsiteY37" fmla="*/ 485846 h 677337"/>
                      <a:gd name="connsiteX38" fmla="*/ 124947 w 364971"/>
                      <a:gd name="connsiteY38" fmla="*/ 488985 h 677337"/>
                      <a:gd name="connsiteX39" fmla="*/ 132650 w 364971"/>
                      <a:gd name="connsiteY39" fmla="*/ 488985 h 677337"/>
                      <a:gd name="connsiteX40" fmla="*/ 129031 w 364971"/>
                      <a:gd name="connsiteY40" fmla="*/ 484689 h 677337"/>
                      <a:gd name="connsiteX41" fmla="*/ 126176 w 364971"/>
                      <a:gd name="connsiteY41" fmla="*/ 485219 h 677337"/>
                      <a:gd name="connsiteX42" fmla="*/ 92364 w 364971"/>
                      <a:gd name="connsiteY42" fmla="*/ 471411 h 677337"/>
                      <a:gd name="connsiteX43" fmla="*/ 60396 w 364971"/>
                      <a:gd name="connsiteY43" fmla="*/ 448817 h 677337"/>
                      <a:gd name="connsiteX44" fmla="*/ 48715 w 364971"/>
                      <a:gd name="connsiteY44" fmla="*/ 445679 h 677337"/>
                      <a:gd name="connsiteX45" fmla="*/ 159670 w 364971"/>
                      <a:gd name="connsiteY45" fmla="*/ 429581 h 677337"/>
                      <a:gd name="connsiteX46" fmla="*/ 155960 w 364971"/>
                      <a:gd name="connsiteY46" fmla="*/ 440061 h 677337"/>
                      <a:gd name="connsiteX47" fmla="*/ 162761 w 364971"/>
                      <a:gd name="connsiteY47" fmla="*/ 471498 h 677337"/>
                      <a:gd name="connsiteX48" fmla="*/ 172036 w 364971"/>
                      <a:gd name="connsiteY48" fmla="*/ 504785 h 677337"/>
                      <a:gd name="connsiteX49" fmla="*/ 172001 w 364971"/>
                      <a:gd name="connsiteY49" fmla="*/ 505050 h 677337"/>
                      <a:gd name="connsiteX50" fmla="*/ 176010 w 364971"/>
                      <a:gd name="connsiteY50" fmla="*/ 508206 h 677337"/>
                      <a:gd name="connsiteX51" fmla="*/ 175745 w 364971"/>
                      <a:gd name="connsiteY51" fmla="*/ 502936 h 677337"/>
                      <a:gd name="connsiteX52" fmla="*/ 173891 w 364971"/>
                      <a:gd name="connsiteY52" fmla="*/ 490607 h 677337"/>
                      <a:gd name="connsiteX53" fmla="*/ 169563 w 364971"/>
                      <a:gd name="connsiteY53" fmla="*/ 478279 h 677337"/>
                      <a:gd name="connsiteX54" fmla="*/ 162143 w 364971"/>
                      <a:gd name="connsiteY54" fmla="*/ 463485 h 677337"/>
                      <a:gd name="connsiteX55" fmla="*/ 157815 w 364971"/>
                      <a:gd name="connsiteY55" fmla="*/ 450540 h 677337"/>
                      <a:gd name="connsiteX56" fmla="*/ 157197 w 364971"/>
                      <a:gd name="connsiteY56" fmla="*/ 440061 h 677337"/>
                      <a:gd name="connsiteX57" fmla="*/ 159670 w 364971"/>
                      <a:gd name="connsiteY57" fmla="*/ 429581 h 677337"/>
                      <a:gd name="connsiteX58" fmla="*/ 128490 w 364971"/>
                      <a:gd name="connsiteY58" fmla="*/ 371210 h 677337"/>
                      <a:gd name="connsiteX59" fmla="*/ 126028 w 364971"/>
                      <a:gd name="connsiteY59" fmla="*/ 373058 h 677337"/>
                      <a:gd name="connsiteX60" fmla="*/ 121104 w 364971"/>
                      <a:gd name="connsiteY60" fmla="*/ 378604 h 677337"/>
                      <a:gd name="connsiteX61" fmla="*/ 116179 w 364971"/>
                      <a:gd name="connsiteY61" fmla="*/ 389080 h 677337"/>
                      <a:gd name="connsiteX62" fmla="*/ 115564 w 364971"/>
                      <a:gd name="connsiteY62" fmla="*/ 406950 h 677337"/>
                      <a:gd name="connsiteX63" fmla="*/ 112486 w 364971"/>
                      <a:gd name="connsiteY63" fmla="*/ 438376 h 677337"/>
                      <a:gd name="connsiteX64" fmla="*/ 112162 w 364971"/>
                      <a:gd name="connsiteY64" fmla="*/ 439097 h 677337"/>
                      <a:gd name="connsiteX65" fmla="*/ 114994 w 364971"/>
                      <a:gd name="connsiteY65" fmla="*/ 444249 h 677337"/>
                      <a:gd name="connsiteX66" fmla="*/ 116795 w 364971"/>
                      <a:gd name="connsiteY66" fmla="*/ 437760 h 677337"/>
                      <a:gd name="connsiteX67" fmla="*/ 117410 w 364971"/>
                      <a:gd name="connsiteY67" fmla="*/ 432214 h 677337"/>
                      <a:gd name="connsiteX68" fmla="*/ 118026 w 364971"/>
                      <a:gd name="connsiteY68" fmla="*/ 426668 h 677337"/>
                      <a:gd name="connsiteX69" fmla="*/ 118641 w 364971"/>
                      <a:gd name="connsiteY69" fmla="*/ 420506 h 677337"/>
                      <a:gd name="connsiteX70" fmla="*/ 118641 w 364971"/>
                      <a:gd name="connsiteY70" fmla="*/ 414344 h 677337"/>
                      <a:gd name="connsiteX71" fmla="*/ 118026 w 364971"/>
                      <a:gd name="connsiteY71" fmla="*/ 400171 h 677337"/>
                      <a:gd name="connsiteX72" fmla="*/ 118641 w 364971"/>
                      <a:gd name="connsiteY72" fmla="*/ 388463 h 677337"/>
                      <a:gd name="connsiteX73" fmla="*/ 122950 w 364971"/>
                      <a:gd name="connsiteY73" fmla="*/ 379220 h 677337"/>
                      <a:gd name="connsiteX74" fmla="*/ 126644 w 364971"/>
                      <a:gd name="connsiteY74" fmla="*/ 373058 h 677337"/>
                      <a:gd name="connsiteX75" fmla="*/ 128490 w 364971"/>
                      <a:gd name="connsiteY75" fmla="*/ 371210 h 677337"/>
                      <a:gd name="connsiteX76" fmla="*/ 28236 w 364971"/>
                      <a:gd name="connsiteY76" fmla="*/ 341535 h 677337"/>
                      <a:gd name="connsiteX77" fmla="*/ 35602 w 364971"/>
                      <a:gd name="connsiteY77" fmla="*/ 350187 h 677337"/>
                      <a:gd name="connsiteX78" fmla="*/ 39285 w 364971"/>
                      <a:gd name="connsiteY78" fmla="*/ 355130 h 677337"/>
                      <a:gd name="connsiteX79" fmla="*/ 42968 w 364971"/>
                      <a:gd name="connsiteY79" fmla="*/ 360692 h 677337"/>
                      <a:gd name="connsiteX80" fmla="*/ 46037 w 364971"/>
                      <a:gd name="connsiteY80" fmla="*/ 367489 h 677337"/>
                      <a:gd name="connsiteX81" fmla="*/ 49721 w 364971"/>
                      <a:gd name="connsiteY81" fmla="*/ 374905 h 677337"/>
                      <a:gd name="connsiteX82" fmla="*/ 53403 w 364971"/>
                      <a:gd name="connsiteY82" fmla="*/ 383556 h 677337"/>
                      <a:gd name="connsiteX83" fmla="*/ 57700 w 364971"/>
                      <a:gd name="connsiteY83" fmla="*/ 390972 h 677337"/>
                      <a:gd name="connsiteX84" fmla="*/ 66908 w 364971"/>
                      <a:gd name="connsiteY84" fmla="*/ 401477 h 677337"/>
                      <a:gd name="connsiteX85" fmla="*/ 76729 w 364971"/>
                      <a:gd name="connsiteY85" fmla="*/ 408274 h 677337"/>
                      <a:gd name="connsiteX86" fmla="*/ 79574 w 364971"/>
                      <a:gd name="connsiteY86" fmla="*/ 409454 h 677337"/>
                      <a:gd name="connsiteX87" fmla="*/ 78288 w 364971"/>
                      <a:gd name="connsiteY87" fmla="*/ 405301 h 677337"/>
                      <a:gd name="connsiteX88" fmla="*/ 73660 w 364971"/>
                      <a:gd name="connsiteY88" fmla="*/ 402713 h 677337"/>
                      <a:gd name="connsiteX89" fmla="*/ 67522 w 364971"/>
                      <a:gd name="connsiteY89" fmla="*/ 397769 h 677337"/>
                      <a:gd name="connsiteX90" fmla="*/ 55245 w 364971"/>
                      <a:gd name="connsiteY90" fmla="*/ 380467 h 677337"/>
                      <a:gd name="connsiteX91" fmla="*/ 49721 w 364971"/>
                      <a:gd name="connsiteY91" fmla="*/ 369961 h 677337"/>
                      <a:gd name="connsiteX92" fmla="*/ 45424 w 364971"/>
                      <a:gd name="connsiteY92" fmla="*/ 360692 h 677337"/>
                      <a:gd name="connsiteX93" fmla="*/ 40513 w 364971"/>
                      <a:gd name="connsiteY93" fmla="*/ 353895 h 677337"/>
                      <a:gd name="connsiteX94" fmla="*/ 36830 w 364971"/>
                      <a:gd name="connsiteY94" fmla="*/ 348951 h 677337"/>
                      <a:gd name="connsiteX95" fmla="*/ 28236 w 364971"/>
                      <a:gd name="connsiteY95" fmla="*/ 341535 h 677337"/>
                      <a:gd name="connsiteX96" fmla="*/ 124842 w 364971"/>
                      <a:gd name="connsiteY96" fmla="*/ 308074 h 677337"/>
                      <a:gd name="connsiteX97" fmla="*/ 115541 w 364971"/>
                      <a:gd name="connsiteY97" fmla="*/ 311774 h 677337"/>
                      <a:gd name="connsiteX98" fmla="*/ 107479 w 364971"/>
                      <a:gd name="connsiteY98" fmla="*/ 319791 h 677337"/>
                      <a:gd name="connsiteX99" fmla="*/ 99418 w 364971"/>
                      <a:gd name="connsiteY99" fmla="*/ 334590 h 677337"/>
                      <a:gd name="connsiteX100" fmla="*/ 97557 w 364971"/>
                      <a:gd name="connsiteY100" fmla="*/ 339523 h 677337"/>
                      <a:gd name="connsiteX101" fmla="*/ 96435 w 364971"/>
                      <a:gd name="connsiteY101" fmla="*/ 342870 h 677337"/>
                      <a:gd name="connsiteX102" fmla="*/ 91711 w 364971"/>
                      <a:gd name="connsiteY102" fmla="*/ 350996 h 677337"/>
                      <a:gd name="connsiteX103" fmla="*/ 84535 w 364971"/>
                      <a:gd name="connsiteY103" fmla="*/ 361105 h 677337"/>
                      <a:gd name="connsiteX104" fmla="*/ 83324 w 364971"/>
                      <a:gd name="connsiteY104" fmla="*/ 362138 h 677337"/>
                      <a:gd name="connsiteX105" fmla="*/ 83868 w 364971"/>
                      <a:gd name="connsiteY105" fmla="*/ 364486 h 677337"/>
                      <a:gd name="connsiteX106" fmla="*/ 91711 w 364971"/>
                      <a:gd name="connsiteY106" fmla="*/ 350996 h 677337"/>
                      <a:gd name="connsiteX107" fmla="*/ 91976 w 364971"/>
                      <a:gd name="connsiteY107" fmla="*/ 350622 h 677337"/>
                      <a:gd name="connsiteX108" fmla="*/ 96317 w 364971"/>
                      <a:gd name="connsiteY108" fmla="*/ 343223 h 677337"/>
                      <a:gd name="connsiteX109" fmla="*/ 96435 w 364971"/>
                      <a:gd name="connsiteY109" fmla="*/ 342870 h 677337"/>
                      <a:gd name="connsiteX110" fmla="*/ 103759 w 364971"/>
                      <a:gd name="connsiteY110" fmla="*/ 330273 h 677337"/>
                      <a:gd name="connsiteX111" fmla="*/ 116781 w 364971"/>
                      <a:gd name="connsiteY111" fmla="*/ 313008 h 677337"/>
                      <a:gd name="connsiteX112" fmla="*/ 124842 w 364971"/>
                      <a:gd name="connsiteY112" fmla="*/ 308074 h 677337"/>
                      <a:gd name="connsiteX113" fmla="*/ 45039 w 364971"/>
                      <a:gd name="connsiteY113" fmla="*/ 248137 h 677337"/>
                      <a:gd name="connsiteX114" fmla="*/ 49409 w 364971"/>
                      <a:gd name="connsiteY114" fmla="*/ 258023 h 677337"/>
                      <a:gd name="connsiteX115" fmla="*/ 52531 w 364971"/>
                      <a:gd name="connsiteY115" fmla="*/ 268528 h 677337"/>
                      <a:gd name="connsiteX116" fmla="*/ 54404 w 364971"/>
                      <a:gd name="connsiteY116" fmla="*/ 282739 h 677337"/>
                      <a:gd name="connsiteX117" fmla="*/ 60023 w 364971"/>
                      <a:gd name="connsiteY117" fmla="*/ 311162 h 677337"/>
                      <a:gd name="connsiteX118" fmla="*/ 70809 w 364971"/>
                      <a:gd name="connsiteY118" fmla="*/ 325396 h 677337"/>
                      <a:gd name="connsiteX119" fmla="*/ 71080 w 364971"/>
                      <a:gd name="connsiteY119" fmla="*/ 321321 h 677337"/>
                      <a:gd name="connsiteX120" fmla="*/ 71096 w 364971"/>
                      <a:gd name="connsiteY120" fmla="*/ 321081 h 677337"/>
                      <a:gd name="connsiteX121" fmla="*/ 69387 w 364971"/>
                      <a:gd name="connsiteY121" fmla="*/ 319813 h 677337"/>
                      <a:gd name="connsiteX122" fmla="*/ 57525 w 364971"/>
                      <a:gd name="connsiteY122" fmla="*/ 289536 h 677337"/>
                      <a:gd name="connsiteX123" fmla="*/ 56277 w 364971"/>
                      <a:gd name="connsiteY123" fmla="*/ 278414 h 677337"/>
                      <a:gd name="connsiteX124" fmla="*/ 55028 w 364971"/>
                      <a:gd name="connsiteY124" fmla="*/ 269763 h 677337"/>
                      <a:gd name="connsiteX125" fmla="*/ 50658 w 364971"/>
                      <a:gd name="connsiteY125" fmla="*/ 256788 h 677337"/>
                      <a:gd name="connsiteX126" fmla="*/ 45039 w 364971"/>
                      <a:gd name="connsiteY126" fmla="*/ 248137 h 677337"/>
                      <a:gd name="connsiteX127" fmla="*/ 141867 w 364971"/>
                      <a:gd name="connsiteY127" fmla="*/ 242132 h 677337"/>
                      <a:gd name="connsiteX128" fmla="*/ 132535 w 364971"/>
                      <a:gd name="connsiteY128" fmla="*/ 243998 h 677337"/>
                      <a:gd name="connsiteX129" fmla="*/ 122581 w 364971"/>
                      <a:gd name="connsiteY129" fmla="*/ 249595 h 677337"/>
                      <a:gd name="connsiteX130" fmla="*/ 110761 w 364971"/>
                      <a:gd name="connsiteY130" fmla="*/ 262033 h 677337"/>
                      <a:gd name="connsiteX131" fmla="*/ 99562 w 364971"/>
                      <a:gd name="connsiteY131" fmla="*/ 275093 h 677337"/>
                      <a:gd name="connsiteX132" fmla="*/ 88986 w 364971"/>
                      <a:gd name="connsiteY132" fmla="*/ 281934 h 677337"/>
                      <a:gd name="connsiteX133" fmla="*/ 88372 w 364971"/>
                      <a:gd name="connsiteY133" fmla="*/ 282170 h 677337"/>
                      <a:gd name="connsiteX134" fmla="*/ 87518 w 364971"/>
                      <a:gd name="connsiteY134" fmla="*/ 286022 h 677337"/>
                      <a:gd name="connsiteX135" fmla="*/ 100185 w 364971"/>
                      <a:gd name="connsiteY135" fmla="*/ 277581 h 677337"/>
                      <a:gd name="connsiteX136" fmla="*/ 103917 w 364971"/>
                      <a:gd name="connsiteY136" fmla="*/ 273849 h 677337"/>
                      <a:gd name="connsiteX137" fmla="*/ 108272 w 364971"/>
                      <a:gd name="connsiteY137" fmla="*/ 270118 h 677337"/>
                      <a:gd name="connsiteX138" fmla="*/ 112627 w 364971"/>
                      <a:gd name="connsiteY138" fmla="*/ 265143 h 677337"/>
                      <a:gd name="connsiteX139" fmla="*/ 116360 w 364971"/>
                      <a:gd name="connsiteY139" fmla="*/ 258924 h 677337"/>
                      <a:gd name="connsiteX140" fmla="*/ 124448 w 364971"/>
                      <a:gd name="connsiteY140" fmla="*/ 250217 h 677337"/>
                      <a:gd name="connsiteX141" fmla="*/ 133157 w 364971"/>
                      <a:gd name="connsiteY141" fmla="*/ 245242 h 677337"/>
                      <a:gd name="connsiteX142" fmla="*/ 141867 w 364971"/>
                      <a:gd name="connsiteY142" fmla="*/ 242132 h 677337"/>
                      <a:gd name="connsiteX143" fmla="*/ 171069 w 364971"/>
                      <a:gd name="connsiteY143" fmla="*/ 182124 h 677337"/>
                      <a:gd name="connsiteX144" fmla="*/ 162475 w 364971"/>
                      <a:gd name="connsiteY144" fmla="*/ 182737 h 677337"/>
                      <a:gd name="connsiteX145" fmla="*/ 139763 w 364971"/>
                      <a:gd name="connsiteY145" fmla="*/ 196844 h 677337"/>
                      <a:gd name="connsiteX146" fmla="*/ 115824 w 364971"/>
                      <a:gd name="connsiteY146" fmla="*/ 211565 h 677337"/>
                      <a:gd name="connsiteX147" fmla="*/ 113611 w 364971"/>
                      <a:gd name="connsiteY147" fmla="*/ 211811 h 677337"/>
                      <a:gd name="connsiteX148" fmla="*/ 112092 w 364971"/>
                      <a:gd name="connsiteY148" fmla="*/ 215327 h 677337"/>
                      <a:gd name="connsiteX149" fmla="*/ 126873 w 364971"/>
                      <a:gd name="connsiteY149" fmla="*/ 209725 h 677337"/>
                      <a:gd name="connsiteX150" fmla="*/ 136081 w 364971"/>
                      <a:gd name="connsiteY150" fmla="*/ 203591 h 677337"/>
                      <a:gd name="connsiteX151" fmla="*/ 145288 w 364971"/>
                      <a:gd name="connsiteY151" fmla="*/ 195004 h 677337"/>
                      <a:gd name="connsiteX152" fmla="*/ 162475 w 364971"/>
                      <a:gd name="connsiteY152" fmla="*/ 183964 h 677337"/>
                      <a:gd name="connsiteX153" fmla="*/ 171069 w 364971"/>
                      <a:gd name="connsiteY153" fmla="*/ 182124 h 677337"/>
                      <a:gd name="connsiteX154" fmla="*/ 80943 w 364971"/>
                      <a:gd name="connsiteY154" fmla="*/ 171997 h 677337"/>
                      <a:gd name="connsiteX155" fmla="*/ 83452 w 364971"/>
                      <a:gd name="connsiteY155" fmla="*/ 181290 h 677337"/>
                      <a:gd name="connsiteX156" fmla="*/ 84079 w 364971"/>
                      <a:gd name="connsiteY156" fmla="*/ 191821 h 677337"/>
                      <a:gd name="connsiteX157" fmla="*/ 82824 w 364971"/>
                      <a:gd name="connsiteY157" fmla="*/ 204831 h 677337"/>
                      <a:gd name="connsiteX158" fmla="*/ 81570 w 364971"/>
                      <a:gd name="connsiteY158" fmla="*/ 212265 h 677337"/>
                      <a:gd name="connsiteX159" fmla="*/ 80943 w 364971"/>
                      <a:gd name="connsiteY159" fmla="*/ 219080 h 677337"/>
                      <a:gd name="connsiteX160" fmla="*/ 82197 w 364971"/>
                      <a:gd name="connsiteY160" fmla="*/ 231470 h 677337"/>
                      <a:gd name="connsiteX161" fmla="*/ 88233 w 364971"/>
                      <a:gd name="connsiteY161" fmla="*/ 246377 h 677337"/>
                      <a:gd name="connsiteX162" fmla="*/ 89729 w 364971"/>
                      <a:gd name="connsiteY162" fmla="*/ 243079 h 677337"/>
                      <a:gd name="connsiteX163" fmla="*/ 88469 w 364971"/>
                      <a:gd name="connsiteY163" fmla="*/ 241382 h 677337"/>
                      <a:gd name="connsiteX164" fmla="*/ 84079 w 364971"/>
                      <a:gd name="connsiteY164" fmla="*/ 211026 h 677337"/>
                      <a:gd name="connsiteX165" fmla="*/ 85960 w 364971"/>
                      <a:gd name="connsiteY165" fmla="*/ 193060 h 677337"/>
                      <a:gd name="connsiteX166" fmla="*/ 84706 w 364971"/>
                      <a:gd name="connsiteY166" fmla="*/ 181290 h 677337"/>
                      <a:gd name="connsiteX167" fmla="*/ 80943 w 364971"/>
                      <a:gd name="connsiteY167" fmla="*/ 171997 h 677337"/>
                      <a:gd name="connsiteX168" fmla="*/ 197340 w 364971"/>
                      <a:gd name="connsiteY168" fmla="*/ 125716 h 677337"/>
                      <a:gd name="connsiteX169" fmla="*/ 174408 w 364971"/>
                      <a:gd name="connsiteY169" fmla="*/ 137206 h 677337"/>
                      <a:gd name="connsiteX170" fmla="*/ 161392 w 364971"/>
                      <a:gd name="connsiteY170" fmla="*/ 145068 h 677337"/>
                      <a:gd name="connsiteX171" fmla="*/ 150236 w 364971"/>
                      <a:gd name="connsiteY171" fmla="*/ 148092 h 677337"/>
                      <a:gd name="connsiteX172" fmla="*/ 148663 w 364971"/>
                      <a:gd name="connsiteY172" fmla="*/ 148092 h 677337"/>
                      <a:gd name="connsiteX173" fmla="*/ 146883 w 364971"/>
                      <a:gd name="connsiteY173" fmla="*/ 150875 h 677337"/>
                      <a:gd name="connsiteX174" fmla="*/ 160773 w 364971"/>
                      <a:gd name="connsiteY174" fmla="*/ 147487 h 677337"/>
                      <a:gd name="connsiteX175" fmla="*/ 179986 w 364971"/>
                      <a:gd name="connsiteY175" fmla="*/ 135392 h 677337"/>
                      <a:gd name="connsiteX176" fmla="*/ 197959 w 364971"/>
                      <a:gd name="connsiteY176" fmla="*/ 126925 h 677337"/>
                      <a:gd name="connsiteX177" fmla="*/ 206017 w 364971"/>
                      <a:gd name="connsiteY177" fmla="*/ 125716 h 677337"/>
                      <a:gd name="connsiteX178" fmla="*/ 197340 w 364971"/>
                      <a:gd name="connsiteY178" fmla="*/ 125716 h 677337"/>
                      <a:gd name="connsiteX179" fmla="*/ 121904 w 364971"/>
                      <a:gd name="connsiteY179" fmla="*/ 107556 h 677337"/>
                      <a:gd name="connsiteX180" fmla="*/ 123721 w 364971"/>
                      <a:gd name="connsiteY180" fmla="*/ 116714 h 677337"/>
                      <a:gd name="connsiteX181" fmla="*/ 120692 w 364971"/>
                      <a:gd name="connsiteY181" fmla="*/ 137474 h 677337"/>
                      <a:gd name="connsiteX182" fmla="*/ 116452 w 364971"/>
                      <a:gd name="connsiteY182" fmla="*/ 161287 h 677337"/>
                      <a:gd name="connsiteX183" fmla="*/ 120251 w 364971"/>
                      <a:gd name="connsiteY183" fmla="*/ 178245 h 677337"/>
                      <a:gd name="connsiteX184" fmla="*/ 120908 w 364971"/>
                      <a:gd name="connsiteY184" fmla="*/ 177038 h 677337"/>
                      <a:gd name="connsiteX185" fmla="*/ 122547 w 364971"/>
                      <a:gd name="connsiteY185" fmla="*/ 174026 h 677337"/>
                      <a:gd name="connsiteX186" fmla="*/ 121298 w 364971"/>
                      <a:gd name="connsiteY186" fmla="*/ 171666 h 677337"/>
                      <a:gd name="connsiteX187" fmla="*/ 118875 w 364971"/>
                      <a:gd name="connsiteY187" fmla="*/ 160065 h 677337"/>
                      <a:gd name="connsiteX188" fmla="*/ 121298 w 364971"/>
                      <a:gd name="connsiteY188" fmla="*/ 143580 h 677337"/>
                      <a:gd name="connsiteX189" fmla="*/ 124932 w 364971"/>
                      <a:gd name="connsiteY189" fmla="*/ 127705 h 677337"/>
                      <a:gd name="connsiteX190" fmla="*/ 124932 w 364971"/>
                      <a:gd name="connsiteY190" fmla="*/ 116104 h 677337"/>
                      <a:gd name="connsiteX191" fmla="*/ 121904 w 364971"/>
                      <a:gd name="connsiteY191" fmla="*/ 107556 h 677337"/>
                      <a:gd name="connsiteX192" fmla="*/ 234893 w 364971"/>
                      <a:gd name="connsiteY192" fmla="*/ 73933 h 677337"/>
                      <a:gd name="connsiteX193" fmla="*/ 212691 w 364971"/>
                      <a:gd name="connsiteY193" fmla="*/ 83141 h 677337"/>
                      <a:gd name="connsiteX194" fmla="*/ 189256 w 364971"/>
                      <a:gd name="connsiteY194" fmla="*/ 92348 h 677337"/>
                      <a:gd name="connsiteX195" fmla="*/ 187052 w 364971"/>
                      <a:gd name="connsiteY195" fmla="*/ 92074 h 677337"/>
                      <a:gd name="connsiteX196" fmla="*/ 185338 w 364971"/>
                      <a:gd name="connsiteY196" fmla="*/ 94336 h 677337"/>
                      <a:gd name="connsiteX197" fmla="*/ 218242 w 364971"/>
                      <a:gd name="connsiteY197" fmla="*/ 81913 h 677337"/>
                      <a:gd name="connsiteX198" fmla="*/ 242911 w 364971"/>
                      <a:gd name="connsiteY198" fmla="*/ 73933 h 677337"/>
                      <a:gd name="connsiteX199" fmla="*/ 234893 w 364971"/>
                      <a:gd name="connsiteY199" fmla="*/ 73933 h 677337"/>
                      <a:gd name="connsiteX200" fmla="*/ 165863 w 364971"/>
                      <a:gd name="connsiteY200" fmla="*/ 53145 h 677337"/>
                      <a:gd name="connsiteX201" fmla="*/ 166482 w 364971"/>
                      <a:gd name="connsiteY201" fmla="*/ 61763 h 677337"/>
                      <a:gd name="connsiteX202" fmla="*/ 162152 w 364971"/>
                      <a:gd name="connsiteY202" fmla="*/ 80845 h 677337"/>
                      <a:gd name="connsiteX203" fmla="*/ 156586 w 364971"/>
                      <a:gd name="connsiteY203" fmla="*/ 103006 h 677337"/>
                      <a:gd name="connsiteX204" fmla="*/ 158238 w 364971"/>
                      <a:gd name="connsiteY204" fmla="*/ 118906 h 677337"/>
                      <a:gd name="connsiteX205" fmla="*/ 159048 w 364971"/>
                      <a:gd name="connsiteY205" fmla="*/ 117845 h 677337"/>
                      <a:gd name="connsiteX206" fmla="*/ 160763 w 364971"/>
                      <a:gd name="connsiteY206" fmla="*/ 115553 h 677337"/>
                      <a:gd name="connsiteX207" fmla="*/ 159678 w 364971"/>
                      <a:gd name="connsiteY207" fmla="*/ 112855 h 677337"/>
                      <a:gd name="connsiteX208" fmla="*/ 158441 w 364971"/>
                      <a:gd name="connsiteY208" fmla="*/ 101774 h 677337"/>
                      <a:gd name="connsiteX209" fmla="*/ 162152 w 364971"/>
                      <a:gd name="connsiteY209" fmla="*/ 87001 h 677337"/>
                      <a:gd name="connsiteX210" fmla="*/ 167719 w 364971"/>
                      <a:gd name="connsiteY210" fmla="*/ 61147 h 677337"/>
                      <a:gd name="connsiteX211" fmla="*/ 165863 w 364971"/>
                      <a:gd name="connsiteY211" fmla="*/ 53145 h 677337"/>
                      <a:gd name="connsiteX212" fmla="*/ 246179 w 364971"/>
                      <a:gd name="connsiteY212" fmla="*/ 9656 h 677337"/>
                      <a:gd name="connsiteX213" fmla="*/ 240603 w 364971"/>
                      <a:gd name="connsiteY213" fmla="*/ 12715 h 677337"/>
                      <a:gd name="connsiteX214" fmla="*/ 230691 w 364971"/>
                      <a:gd name="connsiteY214" fmla="*/ 29235 h 677337"/>
                      <a:gd name="connsiteX215" fmla="*/ 222852 w 364971"/>
                      <a:gd name="connsiteY215" fmla="*/ 40849 h 677337"/>
                      <a:gd name="connsiteX216" fmla="*/ 223162 w 364971"/>
                      <a:gd name="connsiteY216" fmla="*/ 40818 h 677337"/>
                      <a:gd name="connsiteX217" fmla="*/ 233169 w 364971"/>
                      <a:gd name="connsiteY217" fmla="*/ 26176 h 677337"/>
                      <a:gd name="connsiteX218" fmla="*/ 241223 w 364971"/>
                      <a:gd name="connsiteY218" fmla="*/ 13939 h 677337"/>
                      <a:gd name="connsiteX219" fmla="*/ 246179 w 364971"/>
                      <a:gd name="connsiteY219" fmla="*/ 9656 h 677337"/>
                      <a:gd name="connsiteX220" fmla="*/ 252142 w 364971"/>
                      <a:gd name="connsiteY220" fmla="*/ 402 h 677337"/>
                      <a:gd name="connsiteX221" fmla="*/ 263525 w 364971"/>
                      <a:gd name="connsiteY221" fmla="*/ 4761 h 677337"/>
                      <a:gd name="connsiteX222" fmla="*/ 252374 w 364971"/>
                      <a:gd name="connsiteY222" fmla="*/ 24952 h 677337"/>
                      <a:gd name="connsiteX223" fmla="*/ 236886 w 364971"/>
                      <a:gd name="connsiteY223" fmla="*/ 43920 h 677337"/>
                      <a:gd name="connsiteX224" fmla="*/ 224869 w 364971"/>
                      <a:gd name="connsiteY224" fmla="*/ 47243 h 677337"/>
                      <a:gd name="connsiteX225" fmla="*/ 224869 w 364971"/>
                      <a:gd name="connsiteY225" fmla="*/ 47553 h 677337"/>
                      <a:gd name="connsiteX226" fmla="*/ 218718 w 364971"/>
                      <a:gd name="connsiteY226" fmla="*/ 53719 h 677337"/>
                      <a:gd name="connsiteX227" fmla="*/ 202109 w 364971"/>
                      <a:gd name="connsiteY227" fmla="*/ 72217 h 677337"/>
                      <a:gd name="connsiteX228" fmla="*/ 193118 w 364971"/>
                      <a:gd name="connsiteY228" fmla="*/ 84074 h 677337"/>
                      <a:gd name="connsiteX229" fmla="*/ 194189 w 364971"/>
                      <a:gd name="connsiteY229" fmla="*/ 83524 h 677337"/>
                      <a:gd name="connsiteX230" fmla="*/ 203440 w 364971"/>
                      <a:gd name="connsiteY230" fmla="*/ 74547 h 677337"/>
                      <a:gd name="connsiteX231" fmla="*/ 224409 w 364971"/>
                      <a:gd name="connsiteY231" fmla="*/ 61042 h 677337"/>
                      <a:gd name="connsiteX232" fmla="*/ 255862 w 364971"/>
                      <a:gd name="connsiteY232" fmla="*/ 69636 h 677337"/>
                      <a:gd name="connsiteX233" fmla="*/ 265113 w 364971"/>
                      <a:gd name="connsiteY233" fmla="*/ 81299 h 677337"/>
                      <a:gd name="connsiteX234" fmla="*/ 240444 w 364971"/>
                      <a:gd name="connsiteY234" fmla="*/ 93576 h 677337"/>
                      <a:gd name="connsiteX235" fmla="*/ 225642 w 364971"/>
                      <a:gd name="connsiteY235" fmla="*/ 104011 h 677337"/>
                      <a:gd name="connsiteX236" fmla="*/ 209608 w 364971"/>
                      <a:gd name="connsiteY236" fmla="*/ 102170 h 677337"/>
                      <a:gd name="connsiteX237" fmla="*/ 190027 w 364971"/>
                      <a:gd name="connsiteY237" fmla="*/ 96492 h 677337"/>
                      <a:gd name="connsiteX238" fmla="*/ 184318 w 364971"/>
                      <a:gd name="connsiteY238" fmla="*/ 95680 h 677337"/>
                      <a:gd name="connsiteX239" fmla="*/ 178733 w 364971"/>
                      <a:gd name="connsiteY239" fmla="*/ 103046 h 677337"/>
                      <a:gd name="connsiteX240" fmla="*/ 171966 w 364971"/>
                      <a:gd name="connsiteY240" fmla="*/ 112295 h 677337"/>
                      <a:gd name="connsiteX241" fmla="*/ 165199 w 364971"/>
                      <a:gd name="connsiteY241" fmla="*/ 122161 h 677337"/>
                      <a:gd name="connsiteX242" fmla="*/ 157817 w 364971"/>
                      <a:gd name="connsiteY242" fmla="*/ 133259 h 677337"/>
                      <a:gd name="connsiteX243" fmla="*/ 153811 w 364971"/>
                      <a:gd name="connsiteY243" fmla="*/ 139831 h 677337"/>
                      <a:gd name="connsiteX244" fmla="*/ 155195 w 364971"/>
                      <a:gd name="connsiteY244" fmla="*/ 139020 h 677337"/>
                      <a:gd name="connsiteX245" fmla="*/ 159533 w 364971"/>
                      <a:gd name="connsiteY245" fmla="*/ 133578 h 677337"/>
                      <a:gd name="connsiteX246" fmla="*/ 163871 w 364971"/>
                      <a:gd name="connsiteY246" fmla="*/ 128739 h 677337"/>
                      <a:gd name="connsiteX247" fmla="*/ 185564 w 364971"/>
                      <a:gd name="connsiteY247" fmla="*/ 113016 h 677337"/>
                      <a:gd name="connsiteX248" fmla="*/ 205629 w 364971"/>
                      <a:gd name="connsiteY248" fmla="*/ 113016 h 677337"/>
                      <a:gd name="connsiteX249" fmla="*/ 219652 w 364971"/>
                      <a:gd name="connsiteY249" fmla="*/ 120273 h 677337"/>
                      <a:gd name="connsiteX250" fmla="*/ 230188 w 364971"/>
                      <a:gd name="connsiteY250" fmla="*/ 131763 h 677337"/>
                      <a:gd name="connsiteX251" fmla="*/ 213454 w 364971"/>
                      <a:gd name="connsiteY251" fmla="*/ 134182 h 677337"/>
                      <a:gd name="connsiteX252" fmla="*/ 208496 w 364971"/>
                      <a:gd name="connsiteY252" fmla="*/ 139625 h 677337"/>
                      <a:gd name="connsiteX253" fmla="*/ 204777 w 364971"/>
                      <a:gd name="connsiteY253" fmla="*/ 145673 h 677337"/>
                      <a:gd name="connsiteX254" fmla="*/ 173168 w 364971"/>
                      <a:gd name="connsiteY254" fmla="*/ 156558 h 677337"/>
                      <a:gd name="connsiteX255" fmla="*/ 151476 w 364971"/>
                      <a:gd name="connsiteY255" fmla="*/ 152325 h 677337"/>
                      <a:gd name="connsiteX256" fmla="*/ 146209 w 364971"/>
                      <a:gd name="connsiteY256" fmla="*/ 151930 h 677337"/>
                      <a:gd name="connsiteX257" fmla="*/ 135672 w 364971"/>
                      <a:gd name="connsiteY257" fmla="*/ 168405 h 677337"/>
                      <a:gd name="connsiteX258" fmla="*/ 128290 w 364971"/>
                      <a:gd name="connsiteY258" fmla="*/ 181354 h 677337"/>
                      <a:gd name="connsiteX259" fmla="*/ 124599 w 364971"/>
                      <a:gd name="connsiteY259" fmla="*/ 188136 h 677337"/>
                      <a:gd name="connsiteX260" fmla="*/ 120908 w 364971"/>
                      <a:gd name="connsiteY260" fmla="*/ 194919 h 677337"/>
                      <a:gd name="connsiteX261" fmla="*/ 117554 w 364971"/>
                      <a:gd name="connsiteY261" fmla="*/ 202683 h 677337"/>
                      <a:gd name="connsiteX262" fmla="*/ 119507 w 364971"/>
                      <a:gd name="connsiteY262" fmla="*/ 201138 h 677337"/>
                      <a:gd name="connsiteX263" fmla="*/ 127487 w 364971"/>
                      <a:gd name="connsiteY263" fmla="*/ 189484 h 677337"/>
                      <a:gd name="connsiteX264" fmla="*/ 134853 w 364971"/>
                      <a:gd name="connsiteY264" fmla="*/ 178444 h 677337"/>
                      <a:gd name="connsiteX265" fmla="*/ 140377 w 364971"/>
                      <a:gd name="connsiteY265" fmla="*/ 174150 h 677337"/>
                      <a:gd name="connsiteX266" fmla="*/ 148357 w 364971"/>
                      <a:gd name="connsiteY266" fmla="*/ 170470 h 677337"/>
                      <a:gd name="connsiteX267" fmla="*/ 169228 w 364971"/>
                      <a:gd name="connsiteY267" fmla="*/ 168477 h 677337"/>
                      <a:gd name="connsiteX268" fmla="*/ 184573 w 364971"/>
                      <a:gd name="connsiteY268" fmla="*/ 174764 h 677337"/>
                      <a:gd name="connsiteX269" fmla="*/ 193781 w 364971"/>
                      <a:gd name="connsiteY269" fmla="*/ 182737 h 677337"/>
                      <a:gd name="connsiteX270" fmla="*/ 196850 w 364971"/>
                      <a:gd name="connsiteY270" fmla="*/ 186417 h 677337"/>
                      <a:gd name="connsiteX271" fmla="*/ 179663 w 364971"/>
                      <a:gd name="connsiteY271" fmla="*/ 190711 h 677337"/>
                      <a:gd name="connsiteX272" fmla="*/ 175366 w 364971"/>
                      <a:gd name="connsiteY272" fmla="*/ 196231 h 677337"/>
                      <a:gd name="connsiteX273" fmla="*/ 172297 w 364971"/>
                      <a:gd name="connsiteY273" fmla="*/ 202978 h 677337"/>
                      <a:gd name="connsiteX274" fmla="*/ 166158 w 364971"/>
                      <a:gd name="connsiteY274" fmla="*/ 211565 h 677337"/>
                      <a:gd name="connsiteX275" fmla="*/ 158792 w 364971"/>
                      <a:gd name="connsiteY275" fmla="*/ 216472 h 677337"/>
                      <a:gd name="connsiteX276" fmla="*/ 140377 w 364971"/>
                      <a:gd name="connsiteY276" fmla="*/ 217698 h 677337"/>
                      <a:gd name="connsiteX277" fmla="*/ 117819 w 364971"/>
                      <a:gd name="connsiteY277" fmla="*/ 215935 h 677337"/>
                      <a:gd name="connsiteX278" fmla="*/ 111666 w 364971"/>
                      <a:gd name="connsiteY278" fmla="*/ 216313 h 677337"/>
                      <a:gd name="connsiteX279" fmla="*/ 95071 w 364971"/>
                      <a:gd name="connsiteY279" fmla="*/ 254728 h 677337"/>
                      <a:gd name="connsiteX280" fmla="*/ 92225 w 364971"/>
                      <a:gd name="connsiteY280" fmla="*/ 265733 h 677337"/>
                      <a:gd name="connsiteX281" fmla="*/ 96452 w 364971"/>
                      <a:gd name="connsiteY281" fmla="*/ 256436 h 677337"/>
                      <a:gd name="connsiteX282" fmla="*/ 115738 w 364971"/>
                      <a:gd name="connsiteY282" fmla="*/ 233425 h 677337"/>
                      <a:gd name="connsiteX283" fmla="*/ 137512 w 364971"/>
                      <a:gd name="connsiteY283" fmla="*/ 228450 h 677337"/>
                      <a:gd name="connsiteX284" fmla="*/ 154310 w 364971"/>
                      <a:gd name="connsiteY284" fmla="*/ 233425 h 677337"/>
                      <a:gd name="connsiteX285" fmla="*/ 169863 w 364971"/>
                      <a:gd name="connsiteY285" fmla="*/ 243998 h 677337"/>
                      <a:gd name="connsiteX286" fmla="*/ 158665 w 364971"/>
                      <a:gd name="connsiteY286" fmla="*/ 245242 h 677337"/>
                      <a:gd name="connsiteX287" fmla="*/ 152443 w 364971"/>
                      <a:gd name="connsiteY287" fmla="*/ 249595 h 677337"/>
                      <a:gd name="connsiteX288" fmla="*/ 148711 w 364971"/>
                      <a:gd name="connsiteY288" fmla="*/ 255814 h 677337"/>
                      <a:gd name="connsiteX289" fmla="*/ 146222 w 364971"/>
                      <a:gd name="connsiteY289" fmla="*/ 263899 h 677337"/>
                      <a:gd name="connsiteX290" fmla="*/ 141867 w 364971"/>
                      <a:gd name="connsiteY290" fmla="*/ 273227 h 677337"/>
                      <a:gd name="connsiteX291" fmla="*/ 135024 w 364971"/>
                      <a:gd name="connsiteY291" fmla="*/ 278825 h 677337"/>
                      <a:gd name="connsiteX292" fmla="*/ 116360 w 364971"/>
                      <a:gd name="connsiteY292" fmla="*/ 283800 h 677337"/>
                      <a:gd name="connsiteX293" fmla="*/ 92097 w 364971"/>
                      <a:gd name="connsiteY293" fmla="*/ 286287 h 677337"/>
                      <a:gd name="connsiteX294" fmla="*/ 87146 w 364971"/>
                      <a:gd name="connsiteY294" fmla="*/ 287702 h 677337"/>
                      <a:gd name="connsiteX295" fmla="*/ 87074 w 364971"/>
                      <a:gd name="connsiteY295" fmla="*/ 288025 h 677337"/>
                      <a:gd name="connsiteX296" fmla="*/ 85229 w 364971"/>
                      <a:gd name="connsiteY296" fmla="*/ 296040 h 677337"/>
                      <a:gd name="connsiteX297" fmla="*/ 83999 w 364971"/>
                      <a:gd name="connsiteY297" fmla="*/ 300356 h 677337"/>
                      <a:gd name="connsiteX298" fmla="*/ 82768 w 364971"/>
                      <a:gd name="connsiteY298" fmla="*/ 304673 h 677337"/>
                      <a:gd name="connsiteX299" fmla="*/ 80923 w 364971"/>
                      <a:gd name="connsiteY299" fmla="*/ 313305 h 677337"/>
                      <a:gd name="connsiteX300" fmla="*/ 80308 w 364971"/>
                      <a:gd name="connsiteY300" fmla="*/ 321937 h 677337"/>
                      <a:gd name="connsiteX301" fmla="*/ 80308 w 364971"/>
                      <a:gd name="connsiteY301" fmla="*/ 339818 h 677337"/>
                      <a:gd name="connsiteX302" fmla="*/ 80923 w 364971"/>
                      <a:gd name="connsiteY302" fmla="*/ 348451 h 677337"/>
                      <a:gd name="connsiteX303" fmla="*/ 81182 w 364971"/>
                      <a:gd name="connsiteY303" fmla="*/ 350267 h 677337"/>
                      <a:gd name="connsiteX304" fmla="*/ 81434 w 364971"/>
                      <a:gd name="connsiteY304" fmla="*/ 349389 h 677337"/>
                      <a:gd name="connsiteX305" fmla="*/ 82675 w 364971"/>
                      <a:gd name="connsiteY305" fmla="*/ 341373 h 677337"/>
                      <a:gd name="connsiteX306" fmla="*/ 83295 w 364971"/>
                      <a:gd name="connsiteY306" fmla="*/ 333357 h 677337"/>
                      <a:gd name="connsiteX307" fmla="*/ 83915 w 364971"/>
                      <a:gd name="connsiteY307" fmla="*/ 326574 h 677337"/>
                      <a:gd name="connsiteX308" fmla="*/ 85775 w 364971"/>
                      <a:gd name="connsiteY308" fmla="*/ 319174 h 677337"/>
                      <a:gd name="connsiteX309" fmla="*/ 95697 w 364971"/>
                      <a:gd name="connsiteY309" fmla="*/ 305608 h 677337"/>
                      <a:gd name="connsiteX310" fmla="*/ 106239 w 364971"/>
                      <a:gd name="connsiteY310" fmla="*/ 298825 h 677337"/>
                      <a:gd name="connsiteX311" fmla="*/ 116781 w 364971"/>
                      <a:gd name="connsiteY311" fmla="*/ 295742 h 677337"/>
                      <a:gd name="connsiteX312" fmla="*/ 135384 w 364971"/>
                      <a:gd name="connsiteY312" fmla="*/ 296975 h 677337"/>
                      <a:gd name="connsiteX313" fmla="*/ 148407 w 364971"/>
                      <a:gd name="connsiteY313" fmla="*/ 301291 h 677337"/>
                      <a:gd name="connsiteX314" fmla="*/ 153988 w 364971"/>
                      <a:gd name="connsiteY314" fmla="*/ 303758 h 677337"/>
                      <a:gd name="connsiteX315" fmla="*/ 137245 w 364971"/>
                      <a:gd name="connsiteY315" fmla="*/ 313008 h 677337"/>
                      <a:gd name="connsiteX316" fmla="*/ 135384 w 364971"/>
                      <a:gd name="connsiteY316" fmla="*/ 319174 h 677337"/>
                      <a:gd name="connsiteX317" fmla="*/ 135384 w 364971"/>
                      <a:gd name="connsiteY317" fmla="*/ 326574 h 677337"/>
                      <a:gd name="connsiteX318" fmla="*/ 134144 w 364971"/>
                      <a:gd name="connsiteY318" fmla="*/ 335823 h 677337"/>
                      <a:gd name="connsiteX319" fmla="*/ 131664 w 364971"/>
                      <a:gd name="connsiteY319" fmla="*/ 339523 h 677337"/>
                      <a:gd name="connsiteX320" fmla="*/ 129183 w 364971"/>
                      <a:gd name="connsiteY320" fmla="*/ 343223 h 677337"/>
                      <a:gd name="connsiteX321" fmla="*/ 121122 w 364971"/>
                      <a:gd name="connsiteY321" fmla="*/ 348772 h 677337"/>
                      <a:gd name="connsiteX322" fmla="*/ 111820 w 364971"/>
                      <a:gd name="connsiteY322" fmla="*/ 353089 h 677337"/>
                      <a:gd name="connsiteX323" fmla="*/ 88876 w 364971"/>
                      <a:gd name="connsiteY323" fmla="*/ 364188 h 677337"/>
                      <a:gd name="connsiteX324" fmla="*/ 84497 w 364971"/>
                      <a:gd name="connsiteY324" fmla="*/ 367203 h 677337"/>
                      <a:gd name="connsiteX325" fmla="*/ 90150 w 364971"/>
                      <a:gd name="connsiteY325" fmla="*/ 391612 h 677337"/>
                      <a:gd name="connsiteX326" fmla="*/ 96302 w 364971"/>
                      <a:gd name="connsiteY326" fmla="*/ 407644 h 677337"/>
                      <a:gd name="connsiteX327" fmla="*/ 101612 w 364971"/>
                      <a:gd name="connsiteY327" fmla="*/ 419176 h 677337"/>
                      <a:gd name="connsiteX328" fmla="*/ 99559 w 364971"/>
                      <a:gd name="connsiteY328" fmla="*/ 412495 h 677337"/>
                      <a:gd name="connsiteX329" fmla="*/ 96481 w 364971"/>
                      <a:gd name="connsiteY329" fmla="*/ 405717 h 677337"/>
                      <a:gd name="connsiteX330" fmla="*/ 95250 w 364971"/>
                      <a:gd name="connsiteY330" fmla="*/ 397707 h 677337"/>
                      <a:gd name="connsiteX331" fmla="*/ 95866 w 364971"/>
                      <a:gd name="connsiteY331" fmla="*/ 389696 h 677337"/>
                      <a:gd name="connsiteX332" fmla="*/ 98943 w 364971"/>
                      <a:gd name="connsiteY332" fmla="*/ 380453 h 677337"/>
                      <a:gd name="connsiteX333" fmla="*/ 106946 w 364971"/>
                      <a:gd name="connsiteY333" fmla="*/ 369977 h 677337"/>
                      <a:gd name="connsiteX334" fmla="*/ 116179 w 364971"/>
                      <a:gd name="connsiteY334" fmla="*/ 363815 h 677337"/>
                      <a:gd name="connsiteX335" fmla="*/ 135261 w 364971"/>
                      <a:gd name="connsiteY335" fmla="*/ 357653 h 677337"/>
                      <a:gd name="connsiteX336" fmla="*/ 150035 w 364971"/>
                      <a:gd name="connsiteY336" fmla="*/ 357037 h 677337"/>
                      <a:gd name="connsiteX337" fmla="*/ 155575 w 364971"/>
                      <a:gd name="connsiteY337" fmla="*/ 357653 h 677337"/>
                      <a:gd name="connsiteX338" fmla="*/ 146342 w 364971"/>
                      <a:gd name="connsiteY338" fmla="*/ 363815 h 677337"/>
                      <a:gd name="connsiteX339" fmla="*/ 143264 w 364971"/>
                      <a:gd name="connsiteY339" fmla="*/ 370594 h 677337"/>
                      <a:gd name="connsiteX340" fmla="*/ 143879 w 364971"/>
                      <a:gd name="connsiteY340" fmla="*/ 376756 h 677337"/>
                      <a:gd name="connsiteX341" fmla="*/ 145110 w 364971"/>
                      <a:gd name="connsiteY341" fmla="*/ 379837 h 677337"/>
                      <a:gd name="connsiteX342" fmla="*/ 146342 w 364971"/>
                      <a:gd name="connsiteY342" fmla="*/ 382918 h 677337"/>
                      <a:gd name="connsiteX343" fmla="*/ 148188 w 364971"/>
                      <a:gd name="connsiteY343" fmla="*/ 387231 h 677337"/>
                      <a:gd name="connsiteX344" fmla="*/ 148804 w 364971"/>
                      <a:gd name="connsiteY344" fmla="*/ 392161 h 677337"/>
                      <a:gd name="connsiteX345" fmla="*/ 147573 w 364971"/>
                      <a:gd name="connsiteY345" fmla="*/ 400788 h 677337"/>
                      <a:gd name="connsiteX346" fmla="*/ 135877 w 364971"/>
                      <a:gd name="connsiteY346" fmla="*/ 418041 h 677337"/>
                      <a:gd name="connsiteX347" fmla="*/ 118641 w 364971"/>
                      <a:gd name="connsiteY347" fmla="*/ 439608 h 677337"/>
                      <a:gd name="connsiteX348" fmla="*/ 115556 w 364971"/>
                      <a:gd name="connsiteY348" fmla="*/ 445271 h 677337"/>
                      <a:gd name="connsiteX349" fmla="*/ 120293 w 364971"/>
                      <a:gd name="connsiteY349" fmla="*/ 453888 h 677337"/>
                      <a:gd name="connsiteX350" fmla="*/ 143054 w 364971"/>
                      <a:gd name="connsiteY350" fmla="*/ 480402 h 677337"/>
                      <a:gd name="connsiteX351" fmla="*/ 155565 w 364971"/>
                      <a:gd name="connsiteY351" fmla="*/ 491151 h 677337"/>
                      <a:gd name="connsiteX352" fmla="*/ 149159 w 364971"/>
                      <a:gd name="connsiteY352" fmla="*/ 483210 h 677337"/>
                      <a:gd name="connsiteX353" fmla="*/ 138648 w 364971"/>
                      <a:gd name="connsiteY353" fmla="*/ 470265 h 677337"/>
                      <a:gd name="connsiteX354" fmla="*/ 134938 w 364971"/>
                      <a:gd name="connsiteY354" fmla="*/ 451156 h 677337"/>
                      <a:gd name="connsiteX355" fmla="*/ 136175 w 364971"/>
                      <a:gd name="connsiteY355" fmla="*/ 444376 h 677337"/>
                      <a:gd name="connsiteX356" fmla="*/ 138029 w 364971"/>
                      <a:gd name="connsiteY356" fmla="*/ 437595 h 677337"/>
                      <a:gd name="connsiteX357" fmla="*/ 144212 w 364971"/>
                      <a:gd name="connsiteY357" fmla="*/ 427116 h 677337"/>
                      <a:gd name="connsiteX358" fmla="*/ 159670 w 364971"/>
                      <a:gd name="connsiteY358" fmla="*/ 412938 h 677337"/>
                      <a:gd name="connsiteX359" fmla="*/ 173272 w 364971"/>
                      <a:gd name="connsiteY359" fmla="*/ 405541 h 677337"/>
                      <a:gd name="connsiteX360" fmla="*/ 179455 w 364971"/>
                      <a:gd name="connsiteY360" fmla="*/ 403075 h 677337"/>
                      <a:gd name="connsiteX361" fmla="*/ 173272 w 364971"/>
                      <a:gd name="connsiteY361" fmla="*/ 422801 h 677337"/>
                      <a:gd name="connsiteX362" fmla="*/ 175127 w 364971"/>
                      <a:gd name="connsiteY362" fmla="*/ 425883 h 677337"/>
                      <a:gd name="connsiteX363" fmla="*/ 177600 w 364971"/>
                      <a:gd name="connsiteY363" fmla="*/ 428965 h 677337"/>
                      <a:gd name="connsiteX364" fmla="*/ 183783 w 364971"/>
                      <a:gd name="connsiteY364" fmla="*/ 434513 h 677337"/>
                      <a:gd name="connsiteX365" fmla="*/ 187493 w 364971"/>
                      <a:gd name="connsiteY365" fmla="*/ 438828 h 677337"/>
                      <a:gd name="connsiteX366" fmla="*/ 190585 w 364971"/>
                      <a:gd name="connsiteY366" fmla="*/ 443759 h 677337"/>
                      <a:gd name="connsiteX367" fmla="*/ 193058 w 364971"/>
                      <a:gd name="connsiteY367" fmla="*/ 454238 h 677337"/>
                      <a:gd name="connsiteX368" fmla="*/ 188730 w 364971"/>
                      <a:gd name="connsiteY368" fmla="*/ 476430 h 677337"/>
                      <a:gd name="connsiteX369" fmla="*/ 178219 w 364971"/>
                      <a:gd name="connsiteY369" fmla="*/ 504169 h 677337"/>
                      <a:gd name="connsiteX370" fmla="*/ 177366 w 364971"/>
                      <a:gd name="connsiteY370" fmla="*/ 509274 h 677337"/>
                      <a:gd name="connsiteX371" fmla="*/ 194727 w 364971"/>
                      <a:gd name="connsiteY371" fmla="*/ 522947 h 677337"/>
                      <a:gd name="connsiteX372" fmla="*/ 219948 w 364971"/>
                      <a:gd name="connsiteY372" fmla="*/ 543295 h 677337"/>
                      <a:gd name="connsiteX373" fmla="*/ 237820 w 364971"/>
                      <a:gd name="connsiteY373" fmla="*/ 555540 h 677337"/>
                      <a:gd name="connsiteX374" fmla="*/ 223851 w 364971"/>
                      <a:gd name="connsiteY374" fmla="*/ 543534 h 677337"/>
                      <a:gd name="connsiteX375" fmla="*/ 201146 w 364971"/>
                      <a:gd name="connsiteY375" fmla="*/ 512474 h 677337"/>
                      <a:gd name="connsiteX376" fmla="*/ 213419 w 364971"/>
                      <a:gd name="connsiteY376" fmla="*/ 464021 h 677337"/>
                      <a:gd name="connsiteX377" fmla="*/ 225692 w 364971"/>
                      <a:gd name="connsiteY377" fmla="*/ 452839 h 677337"/>
                      <a:gd name="connsiteX378" fmla="*/ 231215 w 364971"/>
                      <a:gd name="connsiteY378" fmla="*/ 449112 h 677337"/>
                      <a:gd name="connsiteX379" fmla="*/ 229374 w 364971"/>
                      <a:gd name="connsiteY379" fmla="*/ 462778 h 677337"/>
                      <a:gd name="connsiteX380" fmla="*/ 233056 w 364971"/>
                      <a:gd name="connsiteY380" fmla="*/ 472096 h 677337"/>
                      <a:gd name="connsiteX381" fmla="*/ 248397 w 364971"/>
                      <a:gd name="connsiteY381" fmla="*/ 484520 h 677337"/>
                      <a:gd name="connsiteX382" fmla="*/ 264966 w 364971"/>
                      <a:gd name="connsiteY382" fmla="*/ 530489 h 677337"/>
                      <a:gd name="connsiteX383" fmla="*/ 258829 w 364971"/>
                      <a:gd name="connsiteY383" fmla="*/ 560928 h 677337"/>
                      <a:gd name="connsiteX384" fmla="*/ 257996 w 364971"/>
                      <a:gd name="connsiteY384" fmla="*/ 569363 h 677337"/>
                      <a:gd name="connsiteX385" fmla="*/ 268545 w 364971"/>
                      <a:gd name="connsiteY385" fmla="*/ 576591 h 677337"/>
                      <a:gd name="connsiteX386" fmla="*/ 311606 w 364971"/>
                      <a:gd name="connsiteY386" fmla="*/ 603721 h 677337"/>
                      <a:gd name="connsiteX387" fmla="*/ 328831 w 364971"/>
                      <a:gd name="connsiteY387" fmla="*/ 616669 h 677337"/>
                      <a:gd name="connsiteX388" fmla="*/ 336828 w 364971"/>
                      <a:gd name="connsiteY388" fmla="*/ 622835 h 677337"/>
                      <a:gd name="connsiteX389" fmla="*/ 343595 w 364971"/>
                      <a:gd name="connsiteY389" fmla="*/ 629001 h 677337"/>
                      <a:gd name="connsiteX390" fmla="*/ 349131 w 364971"/>
                      <a:gd name="connsiteY390" fmla="*/ 635167 h 677337"/>
                      <a:gd name="connsiteX391" fmla="*/ 354052 w 364971"/>
                      <a:gd name="connsiteY391" fmla="*/ 641333 h 677337"/>
                      <a:gd name="connsiteX392" fmla="*/ 357743 w 364971"/>
                      <a:gd name="connsiteY392" fmla="*/ 646882 h 677337"/>
                      <a:gd name="connsiteX393" fmla="*/ 360204 w 364971"/>
                      <a:gd name="connsiteY393" fmla="*/ 651815 h 677337"/>
                      <a:gd name="connsiteX394" fmla="*/ 361434 w 364971"/>
                      <a:gd name="connsiteY394" fmla="*/ 653665 h 677337"/>
                      <a:gd name="connsiteX395" fmla="*/ 362049 w 364971"/>
                      <a:gd name="connsiteY395" fmla="*/ 655515 h 677337"/>
                      <a:gd name="connsiteX396" fmla="*/ 363280 w 364971"/>
                      <a:gd name="connsiteY396" fmla="*/ 658598 h 677337"/>
                      <a:gd name="connsiteX397" fmla="*/ 364510 w 364971"/>
                      <a:gd name="connsiteY397" fmla="*/ 660447 h 677337"/>
                      <a:gd name="connsiteX398" fmla="*/ 364510 w 364971"/>
                      <a:gd name="connsiteY398" fmla="*/ 661064 h 677337"/>
                      <a:gd name="connsiteX399" fmla="*/ 364510 w 364971"/>
                      <a:gd name="connsiteY399" fmla="*/ 665997 h 677337"/>
                      <a:gd name="connsiteX400" fmla="*/ 362664 w 364971"/>
                      <a:gd name="connsiteY400" fmla="*/ 670930 h 677337"/>
                      <a:gd name="connsiteX401" fmla="*/ 354667 w 364971"/>
                      <a:gd name="connsiteY401" fmla="*/ 677095 h 677337"/>
                      <a:gd name="connsiteX402" fmla="*/ 346670 w 364971"/>
                      <a:gd name="connsiteY402" fmla="*/ 675862 h 677337"/>
                      <a:gd name="connsiteX403" fmla="*/ 341749 w 364971"/>
                      <a:gd name="connsiteY403" fmla="*/ 670313 h 677337"/>
                      <a:gd name="connsiteX404" fmla="*/ 341749 w 364971"/>
                      <a:gd name="connsiteY404" fmla="*/ 669696 h 677337"/>
                      <a:gd name="connsiteX405" fmla="*/ 341134 w 364971"/>
                      <a:gd name="connsiteY405" fmla="*/ 668463 h 677337"/>
                      <a:gd name="connsiteX406" fmla="*/ 339904 w 364971"/>
                      <a:gd name="connsiteY406" fmla="*/ 665997 h 677337"/>
                      <a:gd name="connsiteX407" fmla="*/ 338673 w 364971"/>
                      <a:gd name="connsiteY407" fmla="*/ 662914 h 677337"/>
                      <a:gd name="connsiteX408" fmla="*/ 336828 w 364971"/>
                      <a:gd name="connsiteY408" fmla="*/ 659214 h 677337"/>
                      <a:gd name="connsiteX409" fmla="*/ 334367 w 364971"/>
                      <a:gd name="connsiteY409" fmla="*/ 654898 h 677337"/>
                      <a:gd name="connsiteX410" fmla="*/ 330676 w 364971"/>
                      <a:gd name="connsiteY410" fmla="*/ 649965 h 677337"/>
                      <a:gd name="connsiteX411" fmla="*/ 326370 w 364971"/>
                      <a:gd name="connsiteY411" fmla="*/ 644416 h 677337"/>
                      <a:gd name="connsiteX412" fmla="*/ 321449 w 364971"/>
                      <a:gd name="connsiteY412" fmla="*/ 638867 h 677337"/>
                      <a:gd name="connsiteX413" fmla="*/ 315297 w 364971"/>
                      <a:gd name="connsiteY413" fmla="*/ 632084 h 677337"/>
                      <a:gd name="connsiteX414" fmla="*/ 299918 w 364971"/>
                      <a:gd name="connsiteY414" fmla="*/ 618519 h 677337"/>
                      <a:gd name="connsiteX415" fmla="*/ 290133 w 364971"/>
                      <a:gd name="connsiteY415" fmla="*/ 611163 h 677337"/>
                      <a:gd name="connsiteX416" fmla="*/ 285593 w 364971"/>
                      <a:gd name="connsiteY416" fmla="*/ 613185 h 677337"/>
                      <a:gd name="connsiteX417" fmla="*/ 258656 w 364971"/>
                      <a:gd name="connsiteY417" fmla="*/ 631595 h 677337"/>
                      <a:gd name="connsiteX418" fmla="*/ 208454 w 364971"/>
                      <a:gd name="connsiteY418" fmla="*/ 632209 h 677337"/>
                      <a:gd name="connsiteX419" fmla="*/ 161925 w 364971"/>
                      <a:gd name="connsiteY419" fmla="*/ 622390 h 677337"/>
                      <a:gd name="connsiteX420" fmla="*/ 171108 w 364971"/>
                      <a:gd name="connsiteY420" fmla="*/ 600299 h 677337"/>
                      <a:gd name="connsiteX421" fmla="*/ 217025 w 364971"/>
                      <a:gd name="connsiteY421" fmla="*/ 575752 h 677337"/>
                      <a:gd name="connsiteX422" fmla="*/ 255595 w 364971"/>
                      <a:gd name="connsiteY422" fmla="*/ 586798 h 677337"/>
                      <a:gd name="connsiteX423" fmla="*/ 262794 w 364971"/>
                      <a:gd name="connsiteY423" fmla="*/ 590611 h 677337"/>
                      <a:gd name="connsiteX424" fmla="*/ 260548 w 364971"/>
                      <a:gd name="connsiteY424" fmla="*/ 588923 h 677337"/>
                      <a:gd name="connsiteX425" fmla="*/ 211336 w 364971"/>
                      <a:gd name="connsiteY425" fmla="*/ 555626 h 677337"/>
                      <a:gd name="connsiteX426" fmla="*/ 206468 w 364971"/>
                      <a:gd name="connsiteY426" fmla="*/ 552482 h 677337"/>
                      <a:gd name="connsiteX427" fmla="*/ 200514 w 364971"/>
                      <a:gd name="connsiteY427" fmla="*/ 555304 h 677337"/>
                      <a:gd name="connsiteX428" fmla="*/ 174870 w 364971"/>
                      <a:gd name="connsiteY428" fmla="*/ 571293 h 677337"/>
                      <a:gd name="connsiteX429" fmla="*/ 151057 w 364971"/>
                      <a:gd name="connsiteY429" fmla="*/ 579288 h 677337"/>
                      <a:gd name="connsiteX430" fmla="*/ 123581 w 364971"/>
                      <a:gd name="connsiteY430" fmla="*/ 565758 h 677337"/>
                      <a:gd name="connsiteX431" fmla="*/ 114423 w 364971"/>
                      <a:gd name="connsiteY431" fmla="*/ 557149 h 677337"/>
                      <a:gd name="connsiteX432" fmla="*/ 105264 w 364971"/>
                      <a:gd name="connsiteY432" fmla="*/ 549769 h 677337"/>
                      <a:gd name="connsiteX433" fmla="*/ 77788 w 364971"/>
                      <a:gd name="connsiteY433" fmla="*/ 546079 h 677337"/>
                      <a:gd name="connsiteX434" fmla="*/ 80841 w 364971"/>
                      <a:gd name="connsiteY434" fmla="*/ 539929 h 677337"/>
                      <a:gd name="connsiteX435" fmla="*/ 90000 w 364971"/>
                      <a:gd name="connsiteY435" fmla="*/ 527015 h 677337"/>
                      <a:gd name="connsiteX436" fmla="*/ 137625 w 364971"/>
                      <a:gd name="connsiteY436" fmla="*/ 512870 h 677337"/>
                      <a:gd name="connsiteX437" fmla="*/ 173038 w 364971"/>
                      <a:gd name="connsiteY437" fmla="*/ 528860 h 677337"/>
                      <a:gd name="connsiteX438" fmla="*/ 173970 w 364971"/>
                      <a:gd name="connsiteY438" fmla="*/ 529426 h 677337"/>
                      <a:gd name="connsiteX439" fmla="*/ 157817 w 364971"/>
                      <a:gd name="connsiteY439" fmla="*/ 515548 h 677337"/>
                      <a:gd name="connsiteX440" fmla="*/ 133356 w 364971"/>
                      <a:gd name="connsiteY440" fmla="*/ 489803 h 677337"/>
                      <a:gd name="connsiteX441" fmla="*/ 126176 w 364971"/>
                      <a:gd name="connsiteY441" fmla="*/ 491495 h 677337"/>
                      <a:gd name="connsiteX442" fmla="*/ 98511 w 364971"/>
                      <a:gd name="connsiteY442" fmla="*/ 500909 h 677337"/>
                      <a:gd name="connsiteX443" fmla="*/ 74535 w 364971"/>
                      <a:gd name="connsiteY443" fmla="*/ 501537 h 677337"/>
                      <a:gd name="connsiteX444" fmla="*/ 62240 w 364971"/>
                      <a:gd name="connsiteY444" fmla="*/ 494006 h 677337"/>
                      <a:gd name="connsiteX445" fmla="*/ 56092 w 364971"/>
                      <a:gd name="connsiteY445" fmla="*/ 487729 h 677337"/>
                      <a:gd name="connsiteX446" fmla="*/ 51174 w 364971"/>
                      <a:gd name="connsiteY446" fmla="*/ 479570 h 677337"/>
                      <a:gd name="connsiteX447" fmla="*/ 45026 w 364971"/>
                      <a:gd name="connsiteY447" fmla="*/ 467645 h 677337"/>
                      <a:gd name="connsiteX448" fmla="*/ 41338 w 364971"/>
                      <a:gd name="connsiteY448" fmla="*/ 461997 h 677337"/>
                      <a:gd name="connsiteX449" fmla="*/ 37649 w 364971"/>
                      <a:gd name="connsiteY449" fmla="*/ 456976 h 677337"/>
                      <a:gd name="connsiteX450" fmla="*/ 14288 w 364971"/>
                      <a:gd name="connsiteY450" fmla="*/ 441913 h 677337"/>
                      <a:gd name="connsiteX451" fmla="*/ 18591 w 364971"/>
                      <a:gd name="connsiteY451" fmla="*/ 436892 h 677337"/>
                      <a:gd name="connsiteX452" fmla="*/ 31502 w 364971"/>
                      <a:gd name="connsiteY452" fmla="*/ 428733 h 677337"/>
                      <a:gd name="connsiteX453" fmla="*/ 51712 w 364971"/>
                      <a:gd name="connsiteY453" fmla="*/ 425673 h 677337"/>
                      <a:gd name="connsiteX454" fmla="*/ 78839 w 364971"/>
                      <a:gd name="connsiteY454" fmla="*/ 434382 h 677337"/>
                      <a:gd name="connsiteX455" fmla="*/ 95438 w 364971"/>
                      <a:gd name="connsiteY455" fmla="*/ 446306 h 677337"/>
                      <a:gd name="connsiteX456" fmla="*/ 106503 w 364971"/>
                      <a:gd name="connsiteY456" fmla="*/ 459486 h 677337"/>
                      <a:gd name="connsiteX457" fmla="*/ 118799 w 364971"/>
                      <a:gd name="connsiteY457" fmla="*/ 473294 h 677337"/>
                      <a:gd name="connsiteX458" fmla="*/ 120105 w 364971"/>
                      <a:gd name="connsiteY458" fmla="*/ 474094 h 677337"/>
                      <a:gd name="connsiteX459" fmla="*/ 109835 w 364971"/>
                      <a:gd name="connsiteY459" fmla="*/ 461904 h 677337"/>
                      <a:gd name="connsiteX460" fmla="*/ 88920 w 364971"/>
                      <a:gd name="connsiteY460" fmla="*/ 431074 h 677337"/>
                      <a:gd name="connsiteX461" fmla="*/ 80923 w 364971"/>
                      <a:gd name="connsiteY461" fmla="*/ 413810 h 677337"/>
                      <a:gd name="connsiteX462" fmla="*/ 80354 w 364971"/>
                      <a:gd name="connsiteY462" fmla="*/ 411972 h 677337"/>
                      <a:gd name="connsiteX463" fmla="*/ 76729 w 364971"/>
                      <a:gd name="connsiteY463" fmla="*/ 411364 h 677337"/>
                      <a:gd name="connsiteX464" fmla="*/ 49721 w 364971"/>
                      <a:gd name="connsiteY464" fmla="*/ 408892 h 677337"/>
                      <a:gd name="connsiteX465" fmla="*/ 28236 w 364971"/>
                      <a:gd name="connsiteY465" fmla="*/ 399623 h 677337"/>
                      <a:gd name="connsiteX466" fmla="*/ 20257 w 364971"/>
                      <a:gd name="connsiteY466" fmla="*/ 387882 h 677337"/>
                      <a:gd name="connsiteX467" fmla="*/ 16573 w 364971"/>
                      <a:gd name="connsiteY467" fmla="*/ 370579 h 677337"/>
                      <a:gd name="connsiteX468" fmla="*/ 15960 w 364971"/>
                      <a:gd name="connsiteY468" fmla="*/ 357602 h 677337"/>
                      <a:gd name="connsiteX469" fmla="*/ 14732 w 364971"/>
                      <a:gd name="connsiteY469" fmla="*/ 345861 h 677337"/>
                      <a:gd name="connsiteX470" fmla="*/ 9821 w 364971"/>
                      <a:gd name="connsiteY470" fmla="*/ 335356 h 677337"/>
                      <a:gd name="connsiteX471" fmla="*/ 0 w 364971"/>
                      <a:gd name="connsiteY471" fmla="*/ 324851 h 677337"/>
                      <a:gd name="connsiteX472" fmla="*/ 5525 w 364971"/>
                      <a:gd name="connsiteY472" fmla="*/ 322379 h 677337"/>
                      <a:gd name="connsiteX473" fmla="*/ 19643 w 364971"/>
                      <a:gd name="connsiteY473" fmla="*/ 320525 h 677337"/>
                      <a:gd name="connsiteX474" fmla="*/ 38671 w 364971"/>
                      <a:gd name="connsiteY474" fmla="*/ 326087 h 677337"/>
                      <a:gd name="connsiteX475" fmla="*/ 48493 w 364971"/>
                      <a:gd name="connsiteY475" fmla="*/ 333502 h 677337"/>
                      <a:gd name="connsiteX476" fmla="*/ 57700 w 364971"/>
                      <a:gd name="connsiteY476" fmla="*/ 344007 h 677337"/>
                      <a:gd name="connsiteX477" fmla="*/ 63839 w 364971"/>
                      <a:gd name="connsiteY477" fmla="*/ 352659 h 677337"/>
                      <a:gd name="connsiteX478" fmla="*/ 67522 w 364971"/>
                      <a:gd name="connsiteY478" fmla="*/ 360692 h 677337"/>
                      <a:gd name="connsiteX479" fmla="*/ 71205 w 364971"/>
                      <a:gd name="connsiteY479" fmla="*/ 376141 h 677337"/>
                      <a:gd name="connsiteX480" fmla="*/ 73652 w 364971"/>
                      <a:gd name="connsiteY480" fmla="*/ 384148 h 677337"/>
                      <a:gd name="connsiteX481" fmla="*/ 69850 w 364971"/>
                      <a:gd name="connsiteY481" fmla="*/ 358316 h 677337"/>
                      <a:gd name="connsiteX482" fmla="*/ 69850 w 364971"/>
                      <a:gd name="connsiteY482" fmla="*/ 354000 h 677337"/>
                      <a:gd name="connsiteX483" fmla="*/ 69850 w 364971"/>
                      <a:gd name="connsiteY483" fmla="*/ 349067 h 677337"/>
                      <a:gd name="connsiteX484" fmla="*/ 69850 w 364971"/>
                      <a:gd name="connsiteY484" fmla="*/ 339818 h 677337"/>
                      <a:gd name="connsiteX485" fmla="*/ 70703 w 364971"/>
                      <a:gd name="connsiteY485" fmla="*/ 326983 h 677337"/>
                      <a:gd name="connsiteX486" fmla="*/ 65017 w 364971"/>
                      <a:gd name="connsiteY486" fmla="*/ 323520 h 677337"/>
                      <a:gd name="connsiteX487" fmla="*/ 41918 w 364971"/>
                      <a:gd name="connsiteY487" fmla="*/ 311162 h 677337"/>
                      <a:gd name="connsiteX488" fmla="*/ 26935 w 364971"/>
                      <a:gd name="connsiteY488" fmla="*/ 295715 h 677337"/>
                      <a:gd name="connsiteX489" fmla="*/ 24437 w 364971"/>
                      <a:gd name="connsiteY489" fmla="*/ 290154 h 677337"/>
                      <a:gd name="connsiteX490" fmla="*/ 23813 w 364971"/>
                      <a:gd name="connsiteY490" fmla="*/ 283357 h 677337"/>
                      <a:gd name="connsiteX491" fmla="*/ 26310 w 364971"/>
                      <a:gd name="connsiteY491" fmla="*/ 268528 h 677337"/>
                      <a:gd name="connsiteX492" fmla="*/ 23813 w 364971"/>
                      <a:gd name="connsiteY492" fmla="*/ 226511 h 677337"/>
                      <a:gd name="connsiteX493" fmla="*/ 29510 w 364971"/>
                      <a:gd name="connsiteY493" fmla="*/ 226356 h 677337"/>
                      <a:gd name="connsiteX494" fmla="*/ 43166 w 364971"/>
                      <a:gd name="connsiteY494" fmla="*/ 228982 h 677337"/>
                      <a:gd name="connsiteX495" fmla="*/ 58774 w 364971"/>
                      <a:gd name="connsiteY495" fmla="*/ 238251 h 677337"/>
                      <a:gd name="connsiteX496" fmla="*/ 71260 w 364971"/>
                      <a:gd name="connsiteY496" fmla="*/ 259259 h 677337"/>
                      <a:gd name="connsiteX497" fmla="*/ 75006 w 364971"/>
                      <a:gd name="connsiteY497" fmla="*/ 276560 h 677337"/>
                      <a:gd name="connsiteX498" fmla="*/ 74382 w 364971"/>
                      <a:gd name="connsiteY498" fmla="*/ 283975 h 677337"/>
                      <a:gd name="connsiteX499" fmla="*/ 73133 w 364971"/>
                      <a:gd name="connsiteY499" fmla="*/ 291390 h 677337"/>
                      <a:gd name="connsiteX500" fmla="*/ 71884 w 364971"/>
                      <a:gd name="connsiteY500" fmla="*/ 299422 h 677337"/>
                      <a:gd name="connsiteX501" fmla="*/ 72454 w 364971"/>
                      <a:gd name="connsiteY501" fmla="*/ 306749 h 677337"/>
                      <a:gd name="connsiteX502" fmla="*/ 72926 w 364971"/>
                      <a:gd name="connsiteY502" fmla="*/ 303439 h 677337"/>
                      <a:gd name="connsiteX503" fmla="*/ 72926 w 364971"/>
                      <a:gd name="connsiteY503" fmla="*/ 298507 h 677337"/>
                      <a:gd name="connsiteX504" fmla="*/ 73541 w 364971"/>
                      <a:gd name="connsiteY504" fmla="*/ 294190 h 677337"/>
                      <a:gd name="connsiteX505" fmla="*/ 74771 w 364971"/>
                      <a:gd name="connsiteY505" fmla="*/ 284942 h 677337"/>
                      <a:gd name="connsiteX506" fmla="*/ 79693 w 364971"/>
                      <a:gd name="connsiteY506" fmla="*/ 267677 h 677337"/>
                      <a:gd name="connsiteX507" fmla="*/ 85844 w 364971"/>
                      <a:gd name="connsiteY507" fmla="*/ 251645 h 677337"/>
                      <a:gd name="connsiteX508" fmla="*/ 87642 w 364971"/>
                      <a:gd name="connsiteY508" fmla="*/ 247680 h 677337"/>
                      <a:gd name="connsiteX509" fmla="*/ 83687 w 364971"/>
                      <a:gd name="connsiteY509" fmla="*/ 243163 h 677337"/>
                      <a:gd name="connsiteX510" fmla="*/ 65891 w 364971"/>
                      <a:gd name="connsiteY510" fmla="*/ 226514 h 677337"/>
                      <a:gd name="connsiteX511" fmla="*/ 55229 w 364971"/>
                      <a:gd name="connsiteY511" fmla="*/ 209787 h 677337"/>
                      <a:gd name="connsiteX512" fmla="*/ 55229 w 364971"/>
                      <a:gd name="connsiteY512" fmla="*/ 198636 h 677337"/>
                      <a:gd name="connsiteX513" fmla="*/ 59619 w 364971"/>
                      <a:gd name="connsiteY513" fmla="*/ 186246 h 677337"/>
                      <a:gd name="connsiteX514" fmla="*/ 67773 w 364971"/>
                      <a:gd name="connsiteY514" fmla="*/ 169519 h 677337"/>
                      <a:gd name="connsiteX515" fmla="*/ 64010 w 364971"/>
                      <a:gd name="connsiteY515" fmla="*/ 149075 h 677337"/>
                      <a:gd name="connsiteX516" fmla="*/ 81570 w 364971"/>
                      <a:gd name="connsiteY516" fmla="*/ 154651 h 677337"/>
                      <a:gd name="connsiteX517" fmla="*/ 94740 w 364971"/>
                      <a:gd name="connsiteY517" fmla="*/ 165802 h 677337"/>
                      <a:gd name="connsiteX518" fmla="*/ 99758 w 364971"/>
                      <a:gd name="connsiteY518" fmla="*/ 175095 h 677337"/>
                      <a:gd name="connsiteX519" fmla="*/ 103521 w 364971"/>
                      <a:gd name="connsiteY519" fmla="*/ 186865 h 677337"/>
                      <a:gd name="connsiteX520" fmla="*/ 103521 w 364971"/>
                      <a:gd name="connsiteY520" fmla="*/ 202973 h 677337"/>
                      <a:gd name="connsiteX521" fmla="*/ 98503 w 364971"/>
                      <a:gd name="connsiteY521" fmla="*/ 216602 h 677337"/>
                      <a:gd name="connsiteX522" fmla="*/ 94113 w 364971"/>
                      <a:gd name="connsiteY522" fmla="*/ 230851 h 677337"/>
                      <a:gd name="connsiteX523" fmla="*/ 94255 w 364971"/>
                      <a:gd name="connsiteY523" fmla="*/ 233097 h 677337"/>
                      <a:gd name="connsiteX524" fmla="*/ 113526 w 364971"/>
                      <a:gd name="connsiteY524" fmla="*/ 190603 h 677337"/>
                      <a:gd name="connsiteX525" fmla="*/ 117217 w 364971"/>
                      <a:gd name="connsiteY525" fmla="*/ 183820 h 677337"/>
                      <a:gd name="connsiteX526" fmla="*/ 119908 w 364971"/>
                      <a:gd name="connsiteY526" fmla="*/ 178874 h 677337"/>
                      <a:gd name="connsiteX527" fmla="*/ 116452 w 364971"/>
                      <a:gd name="connsiteY527" fmla="*/ 172964 h 677337"/>
                      <a:gd name="connsiteX528" fmla="*/ 103125 w 364971"/>
                      <a:gd name="connsiteY528" fmla="*/ 155181 h 677337"/>
                      <a:gd name="connsiteX529" fmla="*/ 95250 w 364971"/>
                      <a:gd name="connsiteY529" fmla="*/ 138695 h 677337"/>
                      <a:gd name="connsiteX530" fmla="*/ 101913 w 364971"/>
                      <a:gd name="connsiteY530" fmla="*/ 117936 h 677337"/>
                      <a:gd name="connsiteX531" fmla="*/ 109183 w 364971"/>
                      <a:gd name="connsiteY531" fmla="*/ 85575 h 677337"/>
                      <a:gd name="connsiteX532" fmla="*/ 124327 w 364971"/>
                      <a:gd name="connsiteY532" fmla="*/ 92291 h 677337"/>
                      <a:gd name="connsiteX533" fmla="*/ 141288 w 364971"/>
                      <a:gd name="connsiteY533" fmla="*/ 123431 h 677337"/>
                      <a:gd name="connsiteX534" fmla="*/ 139471 w 364971"/>
                      <a:gd name="connsiteY534" fmla="*/ 138695 h 677337"/>
                      <a:gd name="connsiteX535" fmla="*/ 133413 w 364971"/>
                      <a:gd name="connsiteY535" fmla="*/ 150296 h 677337"/>
                      <a:gd name="connsiteX536" fmla="*/ 127355 w 364971"/>
                      <a:gd name="connsiteY536" fmla="*/ 163118 h 677337"/>
                      <a:gd name="connsiteX537" fmla="*/ 127193 w 364971"/>
                      <a:gd name="connsiteY537" fmla="*/ 165489 h 677337"/>
                      <a:gd name="connsiteX538" fmla="*/ 128290 w 364971"/>
                      <a:gd name="connsiteY538" fmla="*/ 163473 h 677337"/>
                      <a:gd name="connsiteX539" fmla="*/ 143669 w 364971"/>
                      <a:gd name="connsiteY539" fmla="*/ 139425 h 677337"/>
                      <a:gd name="connsiteX540" fmla="*/ 151051 w 364971"/>
                      <a:gd name="connsiteY540" fmla="*/ 128327 h 677337"/>
                      <a:gd name="connsiteX541" fmla="*/ 157791 w 364971"/>
                      <a:gd name="connsiteY541" fmla="*/ 119492 h 677337"/>
                      <a:gd name="connsiteX542" fmla="*/ 154962 w 364971"/>
                      <a:gd name="connsiteY542" fmla="*/ 113547 h 677337"/>
                      <a:gd name="connsiteX543" fmla="*/ 143597 w 364971"/>
                      <a:gd name="connsiteY543" fmla="*/ 95619 h 677337"/>
                      <a:gd name="connsiteX544" fmla="*/ 145453 w 364971"/>
                      <a:gd name="connsiteY544" fmla="*/ 61147 h 677337"/>
                      <a:gd name="connsiteX545" fmla="*/ 154112 w 364971"/>
                      <a:gd name="connsiteY545" fmla="*/ 31600 h 677337"/>
                      <a:gd name="connsiteX546" fmla="*/ 168337 w 364971"/>
                      <a:gd name="connsiteY546" fmla="*/ 38371 h 677337"/>
                      <a:gd name="connsiteX547" fmla="*/ 182563 w 364971"/>
                      <a:gd name="connsiteY547" fmla="*/ 69150 h 677337"/>
                      <a:gd name="connsiteX548" fmla="*/ 173285 w 364971"/>
                      <a:gd name="connsiteY548" fmla="*/ 94388 h 677337"/>
                      <a:gd name="connsiteX549" fmla="*/ 166482 w 364971"/>
                      <a:gd name="connsiteY549" fmla="*/ 105468 h 677337"/>
                      <a:gd name="connsiteX550" fmla="*/ 165877 w 364971"/>
                      <a:gd name="connsiteY550" fmla="*/ 108718 h 677337"/>
                      <a:gd name="connsiteX551" fmla="*/ 166430 w 364971"/>
                      <a:gd name="connsiteY551" fmla="*/ 107979 h 677337"/>
                      <a:gd name="connsiteX552" fmla="*/ 173196 w 364971"/>
                      <a:gd name="connsiteY552" fmla="*/ 98730 h 677337"/>
                      <a:gd name="connsiteX553" fmla="*/ 197187 w 364971"/>
                      <a:gd name="connsiteY553" fmla="*/ 68517 h 677337"/>
                      <a:gd name="connsiteX554" fmla="*/ 212566 w 364971"/>
                      <a:gd name="connsiteY554" fmla="*/ 48786 h 677337"/>
                      <a:gd name="connsiteX555" fmla="*/ 212957 w 364971"/>
                      <a:gd name="connsiteY555" fmla="*/ 48199 h 677337"/>
                      <a:gd name="connsiteX556" fmla="*/ 220779 w 364971"/>
                      <a:gd name="connsiteY556" fmla="*/ 27400 h 677337"/>
                      <a:gd name="connsiteX557" fmla="*/ 228213 w 364971"/>
                      <a:gd name="connsiteY557" fmla="*/ 8432 h 677337"/>
                      <a:gd name="connsiteX558" fmla="*/ 252142 w 364971"/>
                      <a:gd name="connsiteY558" fmla="*/ 402 h 677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</a:cxnLst>
                    <a:rect l="l" t="t" r="r" b="b"/>
                    <a:pathLst>
                      <a:path w="364971" h="677337">
                        <a:moveTo>
                          <a:pt x="206617" y="599685"/>
                        </a:moveTo>
                        <a:cubicBezTo>
                          <a:pt x="198046" y="600912"/>
                          <a:pt x="194373" y="603367"/>
                          <a:pt x="194373" y="603367"/>
                        </a:cubicBezTo>
                        <a:cubicBezTo>
                          <a:pt x="194373" y="603367"/>
                          <a:pt x="213964" y="597230"/>
                          <a:pt x="236616" y="605208"/>
                        </a:cubicBezTo>
                        <a:cubicBezTo>
                          <a:pt x="249778" y="609810"/>
                          <a:pt x="260339" y="611651"/>
                          <a:pt x="269829" y="611805"/>
                        </a:cubicBezTo>
                        <a:lnTo>
                          <a:pt x="287831" y="609433"/>
                        </a:lnTo>
                        <a:lnTo>
                          <a:pt x="283809" y="606409"/>
                        </a:lnTo>
                        <a:lnTo>
                          <a:pt x="245187" y="604594"/>
                        </a:lnTo>
                        <a:cubicBezTo>
                          <a:pt x="227433" y="598458"/>
                          <a:pt x="214576" y="598458"/>
                          <a:pt x="206617" y="599685"/>
                        </a:cubicBezTo>
                        <a:close/>
                        <a:moveTo>
                          <a:pt x="124803" y="533779"/>
                        </a:moveTo>
                        <a:cubicBezTo>
                          <a:pt x="116254" y="533164"/>
                          <a:pt x="111980" y="535009"/>
                          <a:pt x="111980" y="535009"/>
                        </a:cubicBezTo>
                        <a:cubicBezTo>
                          <a:pt x="111980" y="535009"/>
                          <a:pt x="117476" y="535009"/>
                          <a:pt x="124803" y="535624"/>
                        </a:cubicBezTo>
                        <a:cubicBezTo>
                          <a:pt x="128466" y="536239"/>
                          <a:pt x="133351" y="536854"/>
                          <a:pt x="138235" y="538084"/>
                        </a:cubicBezTo>
                        <a:cubicBezTo>
                          <a:pt x="143120" y="539314"/>
                          <a:pt x="148005" y="541159"/>
                          <a:pt x="153500" y="544234"/>
                        </a:cubicBezTo>
                        <a:cubicBezTo>
                          <a:pt x="166322" y="550384"/>
                          <a:pt x="176091" y="552844"/>
                          <a:pt x="185250" y="553459"/>
                        </a:cubicBezTo>
                        <a:lnTo>
                          <a:pt x="204422" y="551160"/>
                        </a:lnTo>
                        <a:lnTo>
                          <a:pt x="200528" y="548645"/>
                        </a:lnTo>
                        <a:lnTo>
                          <a:pt x="199293" y="549154"/>
                        </a:lnTo>
                        <a:cubicBezTo>
                          <a:pt x="190745" y="550999"/>
                          <a:pt x="177923" y="551614"/>
                          <a:pt x="162048" y="544234"/>
                        </a:cubicBezTo>
                        <a:cubicBezTo>
                          <a:pt x="153500" y="540544"/>
                          <a:pt x="146173" y="538084"/>
                          <a:pt x="140067" y="536239"/>
                        </a:cubicBezTo>
                        <a:cubicBezTo>
                          <a:pt x="133961" y="534394"/>
                          <a:pt x="129077" y="533779"/>
                          <a:pt x="124803" y="533779"/>
                        </a:cubicBezTo>
                        <a:close/>
                        <a:moveTo>
                          <a:pt x="220169" y="482657"/>
                        </a:moveTo>
                        <a:cubicBezTo>
                          <a:pt x="220169" y="482657"/>
                          <a:pt x="218328" y="487005"/>
                          <a:pt x="219555" y="495081"/>
                        </a:cubicBezTo>
                        <a:cubicBezTo>
                          <a:pt x="220783" y="502535"/>
                          <a:pt x="224464" y="514338"/>
                          <a:pt x="235510" y="528004"/>
                        </a:cubicBezTo>
                        <a:cubicBezTo>
                          <a:pt x="246556" y="541049"/>
                          <a:pt x="250852" y="553473"/>
                          <a:pt x="252079" y="562791"/>
                        </a:cubicBezTo>
                        <a:lnTo>
                          <a:pt x="251978" y="565240"/>
                        </a:lnTo>
                        <a:lnTo>
                          <a:pt x="256386" y="568260"/>
                        </a:lnTo>
                        <a:lnTo>
                          <a:pt x="251389" y="547339"/>
                        </a:lnTo>
                        <a:cubicBezTo>
                          <a:pt x="247784" y="538720"/>
                          <a:pt x="242260" y="529868"/>
                          <a:pt x="233669" y="519929"/>
                        </a:cubicBezTo>
                        <a:cubicBezTo>
                          <a:pt x="226305" y="511232"/>
                          <a:pt x="223237" y="501914"/>
                          <a:pt x="221396" y="494460"/>
                        </a:cubicBezTo>
                        <a:cubicBezTo>
                          <a:pt x="220783" y="491354"/>
                          <a:pt x="220169" y="488248"/>
                          <a:pt x="220169" y="486384"/>
                        </a:cubicBezTo>
                        <a:cubicBezTo>
                          <a:pt x="220169" y="483899"/>
                          <a:pt x="220169" y="482657"/>
                          <a:pt x="220169" y="482657"/>
                        </a:cubicBezTo>
                        <a:close/>
                        <a:moveTo>
                          <a:pt x="48715" y="445679"/>
                        </a:moveTo>
                        <a:cubicBezTo>
                          <a:pt x="48715" y="445679"/>
                          <a:pt x="53633" y="446934"/>
                          <a:pt x="60396" y="450700"/>
                        </a:cubicBezTo>
                        <a:cubicBezTo>
                          <a:pt x="63470" y="452583"/>
                          <a:pt x="67773" y="455093"/>
                          <a:pt x="71462" y="458231"/>
                        </a:cubicBezTo>
                        <a:cubicBezTo>
                          <a:pt x="75765" y="460742"/>
                          <a:pt x="80068" y="464507"/>
                          <a:pt x="84372" y="468273"/>
                        </a:cubicBezTo>
                        <a:cubicBezTo>
                          <a:pt x="89905" y="473294"/>
                          <a:pt x="94208" y="477060"/>
                          <a:pt x="99126" y="479570"/>
                        </a:cubicBezTo>
                        <a:cubicBezTo>
                          <a:pt x="101585" y="481453"/>
                          <a:pt x="104044" y="482708"/>
                          <a:pt x="105889" y="483336"/>
                        </a:cubicBezTo>
                        <a:cubicBezTo>
                          <a:pt x="108348" y="484591"/>
                          <a:pt x="110192" y="485219"/>
                          <a:pt x="112651" y="485846"/>
                        </a:cubicBezTo>
                        <a:cubicBezTo>
                          <a:pt x="116955" y="487729"/>
                          <a:pt x="120643" y="488357"/>
                          <a:pt x="124947" y="488985"/>
                        </a:cubicBezTo>
                        <a:lnTo>
                          <a:pt x="132650" y="488985"/>
                        </a:lnTo>
                        <a:lnTo>
                          <a:pt x="129031" y="484689"/>
                        </a:lnTo>
                        <a:lnTo>
                          <a:pt x="126176" y="485219"/>
                        </a:lnTo>
                        <a:cubicBezTo>
                          <a:pt x="118184" y="485219"/>
                          <a:pt x="105889" y="482708"/>
                          <a:pt x="92364" y="471411"/>
                        </a:cubicBezTo>
                        <a:cubicBezTo>
                          <a:pt x="78839" y="458859"/>
                          <a:pt x="68388" y="452583"/>
                          <a:pt x="60396" y="448817"/>
                        </a:cubicBezTo>
                        <a:cubicBezTo>
                          <a:pt x="53018" y="445679"/>
                          <a:pt x="48715" y="445679"/>
                          <a:pt x="48715" y="445679"/>
                        </a:cubicBezTo>
                        <a:close/>
                        <a:moveTo>
                          <a:pt x="159670" y="429581"/>
                        </a:moveTo>
                        <a:cubicBezTo>
                          <a:pt x="159670" y="429581"/>
                          <a:pt x="157197" y="432663"/>
                          <a:pt x="155960" y="440061"/>
                        </a:cubicBezTo>
                        <a:cubicBezTo>
                          <a:pt x="154723" y="446841"/>
                          <a:pt x="155342" y="457321"/>
                          <a:pt x="162761" y="471498"/>
                        </a:cubicBezTo>
                        <a:cubicBezTo>
                          <a:pt x="170181" y="484443"/>
                          <a:pt x="172036" y="496155"/>
                          <a:pt x="172036" y="504785"/>
                        </a:cubicBezTo>
                        <a:lnTo>
                          <a:pt x="172001" y="505050"/>
                        </a:lnTo>
                        <a:lnTo>
                          <a:pt x="176010" y="508206"/>
                        </a:lnTo>
                        <a:lnTo>
                          <a:pt x="175745" y="502936"/>
                        </a:lnTo>
                        <a:cubicBezTo>
                          <a:pt x="175127" y="499237"/>
                          <a:pt x="174509" y="494922"/>
                          <a:pt x="173891" y="490607"/>
                        </a:cubicBezTo>
                        <a:cubicBezTo>
                          <a:pt x="172654" y="486909"/>
                          <a:pt x="171417" y="482594"/>
                          <a:pt x="169563" y="478279"/>
                        </a:cubicBezTo>
                        <a:cubicBezTo>
                          <a:pt x="167708" y="473348"/>
                          <a:pt x="165234" y="469033"/>
                          <a:pt x="162143" y="463485"/>
                        </a:cubicBezTo>
                        <a:cubicBezTo>
                          <a:pt x="160288" y="459170"/>
                          <a:pt x="158433" y="454855"/>
                          <a:pt x="157815" y="450540"/>
                        </a:cubicBezTo>
                        <a:cubicBezTo>
                          <a:pt x="157197" y="446841"/>
                          <a:pt x="157197" y="443143"/>
                          <a:pt x="157197" y="440061"/>
                        </a:cubicBezTo>
                        <a:cubicBezTo>
                          <a:pt x="157815" y="433280"/>
                          <a:pt x="159670" y="429581"/>
                          <a:pt x="159670" y="429581"/>
                        </a:cubicBezTo>
                        <a:close/>
                        <a:moveTo>
                          <a:pt x="128490" y="371210"/>
                        </a:moveTo>
                        <a:cubicBezTo>
                          <a:pt x="128490" y="371210"/>
                          <a:pt x="127875" y="371826"/>
                          <a:pt x="126028" y="373058"/>
                        </a:cubicBezTo>
                        <a:cubicBezTo>
                          <a:pt x="124797" y="374291"/>
                          <a:pt x="122950" y="375523"/>
                          <a:pt x="121104" y="378604"/>
                        </a:cubicBezTo>
                        <a:cubicBezTo>
                          <a:pt x="119257" y="381069"/>
                          <a:pt x="117410" y="384766"/>
                          <a:pt x="116179" y="389080"/>
                        </a:cubicBezTo>
                        <a:cubicBezTo>
                          <a:pt x="115564" y="394009"/>
                          <a:pt x="114332" y="399555"/>
                          <a:pt x="115564" y="406950"/>
                        </a:cubicBezTo>
                        <a:cubicBezTo>
                          <a:pt x="116795" y="419890"/>
                          <a:pt x="114948" y="430982"/>
                          <a:pt x="112486" y="438376"/>
                        </a:cubicBezTo>
                        <a:lnTo>
                          <a:pt x="112162" y="439097"/>
                        </a:lnTo>
                        <a:lnTo>
                          <a:pt x="114994" y="444249"/>
                        </a:lnTo>
                        <a:lnTo>
                          <a:pt x="116795" y="437760"/>
                        </a:lnTo>
                        <a:cubicBezTo>
                          <a:pt x="116795" y="435911"/>
                          <a:pt x="117410" y="434063"/>
                          <a:pt x="117410" y="432214"/>
                        </a:cubicBezTo>
                        <a:cubicBezTo>
                          <a:pt x="118026" y="430365"/>
                          <a:pt x="118026" y="428517"/>
                          <a:pt x="118026" y="426668"/>
                        </a:cubicBezTo>
                        <a:cubicBezTo>
                          <a:pt x="118641" y="424820"/>
                          <a:pt x="118641" y="422971"/>
                          <a:pt x="118641" y="420506"/>
                        </a:cubicBezTo>
                        <a:cubicBezTo>
                          <a:pt x="118641" y="418657"/>
                          <a:pt x="118641" y="416809"/>
                          <a:pt x="118641" y="414344"/>
                        </a:cubicBezTo>
                        <a:cubicBezTo>
                          <a:pt x="118641" y="410031"/>
                          <a:pt x="118641" y="405101"/>
                          <a:pt x="118026" y="400171"/>
                        </a:cubicBezTo>
                        <a:cubicBezTo>
                          <a:pt x="117410" y="395858"/>
                          <a:pt x="118026" y="391544"/>
                          <a:pt x="118641" y="388463"/>
                        </a:cubicBezTo>
                        <a:cubicBezTo>
                          <a:pt x="119872" y="384766"/>
                          <a:pt x="121104" y="381685"/>
                          <a:pt x="122950" y="379220"/>
                        </a:cubicBezTo>
                        <a:cubicBezTo>
                          <a:pt x="124181" y="376756"/>
                          <a:pt x="125413" y="374291"/>
                          <a:pt x="126644" y="373058"/>
                        </a:cubicBezTo>
                        <a:cubicBezTo>
                          <a:pt x="127875" y="371826"/>
                          <a:pt x="128490" y="371210"/>
                          <a:pt x="128490" y="371210"/>
                        </a:cubicBezTo>
                        <a:close/>
                        <a:moveTo>
                          <a:pt x="28236" y="341535"/>
                        </a:moveTo>
                        <a:cubicBezTo>
                          <a:pt x="28236" y="341535"/>
                          <a:pt x="31305" y="344625"/>
                          <a:pt x="35602" y="350187"/>
                        </a:cubicBezTo>
                        <a:cubicBezTo>
                          <a:pt x="36830" y="351423"/>
                          <a:pt x="38058" y="353277"/>
                          <a:pt x="39285" y="355130"/>
                        </a:cubicBezTo>
                        <a:cubicBezTo>
                          <a:pt x="40513" y="356984"/>
                          <a:pt x="41741" y="358838"/>
                          <a:pt x="42968" y="360692"/>
                        </a:cubicBezTo>
                        <a:cubicBezTo>
                          <a:pt x="44196" y="363164"/>
                          <a:pt x="44810" y="365018"/>
                          <a:pt x="46037" y="367489"/>
                        </a:cubicBezTo>
                        <a:cubicBezTo>
                          <a:pt x="47265" y="369961"/>
                          <a:pt x="48493" y="372433"/>
                          <a:pt x="49721" y="374905"/>
                        </a:cubicBezTo>
                        <a:cubicBezTo>
                          <a:pt x="50948" y="377995"/>
                          <a:pt x="52176" y="381084"/>
                          <a:pt x="53403" y="383556"/>
                        </a:cubicBezTo>
                        <a:cubicBezTo>
                          <a:pt x="54631" y="386028"/>
                          <a:pt x="56473" y="388500"/>
                          <a:pt x="57700" y="390972"/>
                        </a:cubicBezTo>
                        <a:cubicBezTo>
                          <a:pt x="60769" y="395297"/>
                          <a:pt x="63839" y="398387"/>
                          <a:pt x="66908" y="401477"/>
                        </a:cubicBezTo>
                        <a:cubicBezTo>
                          <a:pt x="69977" y="404567"/>
                          <a:pt x="73046" y="406421"/>
                          <a:pt x="76729" y="408274"/>
                        </a:cubicBezTo>
                        <a:lnTo>
                          <a:pt x="79574" y="409454"/>
                        </a:lnTo>
                        <a:lnTo>
                          <a:pt x="78288" y="405301"/>
                        </a:lnTo>
                        <a:lnTo>
                          <a:pt x="73660" y="402713"/>
                        </a:lnTo>
                        <a:cubicBezTo>
                          <a:pt x="71205" y="401477"/>
                          <a:pt x="69363" y="399623"/>
                          <a:pt x="67522" y="397769"/>
                        </a:cubicBezTo>
                        <a:cubicBezTo>
                          <a:pt x="62611" y="393444"/>
                          <a:pt x="58928" y="387882"/>
                          <a:pt x="55245" y="380467"/>
                        </a:cubicBezTo>
                        <a:cubicBezTo>
                          <a:pt x="53403" y="376759"/>
                          <a:pt x="51562" y="373051"/>
                          <a:pt x="49721" y="369961"/>
                        </a:cubicBezTo>
                        <a:cubicBezTo>
                          <a:pt x="48493" y="366254"/>
                          <a:pt x="46651" y="363782"/>
                          <a:pt x="45424" y="360692"/>
                        </a:cubicBezTo>
                        <a:cubicBezTo>
                          <a:pt x="43582" y="358220"/>
                          <a:pt x="42355" y="355748"/>
                          <a:pt x="40513" y="353895"/>
                        </a:cubicBezTo>
                        <a:cubicBezTo>
                          <a:pt x="39285" y="352041"/>
                          <a:pt x="38058" y="350187"/>
                          <a:pt x="36830" y="348951"/>
                        </a:cubicBezTo>
                        <a:cubicBezTo>
                          <a:pt x="31919" y="342771"/>
                          <a:pt x="28236" y="341535"/>
                          <a:pt x="28236" y="341535"/>
                        </a:cubicBezTo>
                        <a:close/>
                        <a:moveTo>
                          <a:pt x="124842" y="308074"/>
                        </a:moveTo>
                        <a:cubicBezTo>
                          <a:pt x="124842" y="308074"/>
                          <a:pt x="121122" y="308074"/>
                          <a:pt x="115541" y="311774"/>
                        </a:cubicBezTo>
                        <a:cubicBezTo>
                          <a:pt x="113060" y="313624"/>
                          <a:pt x="109960" y="316091"/>
                          <a:pt x="107479" y="319791"/>
                        </a:cubicBezTo>
                        <a:cubicBezTo>
                          <a:pt x="104379" y="323490"/>
                          <a:pt x="101278" y="328423"/>
                          <a:pt x="99418" y="334590"/>
                        </a:cubicBezTo>
                        <a:cubicBezTo>
                          <a:pt x="98798" y="336440"/>
                          <a:pt x="98177" y="337673"/>
                          <a:pt x="97557" y="339523"/>
                        </a:cubicBezTo>
                        <a:lnTo>
                          <a:pt x="96435" y="342870"/>
                        </a:lnTo>
                        <a:lnTo>
                          <a:pt x="91711" y="350996"/>
                        </a:lnTo>
                        <a:lnTo>
                          <a:pt x="84535" y="361105"/>
                        </a:lnTo>
                        <a:lnTo>
                          <a:pt x="83324" y="362138"/>
                        </a:lnTo>
                        <a:lnTo>
                          <a:pt x="83868" y="364486"/>
                        </a:lnTo>
                        <a:lnTo>
                          <a:pt x="91711" y="350996"/>
                        </a:lnTo>
                        <a:lnTo>
                          <a:pt x="91976" y="350622"/>
                        </a:lnTo>
                        <a:cubicBezTo>
                          <a:pt x="93837" y="348156"/>
                          <a:pt x="95077" y="345689"/>
                          <a:pt x="96317" y="343223"/>
                        </a:cubicBezTo>
                        <a:lnTo>
                          <a:pt x="96435" y="342870"/>
                        </a:lnTo>
                        <a:lnTo>
                          <a:pt x="103759" y="330273"/>
                        </a:lnTo>
                        <a:cubicBezTo>
                          <a:pt x="106859" y="322257"/>
                          <a:pt x="111820" y="316091"/>
                          <a:pt x="116781" y="313008"/>
                        </a:cubicBezTo>
                        <a:cubicBezTo>
                          <a:pt x="121122" y="309308"/>
                          <a:pt x="124842" y="308074"/>
                          <a:pt x="124842" y="308074"/>
                        </a:cubicBezTo>
                        <a:close/>
                        <a:moveTo>
                          <a:pt x="45039" y="248137"/>
                        </a:moveTo>
                        <a:cubicBezTo>
                          <a:pt x="45039" y="248137"/>
                          <a:pt x="47537" y="251844"/>
                          <a:pt x="49409" y="258023"/>
                        </a:cubicBezTo>
                        <a:cubicBezTo>
                          <a:pt x="50658" y="261113"/>
                          <a:pt x="51907" y="264820"/>
                          <a:pt x="52531" y="268528"/>
                        </a:cubicBezTo>
                        <a:cubicBezTo>
                          <a:pt x="53780" y="272853"/>
                          <a:pt x="53780" y="277796"/>
                          <a:pt x="54404" y="282739"/>
                        </a:cubicBezTo>
                        <a:cubicBezTo>
                          <a:pt x="54404" y="295097"/>
                          <a:pt x="56901" y="304365"/>
                          <a:pt x="60023" y="311162"/>
                        </a:cubicBezTo>
                        <a:lnTo>
                          <a:pt x="70809" y="325396"/>
                        </a:lnTo>
                        <a:lnTo>
                          <a:pt x="71080" y="321321"/>
                        </a:lnTo>
                        <a:lnTo>
                          <a:pt x="71096" y="321081"/>
                        </a:lnTo>
                        <a:lnTo>
                          <a:pt x="69387" y="319813"/>
                        </a:lnTo>
                        <a:cubicBezTo>
                          <a:pt x="63768" y="314252"/>
                          <a:pt x="58150" y="304983"/>
                          <a:pt x="57525" y="289536"/>
                        </a:cubicBezTo>
                        <a:cubicBezTo>
                          <a:pt x="56901" y="285211"/>
                          <a:pt x="56901" y="282121"/>
                          <a:pt x="56277" y="278414"/>
                        </a:cubicBezTo>
                        <a:cubicBezTo>
                          <a:pt x="55652" y="275324"/>
                          <a:pt x="55652" y="272235"/>
                          <a:pt x="55028" y="269763"/>
                        </a:cubicBezTo>
                        <a:cubicBezTo>
                          <a:pt x="53780" y="264202"/>
                          <a:pt x="52531" y="259877"/>
                          <a:pt x="50658" y="256788"/>
                        </a:cubicBezTo>
                        <a:cubicBezTo>
                          <a:pt x="48161" y="250609"/>
                          <a:pt x="45039" y="248137"/>
                          <a:pt x="45039" y="248137"/>
                        </a:cubicBezTo>
                        <a:close/>
                        <a:moveTo>
                          <a:pt x="141867" y="242132"/>
                        </a:moveTo>
                        <a:cubicBezTo>
                          <a:pt x="141867" y="242132"/>
                          <a:pt x="138134" y="241510"/>
                          <a:pt x="132535" y="243998"/>
                        </a:cubicBezTo>
                        <a:cubicBezTo>
                          <a:pt x="129425" y="245242"/>
                          <a:pt x="125692" y="247107"/>
                          <a:pt x="122581" y="249595"/>
                        </a:cubicBezTo>
                        <a:cubicBezTo>
                          <a:pt x="118848" y="252704"/>
                          <a:pt x="115116" y="257058"/>
                          <a:pt x="110761" y="262033"/>
                        </a:cubicBezTo>
                        <a:cubicBezTo>
                          <a:pt x="107650" y="267630"/>
                          <a:pt x="103295" y="271984"/>
                          <a:pt x="99562" y="275093"/>
                        </a:cubicBezTo>
                        <a:cubicBezTo>
                          <a:pt x="95830" y="278203"/>
                          <a:pt x="92719" y="280068"/>
                          <a:pt x="88986" y="281934"/>
                        </a:cubicBezTo>
                        <a:lnTo>
                          <a:pt x="88372" y="282170"/>
                        </a:lnTo>
                        <a:lnTo>
                          <a:pt x="87518" y="286022"/>
                        </a:lnTo>
                        <a:lnTo>
                          <a:pt x="100185" y="277581"/>
                        </a:lnTo>
                        <a:cubicBezTo>
                          <a:pt x="101429" y="276959"/>
                          <a:pt x="102673" y="275715"/>
                          <a:pt x="103917" y="273849"/>
                        </a:cubicBezTo>
                        <a:cubicBezTo>
                          <a:pt x="105784" y="272605"/>
                          <a:pt x="107028" y="271362"/>
                          <a:pt x="108272" y="270118"/>
                        </a:cubicBezTo>
                        <a:cubicBezTo>
                          <a:pt x="109517" y="268252"/>
                          <a:pt x="110761" y="266386"/>
                          <a:pt x="112627" y="265143"/>
                        </a:cubicBezTo>
                        <a:cubicBezTo>
                          <a:pt x="113871" y="263277"/>
                          <a:pt x="115116" y="261411"/>
                          <a:pt x="116360" y="258924"/>
                        </a:cubicBezTo>
                        <a:cubicBezTo>
                          <a:pt x="118848" y="255814"/>
                          <a:pt x="121959" y="252704"/>
                          <a:pt x="124448" y="250217"/>
                        </a:cubicBezTo>
                        <a:cubicBezTo>
                          <a:pt x="127558" y="248351"/>
                          <a:pt x="130669" y="246485"/>
                          <a:pt x="133157" y="245242"/>
                        </a:cubicBezTo>
                        <a:cubicBezTo>
                          <a:pt x="138134" y="242754"/>
                          <a:pt x="141867" y="242132"/>
                          <a:pt x="141867" y="242132"/>
                        </a:cubicBezTo>
                        <a:close/>
                        <a:moveTo>
                          <a:pt x="171069" y="182124"/>
                        </a:moveTo>
                        <a:cubicBezTo>
                          <a:pt x="171069" y="182124"/>
                          <a:pt x="168000" y="180897"/>
                          <a:pt x="162475" y="182737"/>
                        </a:cubicBezTo>
                        <a:cubicBezTo>
                          <a:pt x="156337" y="183964"/>
                          <a:pt x="148971" y="187644"/>
                          <a:pt x="139763" y="196844"/>
                        </a:cubicBezTo>
                        <a:cubicBezTo>
                          <a:pt x="131170" y="205431"/>
                          <a:pt x="122576" y="209725"/>
                          <a:pt x="115824" y="211565"/>
                        </a:cubicBezTo>
                        <a:lnTo>
                          <a:pt x="113611" y="211811"/>
                        </a:lnTo>
                        <a:lnTo>
                          <a:pt x="112092" y="215327"/>
                        </a:lnTo>
                        <a:lnTo>
                          <a:pt x="126873" y="209725"/>
                        </a:lnTo>
                        <a:cubicBezTo>
                          <a:pt x="129942" y="207885"/>
                          <a:pt x="133011" y="206045"/>
                          <a:pt x="136081" y="203591"/>
                        </a:cubicBezTo>
                        <a:cubicBezTo>
                          <a:pt x="138536" y="201138"/>
                          <a:pt x="141605" y="198071"/>
                          <a:pt x="145288" y="195004"/>
                        </a:cubicBezTo>
                        <a:cubicBezTo>
                          <a:pt x="151426" y="188871"/>
                          <a:pt x="157565" y="185804"/>
                          <a:pt x="162475" y="183964"/>
                        </a:cubicBezTo>
                        <a:cubicBezTo>
                          <a:pt x="167386" y="182124"/>
                          <a:pt x="171069" y="182124"/>
                          <a:pt x="171069" y="182124"/>
                        </a:cubicBezTo>
                        <a:close/>
                        <a:moveTo>
                          <a:pt x="80943" y="171997"/>
                        </a:moveTo>
                        <a:cubicBezTo>
                          <a:pt x="80943" y="171997"/>
                          <a:pt x="82197" y="175714"/>
                          <a:pt x="83452" y="181290"/>
                        </a:cubicBezTo>
                        <a:cubicBezTo>
                          <a:pt x="83452" y="184387"/>
                          <a:pt x="84079" y="188104"/>
                          <a:pt x="84079" y="191821"/>
                        </a:cubicBezTo>
                        <a:cubicBezTo>
                          <a:pt x="84079" y="195538"/>
                          <a:pt x="84079" y="200495"/>
                          <a:pt x="82824" y="204831"/>
                        </a:cubicBezTo>
                        <a:cubicBezTo>
                          <a:pt x="82197" y="207309"/>
                          <a:pt x="81570" y="209787"/>
                          <a:pt x="81570" y="212265"/>
                        </a:cubicBezTo>
                        <a:cubicBezTo>
                          <a:pt x="81570" y="214743"/>
                          <a:pt x="80943" y="217221"/>
                          <a:pt x="80943" y="219080"/>
                        </a:cubicBezTo>
                        <a:cubicBezTo>
                          <a:pt x="80943" y="224036"/>
                          <a:pt x="81570" y="227753"/>
                          <a:pt x="82197" y="231470"/>
                        </a:cubicBezTo>
                        <a:lnTo>
                          <a:pt x="88233" y="246377"/>
                        </a:lnTo>
                        <a:lnTo>
                          <a:pt x="89729" y="243079"/>
                        </a:lnTo>
                        <a:lnTo>
                          <a:pt x="88469" y="241382"/>
                        </a:lnTo>
                        <a:cubicBezTo>
                          <a:pt x="84706" y="235187"/>
                          <a:pt x="82197" y="225275"/>
                          <a:pt x="84079" y="211026"/>
                        </a:cubicBezTo>
                        <a:cubicBezTo>
                          <a:pt x="85960" y="204212"/>
                          <a:pt x="85960" y="198017"/>
                          <a:pt x="85960" y="193060"/>
                        </a:cubicBezTo>
                        <a:cubicBezTo>
                          <a:pt x="85960" y="188104"/>
                          <a:pt x="85333" y="184387"/>
                          <a:pt x="84706" y="181290"/>
                        </a:cubicBezTo>
                        <a:cubicBezTo>
                          <a:pt x="82824" y="174475"/>
                          <a:pt x="80943" y="171997"/>
                          <a:pt x="80943" y="171997"/>
                        </a:cubicBezTo>
                        <a:close/>
                        <a:moveTo>
                          <a:pt x="197340" y="125716"/>
                        </a:moveTo>
                        <a:cubicBezTo>
                          <a:pt x="191762" y="126320"/>
                          <a:pt x="184324" y="129344"/>
                          <a:pt x="174408" y="137206"/>
                        </a:cubicBezTo>
                        <a:cubicBezTo>
                          <a:pt x="170069" y="140835"/>
                          <a:pt x="165731" y="143254"/>
                          <a:pt x="161392" y="145068"/>
                        </a:cubicBezTo>
                        <a:cubicBezTo>
                          <a:pt x="157674" y="146882"/>
                          <a:pt x="153955" y="147487"/>
                          <a:pt x="150236" y="148092"/>
                        </a:cubicBezTo>
                        <a:lnTo>
                          <a:pt x="148663" y="148092"/>
                        </a:lnTo>
                        <a:lnTo>
                          <a:pt x="146883" y="150875"/>
                        </a:lnTo>
                        <a:lnTo>
                          <a:pt x="160773" y="147487"/>
                        </a:lnTo>
                        <a:cubicBezTo>
                          <a:pt x="166970" y="145068"/>
                          <a:pt x="173168" y="141439"/>
                          <a:pt x="179986" y="135392"/>
                        </a:cubicBezTo>
                        <a:cubicBezTo>
                          <a:pt x="186184" y="130554"/>
                          <a:pt x="192381" y="128135"/>
                          <a:pt x="197959" y="126925"/>
                        </a:cubicBezTo>
                        <a:cubicBezTo>
                          <a:pt x="202918" y="125716"/>
                          <a:pt x="206017" y="125716"/>
                          <a:pt x="206017" y="125716"/>
                        </a:cubicBezTo>
                        <a:cubicBezTo>
                          <a:pt x="206017" y="125716"/>
                          <a:pt x="202918" y="124506"/>
                          <a:pt x="197340" y="125716"/>
                        </a:cubicBezTo>
                        <a:close/>
                        <a:moveTo>
                          <a:pt x="121904" y="107556"/>
                        </a:moveTo>
                        <a:cubicBezTo>
                          <a:pt x="121904" y="107556"/>
                          <a:pt x="123115" y="111219"/>
                          <a:pt x="123721" y="116714"/>
                        </a:cubicBezTo>
                        <a:cubicBezTo>
                          <a:pt x="123721" y="122210"/>
                          <a:pt x="123721" y="129537"/>
                          <a:pt x="120692" y="137474"/>
                        </a:cubicBezTo>
                        <a:cubicBezTo>
                          <a:pt x="117663" y="147243"/>
                          <a:pt x="116452" y="154570"/>
                          <a:pt x="116452" y="161287"/>
                        </a:cubicBezTo>
                        <a:lnTo>
                          <a:pt x="120251" y="178245"/>
                        </a:lnTo>
                        <a:lnTo>
                          <a:pt x="120908" y="177038"/>
                        </a:lnTo>
                        <a:lnTo>
                          <a:pt x="122547" y="174026"/>
                        </a:lnTo>
                        <a:lnTo>
                          <a:pt x="121298" y="171666"/>
                        </a:lnTo>
                        <a:cubicBezTo>
                          <a:pt x="120086" y="168614"/>
                          <a:pt x="118875" y="164339"/>
                          <a:pt x="118875" y="160065"/>
                        </a:cubicBezTo>
                        <a:cubicBezTo>
                          <a:pt x="118875" y="155181"/>
                          <a:pt x="119481" y="149686"/>
                          <a:pt x="121298" y="143580"/>
                        </a:cubicBezTo>
                        <a:cubicBezTo>
                          <a:pt x="123115" y="137474"/>
                          <a:pt x="124327" y="131979"/>
                          <a:pt x="124932" y="127705"/>
                        </a:cubicBezTo>
                        <a:cubicBezTo>
                          <a:pt x="125538" y="122820"/>
                          <a:pt x="125538" y="119157"/>
                          <a:pt x="124932" y="116104"/>
                        </a:cubicBezTo>
                        <a:cubicBezTo>
                          <a:pt x="123721" y="110609"/>
                          <a:pt x="121904" y="107556"/>
                          <a:pt x="121904" y="107556"/>
                        </a:cubicBezTo>
                        <a:close/>
                        <a:moveTo>
                          <a:pt x="234893" y="73933"/>
                        </a:moveTo>
                        <a:cubicBezTo>
                          <a:pt x="229960" y="74547"/>
                          <a:pt x="221942" y="76388"/>
                          <a:pt x="212691" y="83141"/>
                        </a:cubicBezTo>
                        <a:cubicBezTo>
                          <a:pt x="203440" y="89893"/>
                          <a:pt x="195423" y="91734"/>
                          <a:pt x="189256" y="92348"/>
                        </a:cubicBezTo>
                        <a:lnTo>
                          <a:pt x="187052" y="92074"/>
                        </a:lnTo>
                        <a:lnTo>
                          <a:pt x="185338" y="94336"/>
                        </a:lnTo>
                        <a:lnTo>
                          <a:pt x="218242" y="81913"/>
                        </a:lnTo>
                        <a:cubicBezTo>
                          <a:pt x="229960" y="73319"/>
                          <a:pt x="242911" y="73933"/>
                          <a:pt x="242911" y="73933"/>
                        </a:cubicBezTo>
                        <a:cubicBezTo>
                          <a:pt x="242911" y="73933"/>
                          <a:pt x="240444" y="73319"/>
                          <a:pt x="234893" y="73933"/>
                        </a:cubicBezTo>
                        <a:close/>
                        <a:moveTo>
                          <a:pt x="165863" y="53145"/>
                        </a:moveTo>
                        <a:cubicBezTo>
                          <a:pt x="165863" y="53145"/>
                          <a:pt x="166482" y="56223"/>
                          <a:pt x="166482" y="61763"/>
                        </a:cubicBezTo>
                        <a:cubicBezTo>
                          <a:pt x="166482" y="66687"/>
                          <a:pt x="165245" y="73458"/>
                          <a:pt x="162152" y="80845"/>
                        </a:cubicBezTo>
                        <a:cubicBezTo>
                          <a:pt x="158441" y="89463"/>
                          <a:pt x="156586" y="96850"/>
                          <a:pt x="156586" y="103006"/>
                        </a:cubicBezTo>
                        <a:lnTo>
                          <a:pt x="158238" y="118906"/>
                        </a:lnTo>
                        <a:lnTo>
                          <a:pt x="159048" y="117845"/>
                        </a:lnTo>
                        <a:lnTo>
                          <a:pt x="160763" y="115553"/>
                        </a:lnTo>
                        <a:lnTo>
                          <a:pt x="159678" y="112855"/>
                        </a:lnTo>
                        <a:cubicBezTo>
                          <a:pt x="159060" y="109777"/>
                          <a:pt x="158441" y="106083"/>
                          <a:pt x="158441" y="101774"/>
                        </a:cubicBezTo>
                        <a:cubicBezTo>
                          <a:pt x="159060" y="97465"/>
                          <a:pt x="160297" y="92541"/>
                          <a:pt x="162152" y="87001"/>
                        </a:cubicBezTo>
                        <a:cubicBezTo>
                          <a:pt x="167100" y="75305"/>
                          <a:pt x="167719" y="66687"/>
                          <a:pt x="167719" y="61147"/>
                        </a:cubicBezTo>
                        <a:cubicBezTo>
                          <a:pt x="167100" y="55607"/>
                          <a:pt x="165863" y="53145"/>
                          <a:pt x="165863" y="53145"/>
                        </a:cubicBezTo>
                        <a:close/>
                        <a:moveTo>
                          <a:pt x="246179" y="9656"/>
                        </a:moveTo>
                        <a:cubicBezTo>
                          <a:pt x="246179" y="9656"/>
                          <a:pt x="243701" y="10268"/>
                          <a:pt x="240603" y="12715"/>
                        </a:cubicBezTo>
                        <a:cubicBezTo>
                          <a:pt x="237505" y="15774"/>
                          <a:pt x="233169" y="20669"/>
                          <a:pt x="230691" y="29235"/>
                        </a:cubicBezTo>
                        <a:lnTo>
                          <a:pt x="222852" y="40849"/>
                        </a:lnTo>
                        <a:lnTo>
                          <a:pt x="223162" y="40818"/>
                        </a:lnTo>
                        <a:lnTo>
                          <a:pt x="233169" y="26176"/>
                        </a:lnTo>
                        <a:cubicBezTo>
                          <a:pt x="235027" y="20669"/>
                          <a:pt x="238745" y="16386"/>
                          <a:pt x="241223" y="13939"/>
                        </a:cubicBezTo>
                        <a:cubicBezTo>
                          <a:pt x="243701" y="10880"/>
                          <a:pt x="246179" y="9656"/>
                          <a:pt x="246179" y="9656"/>
                        </a:cubicBezTo>
                        <a:close/>
                        <a:moveTo>
                          <a:pt x="252142" y="402"/>
                        </a:moveTo>
                        <a:cubicBezTo>
                          <a:pt x="258879" y="1549"/>
                          <a:pt x="263525" y="4761"/>
                          <a:pt x="263525" y="4761"/>
                        </a:cubicBezTo>
                        <a:cubicBezTo>
                          <a:pt x="252374" y="9044"/>
                          <a:pt x="252374" y="16386"/>
                          <a:pt x="252374" y="24952"/>
                        </a:cubicBezTo>
                        <a:cubicBezTo>
                          <a:pt x="252374" y="36577"/>
                          <a:pt x="244940" y="42696"/>
                          <a:pt x="236886" y="43920"/>
                        </a:cubicBezTo>
                        <a:lnTo>
                          <a:pt x="224869" y="47243"/>
                        </a:lnTo>
                        <a:lnTo>
                          <a:pt x="224869" y="47553"/>
                        </a:lnTo>
                        <a:cubicBezTo>
                          <a:pt x="224869" y="47553"/>
                          <a:pt x="222409" y="50019"/>
                          <a:pt x="218718" y="53719"/>
                        </a:cubicBezTo>
                        <a:cubicBezTo>
                          <a:pt x="214412" y="58035"/>
                          <a:pt x="208875" y="64201"/>
                          <a:pt x="202109" y="72217"/>
                        </a:cubicBezTo>
                        <a:lnTo>
                          <a:pt x="193118" y="84074"/>
                        </a:lnTo>
                        <a:lnTo>
                          <a:pt x="194189" y="83524"/>
                        </a:lnTo>
                        <a:cubicBezTo>
                          <a:pt x="197890" y="80685"/>
                          <a:pt x="200665" y="77616"/>
                          <a:pt x="203440" y="74547"/>
                        </a:cubicBezTo>
                        <a:cubicBezTo>
                          <a:pt x="208374" y="69022"/>
                          <a:pt x="213308" y="63498"/>
                          <a:pt x="224409" y="61042"/>
                        </a:cubicBezTo>
                        <a:cubicBezTo>
                          <a:pt x="239210" y="58587"/>
                          <a:pt x="249695" y="63498"/>
                          <a:pt x="255862" y="69636"/>
                        </a:cubicBezTo>
                        <a:cubicBezTo>
                          <a:pt x="262646" y="75161"/>
                          <a:pt x="265113" y="81299"/>
                          <a:pt x="265113" y="81299"/>
                        </a:cubicBezTo>
                        <a:cubicBezTo>
                          <a:pt x="250312" y="78230"/>
                          <a:pt x="245994" y="84982"/>
                          <a:pt x="240444" y="93576"/>
                        </a:cubicBezTo>
                        <a:cubicBezTo>
                          <a:pt x="236127" y="99101"/>
                          <a:pt x="231193" y="102784"/>
                          <a:pt x="225642" y="104011"/>
                        </a:cubicBezTo>
                        <a:cubicBezTo>
                          <a:pt x="220709" y="104625"/>
                          <a:pt x="214541" y="104011"/>
                          <a:pt x="209608" y="102170"/>
                        </a:cubicBezTo>
                        <a:cubicBezTo>
                          <a:pt x="201591" y="99101"/>
                          <a:pt x="194807" y="97412"/>
                          <a:pt x="190027" y="96492"/>
                        </a:cubicBezTo>
                        <a:lnTo>
                          <a:pt x="184318" y="95680"/>
                        </a:lnTo>
                        <a:lnTo>
                          <a:pt x="178733" y="103046"/>
                        </a:lnTo>
                        <a:cubicBezTo>
                          <a:pt x="176272" y="106129"/>
                          <a:pt x="174427" y="109212"/>
                          <a:pt x="171966" y="112295"/>
                        </a:cubicBezTo>
                        <a:cubicBezTo>
                          <a:pt x="169505" y="115378"/>
                          <a:pt x="167660" y="119078"/>
                          <a:pt x="165199" y="122161"/>
                        </a:cubicBezTo>
                        <a:cubicBezTo>
                          <a:pt x="162739" y="125860"/>
                          <a:pt x="160278" y="129560"/>
                          <a:pt x="157817" y="133259"/>
                        </a:cubicBezTo>
                        <a:lnTo>
                          <a:pt x="153811" y="139831"/>
                        </a:lnTo>
                        <a:lnTo>
                          <a:pt x="155195" y="139020"/>
                        </a:lnTo>
                        <a:cubicBezTo>
                          <a:pt x="157054" y="137206"/>
                          <a:pt x="158293" y="135392"/>
                          <a:pt x="159533" y="133578"/>
                        </a:cubicBezTo>
                        <a:cubicBezTo>
                          <a:pt x="161392" y="132368"/>
                          <a:pt x="162632" y="130554"/>
                          <a:pt x="163871" y="128739"/>
                        </a:cubicBezTo>
                        <a:cubicBezTo>
                          <a:pt x="168830" y="122087"/>
                          <a:pt x="173788" y="116039"/>
                          <a:pt x="185564" y="113016"/>
                        </a:cubicBezTo>
                        <a:cubicBezTo>
                          <a:pt x="193311" y="111201"/>
                          <a:pt x="199974" y="111504"/>
                          <a:pt x="205629" y="113016"/>
                        </a:cubicBezTo>
                        <a:cubicBezTo>
                          <a:pt x="211285" y="114528"/>
                          <a:pt x="215933" y="117249"/>
                          <a:pt x="219652" y="120273"/>
                        </a:cubicBezTo>
                        <a:cubicBezTo>
                          <a:pt x="226469" y="125716"/>
                          <a:pt x="230188" y="131763"/>
                          <a:pt x="230188" y="131763"/>
                        </a:cubicBezTo>
                        <a:cubicBezTo>
                          <a:pt x="222131" y="130554"/>
                          <a:pt x="217173" y="131763"/>
                          <a:pt x="213454" y="134182"/>
                        </a:cubicBezTo>
                        <a:cubicBezTo>
                          <a:pt x="211595" y="135997"/>
                          <a:pt x="209735" y="137206"/>
                          <a:pt x="208496" y="139625"/>
                        </a:cubicBezTo>
                        <a:cubicBezTo>
                          <a:pt x="207256" y="141439"/>
                          <a:pt x="206017" y="143254"/>
                          <a:pt x="204777" y="145673"/>
                        </a:cubicBezTo>
                        <a:cubicBezTo>
                          <a:pt x="197340" y="158373"/>
                          <a:pt x="184324" y="160187"/>
                          <a:pt x="173168" y="156558"/>
                        </a:cubicBezTo>
                        <a:cubicBezTo>
                          <a:pt x="164491" y="154139"/>
                          <a:pt x="157054" y="152930"/>
                          <a:pt x="151476" y="152325"/>
                        </a:cubicBezTo>
                        <a:lnTo>
                          <a:pt x="146209" y="151930"/>
                        </a:lnTo>
                        <a:lnTo>
                          <a:pt x="135672" y="168405"/>
                        </a:lnTo>
                        <a:cubicBezTo>
                          <a:pt x="133211" y="172721"/>
                          <a:pt x="130750" y="177038"/>
                          <a:pt x="128290" y="181354"/>
                        </a:cubicBezTo>
                        <a:cubicBezTo>
                          <a:pt x="127060" y="183204"/>
                          <a:pt x="125829" y="185670"/>
                          <a:pt x="124599" y="188136"/>
                        </a:cubicBezTo>
                        <a:cubicBezTo>
                          <a:pt x="123369" y="189986"/>
                          <a:pt x="122138" y="192452"/>
                          <a:pt x="120908" y="194919"/>
                        </a:cubicBezTo>
                        <a:lnTo>
                          <a:pt x="117554" y="202683"/>
                        </a:lnTo>
                        <a:lnTo>
                          <a:pt x="119507" y="201138"/>
                        </a:lnTo>
                        <a:cubicBezTo>
                          <a:pt x="122576" y="196844"/>
                          <a:pt x="125031" y="193164"/>
                          <a:pt x="127487" y="189484"/>
                        </a:cubicBezTo>
                        <a:cubicBezTo>
                          <a:pt x="129942" y="185804"/>
                          <a:pt x="131784" y="182124"/>
                          <a:pt x="134853" y="178444"/>
                        </a:cubicBezTo>
                        <a:cubicBezTo>
                          <a:pt x="136694" y="177217"/>
                          <a:pt x="138536" y="175377"/>
                          <a:pt x="140377" y="174150"/>
                        </a:cubicBezTo>
                        <a:cubicBezTo>
                          <a:pt x="142833" y="172924"/>
                          <a:pt x="145288" y="171697"/>
                          <a:pt x="148357" y="170470"/>
                        </a:cubicBezTo>
                        <a:cubicBezTo>
                          <a:pt x="156337" y="167710"/>
                          <a:pt x="163243" y="167403"/>
                          <a:pt x="169228" y="168477"/>
                        </a:cubicBezTo>
                        <a:cubicBezTo>
                          <a:pt x="175213" y="169550"/>
                          <a:pt x="180277" y="172004"/>
                          <a:pt x="184573" y="174764"/>
                        </a:cubicBezTo>
                        <a:cubicBezTo>
                          <a:pt x="188256" y="177830"/>
                          <a:pt x="191325" y="180284"/>
                          <a:pt x="193781" y="182737"/>
                        </a:cubicBezTo>
                        <a:cubicBezTo>
                          <a:pt x="195622" y="185191"/>
                          <a:pt x="196850" y="186417"/>
                          <a:pt x="196850" y="186417"/>
                        </a:cubicBezTo>
                        <a:cubicBezTo>
                          <a:pt x="188256" y="185804"/>
                          <a:pt x="183346" y="187644"/>
                          <a:pt x="179663" y="190711"/>
                        </a:cubicBezTo>
                        <a:cubicBezTo>
                          <a:pt x="177821" y="191938"/>
                          <a:pt x="176593" y="193778"/>
                          <a:pt x="175366" y="196231"/>
                        </a:cubicBezTo>
                        <a:cubicBezTo>
                          <a:pt x="174138" y="198071"/>
                          <a:pt x="172911" y="200524"/>
                          <a:pt x="172297" y="202978"/>
                        </a:cubicBezTo>
                        <a:cubicBezTo>
                          <a:pt x="170455" y="206658"/>
                          <a:pt x="168614" y="209725"/>
                          <a:pt x="166158" y="211565"/>
                        </a:cubicBezTo>
                        <a:cubicBezTo>
                          <a:pt x="163703" y="214018"/>
                          <a:pt x="161248" y="215245"/>
                          <a:pt x="158792" y="216472"/>
                        </a:cubicBezTo>
                        <a:cubicBezTo>
                          <a:pt x="153268" y="218925"/>
                          <a:pt x="146516" y="218925"/>
                          <a:pt x="140377" y="217698"/>
                        </a:cubicBezTo>
                        <a:cubicBezTo>
                          <a:pt x="131170" y="216165"/>
                          <a:pt x="123343" y="215858"/>
                          <a:pt x="117819" y="215935"/>
                        </a:cubicBezTo>
                        <a:lnTo>
                          <a:pt x="111666" y="216313"/>
                        </a:lnTo>
                        <a:lnTo>
                          <a:pt x="95071" y="254728"/>
                        </a:lnTo>
                        <a:lnTo>
                          <a:pt x="92225" y="265733"/>
                        </a:lnTo>
                        <a:lnTo>
                          <a:pt x="96452" y="256436"/>
                        </a:lnTo>
                        <a:cubicBezTo>
                          <a:pt x="100185" y="247729"/>
                          <a:pt x="103295" y="239644"/>
                          <a:pt x="115738" y="233425"/>
                        </a:cubicBezTo>
                        <a:cubicBezTo>
                          <a:pt x="123203" y="229072"/>
                          <a:pt x="130669" y="228450"/>
                          <a:pt x="137512" y="228450"/>
                        </a:cubicBezTo>
                        <a:cubicBezTo>
                          <a:pt x="143734" y="229072"/>
                          <a:pt x="149955" y="230938"/>
                          <a:pt x="154310" y="233425"/>
                        </a:cubicBezTo>
                        <a:cubicBezTo>
                          <a:pt x="164264" y="237779"/>
                          <a:pt x="169863" y="243998"/>
                          <a:pt x="169863" y="243998"/>
                        </a:cubicBezTo>
                        <a:cubicBezTo>
                          <a:pt x="164886" y="243998"/>
                          <a:pt x="161153" y="244620"/>
                          <a:pt x="158665" y="245242"/>
                        </a:cubicBezTo>
                        <a:cubicBezTo>
                          <a:pt x="155554" y="246485"/>
                          <a:pt x="153688" y="248351"/>
                          <a:pt x="152443" y="249595"/>
                        </a:cubicBezTo>
                        <a:cubicBezTo>
                          <a:pt x="150577" y="251461"/>
                          <a:pt x="149333" y="253948"/>
                          <a:pt x="148711" y="255814"/>
                        </a:cubicBezTo>
                        <a:cubicBezTo>
                          <a:pt x="147466" y="258302"/>
                          <a:pt x="146844" y="260789"/>
                          <a:pt x="146222" y="263899"/>
                        </a:cubicBezTo>
                        <a:cubicBezTo>
                          <a:pt x="145600" y="267630"/>
                          <a:pt x="143734" y="270118"/>
                          <a:pt x="141867" y="273227"/>
                        </a:cubicBezTo>
                        <a:cubicBezTo>
                          <a:pt x="140001" y="275715"/>
                          <a:pt x="137512" y="277581"/>
                          <a:pt x="135024" y="278825"/>
                        </a:cubicBezTo>
                        <a:cubicBezTo>
                          <a:pt x="129425" y="281934"/>
                          <a:pt x="123203" y="283800"/>
                          <a:pt x="116360" y="283800"/>
                        </a:cubicBezTo>
                        <a:cubicBezTo>
                          <a:pt x="106406" y="283800"/>
                          <a:pt x="97696" y="285044"/>
                          <a:pt x="92097" y="286287"/>
                        </a:cubicBezTo>
                        <a:lnTo>
                          <a:pt x="87146" y="287702"/>
                        </a:lnTo>
                        <a:lnTo>
                          <a:pt x="87074" y="288025"/>
                        </a:lnTo>
                        <a:cubicBezTo>
                          <a:pt x="86459" y="290491"/>
                          <a:pt x="85844" y="293574"/>
                          <a:pt x="85229" y="296040"/>
                        </a:cubicBezTo>
                        <a:cubicBezTo>
                          <a:pt x="83999" y="300356"/>
                          <a:pt x="83999" y="300356"/>
                          <a:pt x="83999" y="300356"/>
                        </a:cubicBezTo>
                        <a:cubicBezTo>
                          <a:pt x="82768" y="304673"/>
                          <a:pt x="82768" y="304673"/>
                          <a:pt x="82768" y="304673"/>
                        </a:cubicBezTo>
                        <a:cubicBezTo>
                          <a:pt x="82153" y="307756"/>
                          <a:pt x="81538" y="310222"/>
                          <a:pt x="80923" y="313305"/>
                        </a:cubicBezTo>
                        <a:cubicBezTo>
                          <a:pt x="80923" y="316388"/>
                          <a:pt x="80308" y="319471"/>
                          <a:pt x="80308" y="321937"/>
                        </a:cubicBezTo>
                        <a:cubicBezTo>
                          <a:pt x="79693" y="328103"/>
                          <a:pt x="80308" y="333653"/>
                          <a:pt x="80308" y="339818"/>
                        </a:cubicBezTo>
                        <a:cubicBezTo>
                          <a:pt x="80308" y="342901"/>
                          <a:pt x="80923" y="345368"/>
                          <a:pt x="80923" y="348451"/>
                        </a:cubicBezTo>
                        <a:lnTo>
                          <a:pt x="81182" y="350267"/>
                        </a:lnTo>
                        <a:lnTo>
                          <a:pt x="81434" y="349389"/>
                        </a:lnTo>
                        <a:cubicBezTo>
                          <a:pt x="82054" y="346306"/>
                          <a:pt x="82675" y="343839"/>
                          <a:pt x="82675" y="341373"/>
                        </a:cubicBezTo>
                        <a:cubicBezTo>
                          <a:pt x="82675" y="338290"/>
                          <a:pt x="82675" y="335823"/>
                          <a:pt x="83295" y="333357"/>
                        </a:cubicBezTo>
                        <a:cubicBezTo>
                          <a:pt x="83295" y="330890"/>
                          <a:pt x="83295" y="329040"/>
                          <a:pt x="83915" y="326574"/>
                        </a:cubicBezTo>
                        <a:cubicBezTo>
                          <a:pt x="83915" y="324107"/>
                          <a:pt x="84535" y="321640"/>
                          <a:pt x="85775" y="319174"/>
                        </a:cubicBezTo>
                        <a:cubicBezTo>
                          <a:pt x="87015" y="314857"/>
                          <a:pt x="90116" y="309924"/>
                          <a:pt x="95697" y="305608"/>
                        </a:cubicBezTo>
                        <a:cubicBezTo>
                          <a:pt x="98798" y="302525"/>
                          <a:pt x="102518" y="300675"/>
                          <a:pt x="106239" y="298825"/>
                        </a:cubicBezTo>
                        <a:cubicBezTo>
                          <a:pt x="109960" y="297592"/>
                          <a:pt x="113680" y="296358"/>
                          <a:pt x="116781" y="295742"/>
                        </a:cubicBezTo>
                        <a:cubicBezTo>
                          <a:pt x="123602" y="295125"/>
                          <a:pt x="129803" y="295742"/>
                          <a:pt x="135384" y="296975"/>
                        </a:cubicBezTo>
                        <a:cubicBezTo>
                          <a:pt x="140966" y="298208"/>
                          <a:pt x="145306" y="300058"/>
                          <a:pt x="148407" y="301291"/>
                        </a:cubicBezTo>
                        <a:cubicBezTo>
                          <a:pt x="152128" y="303141"/>
                          <a:pt x="153988" y="303758"/>
                          <a:pt x="153988" y="303758"/>
                        </a:cubicBezTo>
                        <a:cubicBezTo>
                          <a:pt x="144686" y="305608"/>
                          <a:pt x="139725" y="308691"/>
                          <a:pt x="137245" y="313008"/>
                        </a:cubicBezTo>
                        <a:cubicBezTo>
                          <a:pt x="136625" y="314857"/>
                          <a:pt x="136005" y="316707"/>
                          <a:pt x="135384" y="319174"/>
                        </a:cubicBezTo>
                        <a:cubicBezTo>
                          <a:pt x="135384" y="321640"/>
                          <a:pt x="135384" y="324107"/>
                          <a:pt x="135384" y="326574"/>
                        </a:cubicBezTo>
                        <a:cubicBezTo>
                          <a:pt x="135384" y="329657"/>
                          <a:pt x="135384" y="332740"/>
                          <a:pt x="134144" y="335823"/>
                        </a:cubicBezTo>
                        <a:cubicBezTo>
                          <a:pt x="133524" y="337056"/>
                          <a:pt x="132904" y="338290"/>
                          <a:pt x="131664" y="339523"/>
                        </a:cubicBezTo>
                        <a:cubicBezTo>
                          <a:pt x="131044" y="340756"/>
                          <a:pt x="130424" y="341989"/>
                          <a:pt x="129183" y="343223"/>
                        </a:cubicBezTo>
                        <a:cubicBezTo>
                          <a:pt x="126703" y="345073"/>
                          <a:pt x="124222" y="346923"/>
                          <a:pt x="121122" y="348772"/>
                        </a:cubicBezTo>
                        <a:cubicBezTo>
                          <a:pt x="118641" y="350622"/>
                          <a:pt x="115541" y="351856"/>
                          <a:pt x="111820" y="353089"/>
                        </a:cubicBezTo>
                        <a:cubicBezTo>
                          <a:pt x="101898" y="356789"/>
                          <a:pt x="93837" y="360489"/>
                          <a:pt x="88876" y="364188"/>
                        </a:cubicBezTo>
                        <a:lnTo>
                          <a:pt x="84497" y="367203"/>
                        </a:lnTo>
                        <a:lnTo>
                          <a:pt x="90150" y="391612"/>
                        </a:lnTo>
                        <a:cubicBezTo>
                          <a:pt x="91996" y="397162"/>
                          <a:pt x="93841" y="402094"/>
                          <a:pt x="96302" y="407644"/>
                        </a:cubicBezTo>
                        <a:lnTo>
                          <a:pt x="101612" y="419176"/>
                        </a:lnTo>
                        <a:lnTo>
                          <a:pt x="99559" y="412495"/>
                        </a:lnTo>
                        <a:cubicBezTo>
                          <a:pt x="98328" y="410647"/>
                          <a:pt x="97097" y="408182"/>
                          <a:pt x="96481" y="405717"/>
                        </a:cubicBezTo>
                        <a:cubicBezTo>
                          <a:pt x="95866" y="403252"/>
                          <a:pt x="95250" y="400788"/>
                          <a:pt x="95250" y="397707"/>
                        </a:cubicBezTo>
                        <a:cubicBezTo>
                          <a:pt x="95250" y="395242"/>
                          <a:pt x="95250" y="392777"/>
                          <a:pt x="95866" y="389696"/>
                        </a:cubicBezTo>
                        <a:cubicBezTo>
                          <a:pt x="96481" y="386615"/>
                          <a:pt x="97712" y="384150"/>
                          <a:pt x="98943" y="380453"/>
                        </a:cubicBezTo>
                        <a:cubicBezTo>
                          <a:pt x="101406" y="376756"/>
                          <a:pt x="104483" y="373058"/>
                          <a:pt x="106946" y="369977"/>
                        </a:cubicBezTo>
                        <a:cubicBezTo>
                          <a:pt x="110023" y="367513"/>
                          <a:pt x="113101" y="365048"/>
                          <a:pt x="116179" y="363815"/>
                        </a:cubicBezTo>
                        <a:cubicBezTo>
                          <a:pt x="122950" y="360118"/>
                          <a:pt x="129106" y="358886"/>
                          <a:pt x="135261" y="357653"/>
                        </a:cubicBezTo>
                        <a:cubicBezTo>
                          <a:pt x="140802" y="357037"/>
                          <a:pt x="146342" y="357037"/>
                          <a:pt x="150035" y="357037"/>
                        </a:cubicBezTo>
                        <a:cubicBezTo>
                          <a:pt x="153728" y="357037"/>
                          <a:pt x="155575" y="357653"/>
                          <a:pt x="155575" y="357653"/>
                        </a:cubicBezTo>
                        <a:cubicBezTo>
                          <a:pt x="151266" y="359502"/>
                          <a:pt x="148188" y="361967"/>
                          <a:pt x="146342" y="363815"/>
                        </a:cubicBezTo>
                        <a:cubicBezTo>
                          <a:pt x="144495" y="366280"/>
                          <a:pt x="143264" y="368129"/>
                          <a:pt x="143264" y="370594"/>
                        </a:cubicBezTo>
                        <a:cubicBezTo>
                          <a:pt x="142648" y="372442"/>
                          <a:pt x="143264" y="374907"/>
                          <a:pt x="143879" y="376756"/>
                        </a:cubicBezTo>
                        <a:cubicBezTo>
                          <a:pt x="143879" y="377988"/>
                          <a:pt x="144495" y="378604"/>
                          <a:pt x="145110" y="379837"/>
                        </a:cubicBezTo>
                        <a:cubicBezTo>
                          <a:pt x="145726" y="381069"/>
                          <a:pt x="145726" y="381685"/>
                          <a:pt x="146342" y="382918"/>
                        </a:cubicBezTo>
                        <a:cubicBezTo>
                          <a:pt x="147573" y="384766"/>
                          <a:pt x="147573" y="385999"/>
                          <a:pt x="148188" y="387231"/>
                        </a:cubicBezTo>
                        <a:cubicBezTo>
                          <a:pt x="148804" y="389080"/>
                          <a:pt x="148804" y="390312"/>
                          <a:pt x="148804" y="392161"/>
                        </a:cubicBezTo>
                        <a:cubicBezTo>
                          <a:pt x="148804" y="395242"/>
                          <a:pt x="148188" y="397707"/>
                          <a:pt x="147573" y="400788"/>
                        </a:cubicBezTo>
                        <a:cubicBezTo>
                          <a:pt x="145110" y="406950"/>
                          <a:pt x="140802" y="413112"/>
                          <a:pt x="135877" y="418041"/>
                        </a:cubicBezTo>
                        <a:cubicBezTo>
                          <a:pt x="127259" y="426052"/>
                          <a:pt x="122335" y="434063"/>
                          <a:pt x="118641" y="439608"/>
                        </a:cubicBezTo>
                        <a:lnTo>
                          <a:pt x="115556" y="445271"/>
                        </a:lnTo>
                        <a:lnTo>
                          <a:pt x="120293" y="453888"/>
                        </a:lnTo>
                        <a:cubicBezTo>
                          <a:pt x="127060" y="463754"/>
                          <a:pt x="134441" y="472386"/>
                          <a:pt x="143054" y="480402"/>
                        </a:cubicBezTo>
                        <a:lnTo>
                          <a:pt x="155565" y="491151"/>
                        </a:lnTo>
                        <a:lnTo>
                          <a:pt x="149159" y="483210"/>
                        </a:lnTo>
                        <a:cubicBezTo>
                          <a:pt x="145449" y="479512"/>
                          <a:pt x="141739" y="475197"/>
                          <a:pt x="138648" y="470265"/>
                        </a:cubicBezTo>
                        <a:cubicBezTo>
                          <a:pt x="136175" y="465334"/>
                          <a:pt x="134938" y="459170"/>
                          <a:pt x="134938" y="451156"/>
                        </a:cubicBezTo>
                        <a:cubicBezTo>
                          <a:pt x="135556" y="448691"/>
                          <a:pt x="135556" y="446225"/>
                          <a:pt x="136175" y="444376"/>
                        </a:cubicBezTo>
                        <a:cubicBezTo>
                          <a:pt x="136793" y="441910"/>
                          <a:pt x="137411" y="439444"/>
                          <a:pt x="138029" y="437595"/>
                        </a:cubicBezTo>
                        <a:cubicBezTo>
                          <a:pt x="139884" y="433280"/>
                          <a:pt x="141739" y="430198"/>
                          <a:pt x="144212" y="427116"/>
                        </a:cubicBezTo>
                        <a:cubicBezTo>
                          <a:pt x="148540" y="420951"/>
                          <a:pt x="154105" y="416020"/>
                          <a:pt x="159670" y="412938"/>
                        </a:cubicBezTo>
                        <a:cubicBezTo>
                          <a:pt x="164616" y="409239"/>
                          <a:pt x="169563" y="406774"/>
                          <a:pt x="173272" y="405541"/>
                        </a:cubicBezTo>
                        <a:cubicBezTo>
                          <a:pt x="176982" y="403691"/>
                          <a:pt x="179455" y="403075"/>
                          <a:pt x="179455" y="403075"/>
                        </a:cubicBezTo>
                        <a:cubicBezTo>
                          <a:pt x="173272" y="411705"/>
                          <a:pt x="172036" y="417869"/>
                          <a:pt x="173272" y="422801"/>
                        </a:cubicBezTo>
                        <a:cubicBezTo>
                          <a:pt x="173891" y="424034"/>
                          <a:pt x="174509" y="424650"/>
                          <a:pt x="175127" y="425883"/>
                        </a:cubicBezTo>
                        <a:cubicBezTo>
                          <a:pt x="175745" y="427116"/>
                          <a:pt x="176364" y="427732"/>
                          <a:pt x="177600" y="428965"/>
                        </a:cubicBezTo>
                        <a:cubicBezTo>
                          <a:pt x="178837" y="430814"/>
                          <a:pt x="181310" y="432663"/>
                          <a:pt x="183783" y="434513"/>
                        </a:cubicBezTo>
                        <a:cubicBezTo>
                          <a:pt x="185020" y="436362"/>
                          <a:pt x="186256" y="437595"/>
                          <a:pt x="187493" y="438828"/>
                        </a:cubicBezTo>
                        <a:cubicBezTo>
                          <a:pt x="188730" y="440677"/>
                          <a:pt x="189966" y="441910"/>
                          <a:pt x="190585" y="443759"/>
                        </a:cubicBezTo>
                        <a:cubicBezTo>
                          <a:pt x="192439" y="447458"/>
                          <a:pt x="193058" y="450540"/>
                          <a:pt x="193058" y="454238"/>
                        </a:cubicBezTo>
                        <a:cubicBezTo>
                          <a:pt x="193676" y="461635"/>
                          <a:pt x="191821" y="469649"/>
                          <a:pt x="188730" y="476430"/>
                        </a:cubicBezTo>
                        <a:cubicBezTo>
                          <a:pt x="183165" y="487525"/>
                          <a:pt x="180074" y="497388"/>
                          <a:pt x="178219" y="504169"/>
                        </a:cubicBezTo>
                        <a:lnTo>
                          <a:pt x="177366" y="509274"/>
                        </a:lnTo>
                        <a:lnTo>
                          <a:pt x="194727" y="522947"/>
                        </a:lnTo>
                        <a:cubicBezTo>
                          <a:pt x="203339" y="530346"/>
                          <a:pt x="211336" y="537129"/>
                          <a:pt x="219948" y="543295"/>
                        </a:cubicBezTo>
                        <a:lnTo>
                          <a:pt x="237820" y="555540"/>
                        </a:lnTo>
                        <a:lnTo>
                          <a:pt x="223851" y="543534"/>
                        </a:lnTo>
                        <a:cubicBezTo>
                          <a:pt x="214032" y="536080"/>
                          <a:pt x="204828" y="529247"/>
                          <a:pt x="201146" y="512474"/>
                        </a:cubicBezTo>
                        <a:cubicBezTo>
                          <a:pt x="196850" y="490111"/>
                          <a:pt x="204828" y="474581"/>
                          <a:pt x="213419" y="464021"/>
                        </a:cubicBezTo>
                        <a:cubicBezTo>
                          <a:pt x="217714" y="459051"/>
                          <a:pt x="222010" y="455324"/>
                          <a:pt x="225692" y="452839"/>
                        </a:cubicBezTo>
                        <a:cubicBezTo>
                          <a:pt x="228760" y="450354"/>
                          <a:pt x="231215" y="449112"/>
                          <a:pt x="231215" y="449112"/>
                        </a:cubicBezTo>
                        <a:cubicBezTo>
                          <a:pt x="229987" y="454082"/>
                          <a:pt x="229374" y="459051"/>
                          <a:pt x="229374" y="462778"/>
                        </a:cubicBezTo>
                        <a:cubicBezTo>
                          <a:pt x="229987" y="466506"/>
                          <a:pt x="231215" y="469612"/>
                          <a:pt x="233056" y="472096"/>
                        </a:cubicBezTo>
                        <a:cubicBezTo>
                          <a:pt x="236738" y="477687"/>
                          <a:pt x="242261" y="480793"/>
                          <a:pt x="248397" y="484520"/>
                        </a:cubicBezTo>
                        <a:cubicBezTo>
                          <a:pt x="266807" y="494460"/>
                          <a:pt x="269875" y="514338"/>
                          <a:pt x="264966" y="530489"/>
                        </a:cubicBezTo>
                        <a:cubicBezTo>
                          <a:pt x="261284" y="542913"/>
                          <a:pt x="259443" y="553473"/>
                          <a:pt x="258829" y="560928"/>
                        </a:cubicBezTo>
                        <a:lnTo>
                          <a:pt x="257996" y="569363"/>
                        </a:lnTo>
                        <a:lnTo>
                          <a:pt x="268545" y="576591"/>
                        </a:lnTo>
                        <a:cubicBezTo>
                          <a:pt x="284540" y="586456"/>
                          <a:pt x="298688" y="595088"/>
                          <a:pt x="311606" y="603721"/>
                        </a:cubicBezTo>
                        <a:cubicBezTo>
                          <a:pt x="317758" y="608037"/>
                          <a:pt x="323910" y="612353"/>
                          <a:pt x="328831" y="616669"/>
                        </a:cubicBezTo>
                        <a:cubicBezTo>
                          <a:pt x="331907" y="618519"/>
                          <a:pt x="334367" y="620985"/>
                          <a:pt x="336828" y="622835"/>
                        </a:cubicBezTo>
                        <a:cubicBezTo>
                          <a:pt x="339288" y="624685"/>
                          <a:pt x="341134" y="627151"/>
                          <a:pt x="343595" y="629001"/>
                        </a:cubicBezTo>
                        <a:cubicBezTo>
                          <a:pt x="345440" y="630851"/>
                          <a:pt x="347285" y="633317"/>
                          <a:pt x="349131" y="635167"/>
                        </a:cubicBezTo>
                        <a:cubicBezTo>
                          <a:pt x="350976" y="637017"/>
                          <a:pt x="352822" y="639483"/>
                          <a:pt x="354052" y="641333"/>
                        </a:cubicBezTo>
                        <a:cubicBezTo>
                          <a:pt x="355283" y="643183"/>
                          <a:pt x="356513" y="645033"/>
                          <a:pt x="357743" y="646882"/>
                        </a:cubicBezTo>
                        <a:cubicBezTo>
                          <a:pt x="358973" y="648732"/>
                          <a:pt x="359589" y="649965"/>
                          <a:pt x="360204" y="651815"/>
                        </a:cubicBezTo>
                        <a:cubicBezTo>
                          <a:pt x="360819" y="652432"/>
                          <a:pt x="361434" y="653048"/>
                          <a:pt x="361434" y="653665"/>
                        </a:cubicBezTo>
                        <a:cubicBezTo>
                          <a:pt x="362049" y="654282"/>
                          <a:pt x="362049" y="654898"/>
                          <a:pt x="362049" y="655515"/>
                        </a:cubicBezTo>
                        <a:cubicBezTo>
                          <a:pt x="362664" y="656748"/>
                          <a:pt x="363280" y="657981"/>
                          <a:pt x="363280" y="658598"/>
                        </a:cubicBezTo>
                        <a:cubicBezTo>
                          <a:pt x="363895" y="659214"/>
                          <a:pt x="363895" y="659831"/>
                          <a:pt x="364510" y="660447"/>
                        </a:cubicBezTo>
                        <a:cubicBezTo>
                          <a:pt x="364510" y="661064"/>
                          <a:pt x="364510" y="661064"/>
                          <a:pt x="364510" y="661064"/>
                        </a:cubicBezTo>
                        <a:cubicBezTo>
                          <a:pt x="365125" y="662914"/>
                          <a:pt x="365125" y="664764"/>
                          <a:pt x="364510" y="665997"/>
                        </a:cubicBezTo>
                        <a:cubicBezTo>
                          <a:pt x="364510" y="667847"/>
                          <a:pt x="363895" y="669696"/>
                          <a:pt x="362664" y="670930"/>
                        </a:cubicBezTo>
                        <a:cubicBezTo>
                          <a:pt x="360819" y="674013"/>
                          <a:pt x="358358" y="675862"/>
                          <a:pt x="354667" y="677095"/>
                        </a:cubicBezTo>
                        <a:cubicBezTo>
                          <a:pt x="351592" y="677712"/>
                          <a:pt x="348516" y="677095"/>
                          <a:pt x="346670" y="675862"/>
                        </a:cubicBezTo>
                        <a:cubicBezTo>
                          <a:pt x="344210" y="674629"/>
                          <a:pt x="342364" y="672779"/>
                          <a:pt x="341749" y="670313"/>
                        </a:cubicBezTo>
                        <a:cubicBezTo>
                          <a:pt x="341749" y="670313"/>
                          <a:pt x="341749" y="669696"/>
                          <a:pt x="341749" y="669696"/>
                        </a:cubicBezTo>
                        <a:cubicBezTo>
                          <a:pt x="341134" y="669080"/>
                          <a:pt x="341134" y="669080"/>
                          <a:pt x="341134" y="668463"/>
                        </a:cubicBezTo>
                        <a:cubicBezTo>
                          <a:pt x="340519" y="667847"/>
                          <a:pt x="340519" y="666613"/>
                          <a:pt x="339904" y="665997"/>
                        </a:cubicBezTo>
                        <a:cubicBezTo>
                          <a:pt x="339904" y="665380"/>
                          <a:pt x="339288" y="664147"/>
                          <a:pt x="338673" y="662914"/>
                        </a:cubicBezTo>
                        <a:cubicBezTo>
                          <a:pt x="338058" y="661681"/>
                          <a:pt x="337443" y="660447"/>
                          <a:pt x="336828" y="659214"/>
                        </a:cubicBezTo>
                        <a:cubicBezTo>
                          <a:pt x="336213" y="657981"/>
                          <a:pt x="334982" y="656748"/>
                          <a:pt x="334367" y="654898"/>
                        </a:cubicBezTo>
                        <a:cubicBezTo>
                          <a:pt x="333137" y="653665"/>
                          <a:pt x="331907" y="651815"/>
                          <a:pt x="330676" y="649965"/>
                        </a:cubicBezTo>
                        <a:cubicBezTo>
                          <a:pt x="329446" y="648116"/>
                          <a:pt x="328216" y="646266"/>
                          <a:pt x="326370" y="644416"/>
                        </a:cubicBezTo>
                        <a:cubicBezTo>
                          <a:pt x="325140" y="642566"/>
                          <a:pt x="323294" y="640716"/>
                          <a:pt x="321449" y="638867"/>
                        </a:cubicBezTo>
                        <a:cubicBezTo>
                          <a:pt x="319603" y="636400"/>
                          <a:pt x="317143" y="634550"/>
                          <a:pt x="315297" y="632084"/>
                        </a:cubicBezTo>
                        <a:cubicBezTo>
                          <a:pt x="310991" y="627768"/>
                          <a:pt x="305455" y="623452"/>
                          <a:pt x="299918" y="618519"/>
                        </a:cubicBezTo>
                        <a:lnTo>
                          <a:pt x="290133" y="611163"/>
                        </a:lnTo>
                        <a:lnTo>
                          <a:pt x="285593" y="613185"/>
                        </a:lnTo>
                        <a:cubicBezTo>
                          <a:pt x="278859" y="616867"/>
                          <a:pt x="269063" y="623004"/>
                          <a:pt x="258656" y="631595"/>
                        </a:cubicBezTo>
                        <a:cubicBezTo>
                          <a:pt x="245799" y="642027"/>
                          <a:pt x="226820" y="647550"/>
                          <a:pt x="208454" y="632209"/>
                        </a:cubicBezTo>
                        <a:cubicBezTo>
                          <a:pt x="194985" y="621777"/>
                          <a:pt x="184577" y="612572"/>
                          <a:pt x="161925" y="622390"/>
                        </a:cubicBezTo>
                        <a:cubicBezTo>
                          <a:pt x="161925" y="622390"/>
                          <a:pt x="163149" y="611344"/>
                          <a:pt x="171108" y="600299"/>
                        </a:cubicBezTo>
                        <a:cubicBezTo>
                          <a:pt x="179067" y="589253"/>
                          <a:pt x="193148" y="577593"/>
                          <a:pt x="217025" y="575752"/>
                        </a:cubicBezTo>
                        <a:cubicBezTo>
                          <a:pt x="234779" y="574525"/>
                          <a:pt x="244575" y="580662"/>
                          <a:pt x="255595" y="586798"/>
                        </a:cubicBezTo>
                        <a:lnTo>
                          <a:pt x="262794" y="590611"/>
                        </a:lnTo>
                        <a:lnTo>
                          <a:pt x="260548" y="588923"/>
                        </a:lnTo>
                        <a:cubicBezTo>
                          <a:pt x="245785" y="578440"/>
                          <a:pt x="228560" y="567958"/>
                          <a:pt x="211336" y="555626"/>
                        </a:cubicBezTo>
                        <a:lnTo>
                          <a:pt x="206468" y="552482"/>
                        </a:lnTo>
                        <a:lnTo>
                          <a:pt x="200514" y="555304"/>
                        </a:lnTo>
                        <a:cubicBezTo>
                          <a:pt x="193798" y="558994"/>
                          <a:pt x="185250" y="563914"/>
                          <a:pt x="174870" y="571293"/>
                        </a:cubicBezTo>
                        <a:cubicBezTo>
                          <a:pt x="168154" y="576213"/>
                          <a:pt x="160216" y="579288"/>
                          <a:pt x="151057" y="579288"/>
                        </a:cubicBezTo>
                        <a:cubicBezTo>
                          <a:pt x="142509" y="578673"/>
                          <a:pt x="132740" y="574983"/>
                          <a:pt x="123581" y="565758"/>
                        </a:cubicBezTo>
                        <a:cubicBezTo>
                          <a:pt x="120529" y="562684"/>
                          <a:pt x="117476" y="559609"/>
                          <a:pt x="114423" y="557149"/>
                        </a:cubicBezTo>
                        <a:cubicBezTo>
                          <a:pt x="111370" y="554074"/>
                          <a:pt x="108317" y="551614"/>
                          <a:pt x="105264" y="549769"/>
                        </a:cubicBezTo>
                        <a:cubicBezTo>
                          <a:pt x="97937" y="546079"/>
                          <a:pt x="90000" y="544234"/>
                          <a:pt x="77788" y="546079"/>
                        </a:cubicBezTo>
                        <a:cubicBezTo>
                          <a:pt x="77788" y="546079"/>
                          <a:pt x="79009" y="543619"/>
                          <a:pt x="80841" y="539929"/>
                        </a:cubicBezTo>
                        <a:cubicBezTo>
                          <a:pt x="82673" y="536239"/>
                          <a:pt x="85726" y="531319"/>
                          <a:pt x="90000" y="527015"/>
                        </a:cubicBezTo>
                        <a:cubicBezTo>
                          <a:pt x="99158" y="517790"/>
                          <a:pt x="115033" y="511025"/>
                          <a:pt x="137625" y="512870"/>
                        </a:cubicBezTo>
                        <a:cubicBezTo>
                          <a:pt x="154721" y="514715"/>
                          <a:pt x="163269" y="521480"/>
                          <a:pt x="173038" y="528860"/>
                        </a:cubicBezTo>
                        <a:lnTo>
                          <a:pt x="173970" y="529426"/>
                        </a:lnTo>
                        <a:lnTo>
                          <a:pt x="157817" y="515548"/>
                        </a:lnTo>
                        <a:lnTo>
                          <a:pt x="133356" y="489803"/>
                        </a:lnTo>
                        <a:lnTo>
                          <a:pt x="126176" y="491495"/>
                        </a:lnTo>
                        <a:cubicBezTo>
                          <a:pt x="119414" y="493378"/>
                          <a:pt x="110192" y="496516"/>
                          <a:pt x="98511" y="500909"/>
                        </a:cubicBezTo>
                        <a:cubicBezTo>
                          <a:pt x="91749" y="503420"/>
                          <a:pt x="83142" y="504675"/>
                          <a:pt x="74535" y="501537"/>
                        </a:cubicBezTo>
                        <a:cubicBezTo>
                          <a:pt x="70232" y="500282"/>
                          <a:pt x="65929" y="497771"/>
                          <a:pt x="62240" y="494006"/>
                        </a:cubicBezTo>
                        <a:cubicBezTo>
                          <a:pt x="59781" y="492123"/>
                          <a:pt x="57937" y="490240"/>
                          <a:pt x="56092" y="487729"/>
                        </a:cubicBezTo>
                        <a:cubicBezTo>
                          <a:pt x="54248" y="485219"/>
                          <a:pt x="53018" y="482708"/>
                          <a:pt x="51174" y="479570"/>
                        </a:cubicBezTo>
                        <a:cubicBezTo>
                          <a:pt x="48715" y="475177"/>
                          <a:pt x="46871" y="471411"/>
                          <a:pt x="45026" y="467645"/>
                        </a:cubicBezTo>
                        <a:cubicBezTo>
                          <a:pt x="43797" y="465763"/>
                          <a:pt x="42567" y="463880"/>
                          <a:pt x="41338" y="461997"/>
                        </a:cubicBezTo>
                        <a:cubicBezTo>
                          <a:pt x="40108" y="460114"/>
                          <a:pt x="38879" y="458231"/>
                          <a:pt x="37649" y="456976"/>
                        </a:cubicBezTo>
                        <a:cubicBezTo>
                          <a:pt x="32731" y="450072"/>
                          <a:pt x="25969" y="445679"/>
                          <a:pt x="14288" y="441913"/>
                        </a:cubicBezTo>
                        <a:cubicBezTo>
                          <a:pt x="14288" y="441913"/>
                          <a:pt x="15518" y="440030"/>
                          <a:pt x="18591" y="436892"/>
                        </a:cubicBezTo>
                        <a:cubicBezTo>
                          <a:pt x="21665" y="434382"/>
                          <a:pt x="25969" y="431244"/>
                          <a:pt x="31502" y="428733"/>
                        </a:cubicBezTo>
                        <a:cubicBezTo>
                          <a:pt x="37035" y="426223"/>
                          <a:pt x="43797" y="424967"/>
                          <a:pt x="51712" y="425673"/>
                        </a:cubicBezTo>
                        <a:cubicBezTo>
                          <a:pt x="59627" y="426379"/>
                          <a:pt x="68695" y="429047"/>
                          <a:pt x="78839" y="434382"/>
                        </a:cubicBezTo>
                        <a:cubicBezTo>
                          <a:pt x="85601" y="438147"/>
                          <a:pt x="91134" y="441913"/>
                          <a:pt x="95438" y="446306"/>
                        </a:cubicBezTo>
                        <a:cubicBezTo>
                          <a:pt x="99741" y="450072"/>
                          <a:pt x="102815" y="455093"/>
                          <a:pt x="106503" y="459486"/>
                        </a:cubicBezTo>
                        <a:cubicBezTo>
                          <a:pt x="109577" y="464507"/>
                          <a:pt x="113881" y="468901"/>
                          <a:pt x="118799" y="473294"/>
                        </a:cubicBezTo>
                        <a:lnTo>
                          <a:pt x="120105" y="474094"/>
                        </a:lnTo>
                        <a:lnTo>
                          <a:pt x="109835" y="461904"/>
                        </a:lnTo>
                        <a:cubicBezTo>
                          <a:pt x="101223" y="452655"/>
                          <a:pt x="94456" y="442173"/>
                          <a:pt x="88920" y="431074"/>
                        </a:cubicBezTo>
                        <a:cubicBezTo>
                          <a:pt x="85844" y="425525"/>
                          <a:pt x="83383" y="419359"/>
                          <a:pt x="80923" y="413810"/>
                        </a:cubicBezTo>
                        <a:lnTo>
                          <a:pt x="80354" y="411972"/>
                        </a:lnTo>
                        <a:lnTo>
                          <a:pt x="76729" y="411364"/>
                        </a:lnTo>
                        <a:cubicBezTo>
                          <a:pt x="70591" y="410128"/>
                          <a:pt x="60769" y="409510"/>
                          <a:pt x="49721" y="408892"/>
                        </a:cubicBezTo>
                        <a:cubicBezTo>
                          <a:pt x="42355" y="408274"/>
                          <a:pt x="34989" y="405803"/>
                          <a:pt x="28236" y="399623"/>
                        </a:cubicBezTo>
                        <a:cubicBezTo>
                          <a:pt x="25167" y="396533"/>
                          <a:pt x="22712" y="392826"/>
                          <a:pt x="20257" y="387882"/>
                        </a:cubicBezTo>
                        <a:cubicBezTo>
                          <a:pt x="18415" y="382938"/>
                          <a:pt x="17187" y="377377"/>
                          <a:pt x="16573" y="370579"/>
                        </a:cubicBezTo>
                        <a:cubicBezTo>
                          <a:pt x="16573" y="366254"/>
                          <a:pt x="16573" y="361928"/>
                          <a:pt x="15960" y="357602"/>
                        </a:cubicBezTo>
                        <a:cubicBezTo>
                          <a:pt x="15960" y="353895"/>
                          <a:pt x="15346" y="349569"/>
                          <a:pt x="14732" y="345861"/>
                        </a:cubicBezTo>
                        <a:cubicBezTo>
                          <a:pt x="13504" y="342153"/>
                          <a:pt x="11663" y="339064"/>
                          <a:pt x="9821" y="335356"/>
                        </a:cubicBezTo>
                        <a:cubicBezTo>
                          <a:pt x="7366" y="332266"/>
                          <a:pt x="4297" y="328558"/>
                          <a:pt x="0" y="324851"/>
                        </a:cubicBezTo>
                        <a:cubicBezTo>
                          <a:pt x="0" y="324851"/>
                          <a:pt x="1841" y="323615"/>
                          <a:pt x="5525" y="322379"/>
                        </a:cubicBezTo>
                        <a:cubicBezTo>
                          <a:pt x="9207" y="321761"/>
                          <a:pt x="14118" y="320525"/>
                          <a:pt x="19643" y="320525"/>
                        </a:cubicBezTo>
                        <a:cubicBezTo>
                          <a:pt x="25781" y="321143"/>
                          <a:pt x="31919" y="322379"/>
                          <a:pt x="38671" y="326087"/>
                        </a:cubicBezTo>
                        <a:cubicBezTo>
                          <a:pt x="41741" y="327940"/>
                          <a:pt x="44810" y="330412"/>
                          <a:pt x="48493" y="333502"/>
                        </a:cubicBezTo>
                        <a:cubicBezTo>
                          <a:pt x="51562" y="335974"/>
                          <a:pt x="54631" y="339682"/>
                          <a:pt x="57700" y="344007"/>
                        </a:cubicBezTo>
                        <a:cubicBezTo>
                          <a:pt x="60156" y="346479"/>
                          <a:pt x="61997" y="349569"/>
                          <a:pt x="63839" y="352659"/>
                        </a:cubicBezTo>
                        <a:cubicBezTo>
                          <a:pt x="65066" y="355130"/>
                          <a:pt x="66294" y="357602"/>
                          <a:pt x="67522" y="360692"/>
                        </a:cubicBezTo>
                        <a:cubicBezTo>
                          <a:pt x="69363" y="365636"/>
                          <a:pt x="70591" y="371197"/>
                          <a:pt x="71205" y="376141"/>
                        </a:cubicBezTo>
                        <a:lnTo>
                          <a:pt x="73652" y="384148"/>
                        </a:lnTo>
                        <a:lnTo>
                          <a:pt x="69850" y="358316"/>
                        </a:lnTo>
                        <a:cubicBezTo>
                          <a:pt x="69850" y="354000"/>
                          <a:pt x="69850" y="354000"/>
                          <a:pt x="69850" y="354000"/>
                        </a:cubicBezTo>
                        <a:cubicBezTo>
                          <a:pt x="69850" y="352150"/>
                          <a:pt x="69850" y="350917"/>
                          <a:pt x="69850" y="349067"/>
                        </a:cubicBezTo>
                        <a:cubicBezTo>
                          <a:pt x="69850" y="345984"/>
                          <a:pt x="69850" y="342901"/>
                          <a:pt x="69850" y="339818"/>
                        </a:cubicBezTo>
                        <a:lnTo>
                          <a:pt x="70703" y="326983"/>
                        </a:lnTo>
                        <a:lnTo>
                          <a:pt x="65017" y="323520"/>
                        </a:lnTo>
                        <a:cubicBezTo>
                          <a:pt x="59398" y="320430"/>
                          <a:pt x="51907" y="315487"/>
                          <a:pt x="41918" y="311162"/>
                        </a:cubicBezTo>
                        <a:cubicBezTo>
                          <a:pt x="35675" y="308073"/>
                          <a:pt x="30056" y="303129"/>
                          <a:pt x="26935" y="295715"/>
                        </a:cubicBezTo>
                        <a:cubicBezTo>
                          <a:pt x="25686" y="293861"/>
                          <a:pt x="25062" y="292007"/>
                          <a:pt x="24437" y="290154"/>
                        </a:cubicBezTo>
                        <a:cubicBezTo>
                          <a:pt x="24437" y="287682"/>
                          <a:pt x="23813" y="285829"/>
                          <a:pt x="23813" y="283357"/>
                        </a:cubicBezTo>
                        <a:cubicBezTo>
                          <a:pt x="23813" y="279032"/>
                          <a:pt x="24437" y="274089"/>
                          <a:pt x="26310" y="268528"/>
                        </a:cubicBezTo>
                        <a:cubicBezTo>
                          <a:pt x="31305" y="253698"/>
                          <a:pt x="35675" y="242576"/>
                          <a:pt x="23813" y="226511"/>
                        </a:cubicBezTo>
                        <a:cubicBezTo>
                          <a:pt x="23813" y="226511"/>
                          <a:pt x="25998" y="226202"/>
                          <a:pt x="29510" y="226356"/>
                        </a:cubicBezTo>
                        <a:cubicBezTo>
                          <a:pt x="33021" y="226511"/>
                          <a:pt x="37860" y="227129"/>
                          <a:pt x="43166" y="228982"/>
                        </a:cubicBezTo>
                        <a:cubicBezTo>
                          <a:pt x="48161" y="230836"/>
                          <a:pt x="53780" y="233926"/>
                          <a:pt x="58774" y="238251"/>
                        </a:cubicBezTo>
                        <a:cubicBezTo>
                          <a:pt x="63144" y="243194"/>
                          <a:pt x="68139" y="249991"/>
                          <a:pt x="71260" y="259259"/>
                        </a:cubicBezTo>
                        <a:cubicBezTo>
                          <a:pt x="73757" y="265438"/>
                          <a:pt x="75006" y="271617"/>
                          <a:pt x="75006" y="276560"/>
                        </a:cubicBezTo>
                        <a:cubicBezTo>
                          <a:pt x="75006" y="279032"/>
                          <a:pt x="74382" y="281503"/>
                          <a:pt x="74382" y="283975"/>
                        </a:cubicBezTo>
                        <a:cubicBezTo>
                          <a:pt x="73757" y="286446"/>
                          <a:pt x="73757" y="288918"/>
                          <a:pt x="73133" y="291390"/>
                        </a:cubicBezTo>
                        <a:cubicBezTo>
                          <a:pt x="72509" y="293861"/>
                          <a:pt x="72509" y="296333"/>
                          <a:pt x="71884" y="299422"/>
                        </a:cubicBezTo>
                        <a:lnTo>
                          <a:pt x="72454" y="306749"/>
                        </a:lnTo>
                        <a:lnTo>
                          <a:pt x="72926" y="303439"/>
                        </a:lnTo>
                        <a:cubicBezTo>
                          <a:pt x="72926" y="298507"/>
                          <a:pt x="72926" y="298507"/>
                          <a:pt x="72926" y="298507"/>
                        </a:cubicBezTo>
                        <a:cubicBezTo>
                          <a:pt x="72926" y="297273"/>
                          <a:pt x="73541" y="295424"/>
                          <a:pt x="73541" y="294190"/>
                        </a:cubicBezTo>
                        <a:cubicBezTo>
                          <a:pt x="74156" y="291108"/>
                          <a:pt x="74156" y="288025"/>
                          <a:pt x="74771" y="284942"/>
                        </a:cubicBezTo>
                        <a:cubicBezTo>
                          <a:pt x="76002" y="279392"/>
                          <a:pt x="77847" y="273843"/>
                          <a:pt x="79693" y="267677"/>
                        </a:cubicBezTo>
                        <a:cubicBezTo>
                          <a:pt x="82153" y="262744"/>
                          <a:pt x="83999" y="257195"/>
                          <a:pt x="85844" y="251645"/>
                        </a:cubicBezTo>
                        <a:lnTo>
                          <a:pt x="87642" y="247680"/>
                        </a:lnTo>
                        <a:lnTo>
                          <a:pt x="83687" y="243163"/>
                        </a:lnTo>
                        <a:cubicBezTo>
                          <a:pt x="79689" y="238904"/>
                          <a:pt x="73731" y="233019"/>
                          <a:pt x="65891" y="226514"/>
                        </a:cubicBezTo>
                        <a:cubicBezTo>
                          <a:pt x="60874" y="222797"/>
                          <a:pt x="56484" y="216602"/>
                          <a:pt x="55229" y="209787"/>
                        </a:cubicBezTo>
                        <a:cubicBezTo>
                          <a:pt x="54602" y="206070"/>
                          <a:pt x="53975" y="202353"/>
                          <a:pt x="55229" y="198636"/>
                        </a:cubicBezTo>
                        <a:cubicBezTo>
                          <a:pt x="55856" y="194919"/>
                          <a:pt x="57111" y="190582"/>
                          <a:pt x="59619" y="186246"/>
                        </a:cubicBezTo>
                        <a:cubicBezTo>
                          <a:pt x="63382" y="180051"/>
                          <a:pt x="66518" y="175095"/>
                          <a:pt x="67773" y="169519"/>
                        </a:cubicBezTo>
                        <a:cubicBezTo>
                          <a:pt x="69027" y="163943"/>
                          <a:pt x="68400" y="157129"/>
                          <a:pt x="64010" y="149075"/>
                        </a:cubicBezTo>
                        <a:cubicBezTo>
                          <a:pt x="64010" y="149075"/>
                          <a:pt x="72163" y="149695"/>
                          <a:pt x="81570" y="154651"/>
                        </a:cubicBezTo>
                        <a:cubicBezTo>
                          <a:pt x="85960" y="157129"/>
                          <a:pt x="90350" y="160846"/>
                          <a:pt x="94740" y="165802"/>
                        </a:cubicBezTo>
                        <a:cubicBezTo>
                          <a:pt x="96622" y="168280"/>
                          <a:pt x="97876" y="171378"/>
                          <a:pt x="99758" y="175095"/>
                        </a:cubicBezTo>
                        <a:cubicBezTo>
                          <a:pt x="101012" y="178192"/>
                          <a:pt x="102266" y="181909"/>
                          <a:pt x="103521" y="186865"/>
                        </a:cubicBezTo>
                        <a:cubicBezTo>
                          <a:pt x="104775" y="193060"/>
                          <a:pt x="104148" y="198636"/>
                          <a:pt x="103521" y="202973"/>
                        </a:cubicBezTo>
                        <a:cubicBezTo>
                          <a:pt x="102266" y="207929"/>
                          <a:pt x="100385" y="212265"/>
                          <a:pt x="98503" y="216602"/>
                        </a:cubicBezTo>
                        <a:cubicBezTo>
                          <a:pt x="96622" y="220938"/>
                          <a:pt x="94740" y="225895"/>
                          <a:pt x="94113" y="230851"/>
                        </a:cubicBezTo>
                        <a:lnTo>
                          <a:pt x="94255" y="233097"/>
                        </a:lnTo>
                        <a:lnTo>
                          <a:pt x="113526" y="190603"/>
                        </a:lnTo>
                        <a:cubicBezTo>
                          <a:pt x="114756" y="188753"/>
                          <a:pt x="115987" y="186286"/>
                          <a:pt x="117217" y="183820"/>
                        </a:cubicBezTo>
                        <a:lnTo>
                          <a:pt x="119908" y="178874"/>
                        </a:lnTo>
                        <a:lnTo>
                          <a:pt x="116452" y="172964"/>
                        </a:lnTo>
                        <a:cubicBezTo>
                          <a:pt x="113574" y="168461"/>
                          <a:pt x="109183" y="162202"/>
                          <a:pt x="103125" y="155181"/>
                        </a:cubicBezTo>
                        <a:cubicBezTo>
                          <a:pt x="98885" y="150296"/>
                          <a:pt x="95856" y="144801"/>
                          <a:pt x="95250" y="138695"/>
                        </a:cubicBezTo>
                        <a:cubicBezTo>
                          <a:pt x="95250" y="131979"/>
                          <a:pt x="96462" y="124652"/>
                          <a:pt x="101913" y="117936"/>
                        </a:cubicBezTo>
                        <a:cubicBezTo>
                          <a:pt x="109788" y="108166"/>
                          <a:pt x="115846" y="100839"/>
                          <a:pt x="109183" y="85575"/>
                        </a:cubicBezTo>
                        <a:cubicBezTo>
                          <a:pt x="109183" y="85575"/>
                          <a:pt x="116452" y="86796"/>
                          <a:pt x="124327" y="92291"/>
                        </a:cubicBezTo>
                        <a:cubicBezTo>
                          <a:pt x="132202" y="97176"/>
                          <a:pt x="140076" y="106945"/>
                          <a:pt x="141288" y="123431"/>
                        </a:cubicBezTo>
                        <a:cubicBezTo>
                          <a:pt x="141288" y="129537"/>
                          <a:pt x="140682" y="134421"/>
                          <a:pt x="139471" y="138695"/>
                        </a:cubicBezTo>
                        <a:cubicBezTo>
                          <a:pt x="137653" y="142969"/>
                          <a:pt x="135836" y="146633"/>
                          <a:pt x="133413" y="150296"/>
                        </a:cubicBezTo>
                        <a:cubicBezTo>
                          <a:pt x="131596" y="154570"/>
                          <a:pt x="129173" y="158234"/>
                          <a:pt x="127355" y="163118"/>
                        </a:cubicBezTo>
                        <a:lnTo>
                          <a:pt x="127193" y="165489"/>
                        </a:lnTo>
                        <a:lnTo>
                          <a:pt x="128290" y="163473"/>
                        </a:lnTo>
                        <a:cubicBezTo>
                          <a:pt x="133211" y="155457"/>
                          <a:pt x="138132" y="146824"/>
                          <a:pt x="143669" y="139425"/>
                        </a:cubicBezTo>
                        <a:cubicBezTo>
                          <a:pt x="146129" y="135726"/>
                          <a:pt x="148590" y="132026"/>
                          <a:pt x="151051" y="128327"/>
                        </a:cubicBezTo>
                        <a:lnTo>
                          <a:pt x="157791" y="119492"/>
                        </a:lnTo>
                        <a:lnTo>
                          <a:pt x="154962" y="113547"/>
                        </a:lnTo>
                        <a:cubicBezTo>
                          <a:pt x="152566" y="109007"/>
                          <a:pt x="148855" y="102698"/>
                          <a:pt x="143597" y="95619"/>
                        </a:cubicBezTo>
                        <a:cubicBezTo>
                          <a:pt x="136794" y="86385"/>
                          <a:pt x="134938" y="73458"/>
                          <a:pt x="145453" y="61147"/>
                        </a:cubicBezTo>
                        <a:cubicBezTo>
                          <a:pt x="153493" y="52529"/>
                          <a:pt x="160297" y="46374"/>
                          <a:pt x="154112" y="31600"/>
                        </a:cubicBezTo>
                        <a:cubicBezTo>
                          <a:pt x="154112" y="31600"/>
                          <a:pt x="161534" y="32831"/>
                          <a:pt x="168337" y="38371"/>
                        </a:cubicBezTo>
                        <a:cubicBezTo>
                          <a:pt x="175759" y="43911"/>
                          <a:pt x="182563" y="53760"/>
                          <a:pt x="182563" y="69150"/>
                        </a:cubicBezTo>
                        <a:cubicBezTo>
                          <a:pt x="182563" y="80845"/>
                          <a:pt x="178233" y="87001"/>
                          <a:pt x="173285" y="94388"/>
                        </a:cubicBezTo>
                        <a:cubicBezTo>
                          <a:pt x="170811" y="97465"/>
                          <a:pt x="168337" y="101159"/>
                          <a:pt x="166482" y="105468"/>
                        </a:cubicBezTo>
                        <a:lnTo>
                          <a:pt x="165877" y="108718"/>
                        </a:lnTo>
                        <a:lnTo>
                          <a:pt x="166430" y="107979"/>
                        </a:lnTo>
                        <a:cubicBezTo>
                          <a:pt x="168890" y="104896"/>
                          <a:pt x="170736" y="101813"/>
                          <a:pt x="173196" y="98730"/>
                        </a:cubicBezTo>
                        <a:cubicBezTo>
                          <a:pt x="182424" y="87015"/>
                          <a:pt x="190421" y="77149"/>
                          <a:pt x="197187" y="68517"/>
                        </a:cubicBezTo>
                        <a:cubicBezTo>
                          <a:pt x="203954" y="59885"/>
                          <a:pt x="208875" y="53719"/>
                          <a:pt x="212566" y="48786"/>
                        </a:cubicBezTo>
                        <a:lnTo>
                          <a:pt x="212957" y="48199"/>
                        </a:lnTo>
                        <a:lnTo>
                          <a:pt x="220779" y="27400"/>
                        </a:lnTo>
                        <a:cubicBezTo>
                          <a:pt x="221398" y="21281"/>
                          <a:pt x="222018" y="14551"/>
                          <a:pt x="228213" y="8432"/>
                        </a:cubicBezTo>
                        <a:cubicBezTo>
                          <a:pt x="236576" y="172"/>
                          <a:pt x="245404" y="-746"/>
                          <a:pt x="252142" y="402"/>
                        </a:cubicBezTo>
                        <a:close/>
                      </a:path>
                    </a:pathLst>
                  </a:custGeom>
                  <a:solidFill>
                    <a:srgbClr val="FED2A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noAutofit/>
                  </a:bodyPr>
                  <a:lstStyle/>
                  <a:p>
                    <a:endParaRPr lang="zh-CN" altLang="en-US" sz="1200" b="1"/>
                  </a:p>
                </p:txBody>
              </p:sp>
              <p:sp>
                <p:nvSpPr>
                  <p:cNvPr id="56" name="任意多边形: 形状 88"/>
                  <p:cNvSpPr/>
                  <p:nvPr/>
                </p:nvSpPr>
                <p:spPr bwMode="auto">
                  <a:xfrm rot="2400000" flipH="1">
                    <a:off x="4367" y="6269"/>
                    <a:ext cx="897" cy="2485"/>
                  </a:xfrm>
                  <a:custGeom>
                    <a:avLst/>
                    <a:gdLst>
                      <a:gd name="connsiteX0" fmla="*/ 206617 w 364971"/>
                      <a:gd name="connsiteY0" fmla="*/ 599685 h 677337"/>
                      <a:gd name="connsiteX1" fmla="*/ 194373 w 364971"/>
                      <a:gd name="connsiteY1" fmla="*/ 603367 h 677337"/>
                      <a:gd name="connsiteX2" fmla="*/ 236616 w 364971"/>
                      <a:gd name="connsiteY2" fmla="*/ 605208 h 677337"/>
                      <a:gd name="connsiteX3" fmla="*/ 269829 w 364971"/>
                      <a:gd name="connsiteY3" fmla="*/ 611805 h 677337"/>
                      <a:gd name="connsiteX4" fmla="*/ 287831 w 364971"/>
                      <a:gd name="connsiteY4" fmla="*/ 609433 h 677337"/>
                      <a:gd name="connsiteX5" fmla="*/ 283809 w 364971"/>
                      <a:gd name="connsiteY5" fmla="*/ 606409 h 677337"/>
                      <a:gd name="connsiteX6" fmla="*/ 245187 w 364971"/>
                      <a:gd name="connsiteY6" fmla="*/ 604594 h 677337"/>
                      <a:gd name="connsiteX7" fmla="*/ 206617 w 364971"/>
                      <a:gd name="connsiteY7" fmla="*/ 599685 h 677337"/>
                      <a:gd name="connsiteX8" fmla="*/ 124803 w 364971"/>
                      <a:gd name="connsiteY8" fmla="*/ 533779 h 677337"/>
                      <a:gd name="connsiteX9" fmla="*/ 111980 w 364971"/>
                      <a:gd name="connsiteY9" fmla="*/ 535009 h 677337"/>
                      <a:gd name="connsiteX10" fmla="*/ 124803 w 364971"/>
                      <a:gd name="connsiteY10" fmla="*/ 535624 h 677337"/>
                      <a:gd name="connsiteX11" fmla="*/ 138235 w 364971"/>
                      <a:gd name="connsiteY11" fmla="*/ 538084 h 677337"/>
                      <a:gd name="connsiteX12" fmla="*/ 153500 w 364971"/>
                      <a:gd name="connsiteY12" fmla="*/ 544234 h 677337"/>
                      <a:gd name="connsiteX13" fmla="*/ 185250 w 364971"/>
                      <a:gd name="connsiteY13" fmla="*/ 553459 h 677337"/>
                      <a:gd name="connsiteX14" fmla="*/ 204422 w 364971"/>
                      <a:gd name="connsiteY14" fmla="*/ 551160 h 677337"/>
                      <a:gd name="connsiteX15" fmla="*/ 200528 w 364971"/>
                      <a:gd name="connsiteY15" fmla="*/ 548645 h 677337"/>
                      <a:gd name="connsiteX16" fmla="*/ 199293 w 364971"/>
                      <a:gd name="connsiteY16" fmla="*/ 549154 h 677337"/>
                      <a:gd name="connsiteX17" fmla="*/ 162048 w 364971"/>
                      <a:gd name="connsiteY17" fmla="*/ 544234 h 677337"/>
                      <a:gd name="connsiteX18" fmla="*/ 140067 w 364971"/>
                      <a:gd name="connsiteY18" fmla="*/ 536239 h 677337"/>
                      <a:gd name="connsiteX19" fmla="*/ 124803 w 364971"/>
                      <a:gd name="connsiteY19" fmla="*/ 533779 h 677337"/>
                      <a:gd name="connsiteX20" fmla="*/ 220169 w 364971"/>
                      <a:gd name="connsiteY20" fmla="*/ 482657 h 677337"/>
                      <a:gd name="connsiteX21" fmla="*/ 219555 w 364971"/>
                      <a:gd name="connsiteY21" fmla="*/ 495081 h 677337"/>
                      <a:gd name="connsiteX22" fmla="*/ 235510 w 364971"/>
                      <a:gd name="connsiteY22" fmla="*/ 528004 h 677337"/>
                      <a:gd name="connsiteX23" fmla="*/ 252079 w 364971"/>
                      <a:gd name="connsiteY23" fmla="*/ 562791 h 677337"/>
                      <a:gd name="connsiteX24" fmla="*/ 251978 w 364971"/>
                      <a:gd name="connsiteY24" fmla="*/ 565240 h 677337"/>
                      <a:gd name="connsiteX25" fmla="*/ 256386 w 364971"/>
                      <a:gd name="connsiteY25" fmla="*/ 568260 h 677337"/>
                      <a:gd name="connsiteX26" fmla="*/ 251389 w 364971"/>
                      <a:gd name="connsiteY26" fmla="*/ 547339 h 677337"/>
                      <a:gd name="connsiteX27" fmla="*/ 233669 w 364971"/>
                      <a:gd name="connsiteY27" fmla="*/ 519929 h 677337"/>
                      <a:gd name="connsiteX28" fmla="*/ 221396 w 364971"/>
                      <a:gd name="connsiteY28" fmla="*/ 494460 h 677337"/>
                      <a:gd name="connsiteX29" fmla="*/ 220169 w 364971"/>
                      <a:gd name="connsiteY29" fmla="*/ 486384 h 677337"/>
                      <a:gd name="connsiteX30" fmla="*/ 220169 w 364971"/>
                      <a:gd name="connsiteY30" fmla="*/ 482657 h 677337"/>
                      <a:gd name="connsiteX31" fmla="*/ 48715 w 364971"/>
                      <a:gd name="connsiteY31" fmla="*/ 445679 h 677337"/>
                      <a:gd name="connsiteX32" fmla="*/ 60396 w 364971"/>
                      <a:gd name="connsiteY32" fmla="*/ 450700 h 677337"/>
                      <a:gd name="connsiteX33" fmla="*/ 71462 w 364971"/>
                      <a:gd name="connsiteY33" fmla="*/ 458231 h 677337"/>
                      <a:gd name="connsiteX34" fmla="*/ 84372 w 364971"/>
                      <a:gd name="connsiteY34" fmla="*/ 468273 h 677337"/>
                      <a:gd name="connsiteX35" fmla="*/ 99126 w 364971"/>
                      <a:gd name="connsiteY35" fmla="*/ 479570 h 677337"/>
                      <a:gd name="connsiteX36" fmla="*/ 105889 w 364971"/>
                      <a:gd name="connsiteY36" fmla="*/ 483336 h 677337"/>
                      <a:gd name="connsiteX37" fmla="*/ 112651 w 364971"/>
                      <a:gd name="connsiteY37" fmla="*/ 485846 h 677337"/>
                      <a:gd name="connsiteX38" fmla="*/ 124947 w 364971"/>
                      <a:gd name="connsiteY38" fmla="*/ 488985 h 677337"/>
                      <a:gd name="connsiteX39" fmla="*/ 132650 w 364971"/>
                      <a:gd name="connsiteY39" fmla="*/ 488985 h 677337"/>
                      <a:gd name="connsiteX40" fmla="*/ 129031 w 364971"/>
                      <a:gd name="connsiteY40" fmla="*/ 484689 h 677337"/>
                      <a:gd name="connsiteX41" fmla="*/ 126176 w 364971"/>
                      <a:gd name="connsiteY41" fmla="*/ 485219 h 677337"/>
                      <a:gd name="connsiteX42" fmla="*/ 92364 w 364971"/>
                      <a:gd name="connsiteY42" fmla="*/ 471411 h 677337"/>
                      <a:gd name="connsiteX43" fmla="*/ 60396 w 364971"/>
                      <a:gd name="connsiteY43" fmla="*/ 448817 h 677337"/>
                      <a:gd name="connsiteX44" fmla="*/ 48715 w 364971"/>
                      <a:gd name="connsiteY44" fmla="*/ 445679 h 677337"/>
                      <a:gd name="connsiteX45" fmla="*/ 159670 w 364971"/>
                      <a:gd name="connsiteY45" fmla="*/ 429581 h 677337"/>
                      <a:gd name="connsiteX46" fmla="*/ 155960 w 364971"/>
                      <a:gd name="connsiteY46" fmla="*/ 440061 h 677337"/>
                      <a:gd name="connsiteX47" fmla="*/ 162761 w 364971"/>
                      <a:gd name="connsiteY47" fmla="*/ 471498 h 677337"/>
                      <a:gd name="connsiteX48" fmla="*/ 172036 w 364971"/>
                      <a:gd name="connsiteY48" fmla="*/ 504785 h 677337"/>
                      <a:gd name="connsiteX49" fmla="*/ 172001 w 364971"/>
                      <a:gd name="connsiteY49" fmla="*/ 505050 h 677337"/>
                      <a:gd name="connsiteX50" fmla="*/ 176010 w 364971"/>
                      <a:gd name="connsiteY50" fmla="*/ 508206 h 677337"/>
                      <a:gd name="connsiteX51" fmla="*/ 175745 w 364971"/>
                      <a:gd name="connsiteY51" fmla="*/ 502936 h 677337"/>
                      <a:gd name="connsiteX52" fmla="*/ 173891 w 364971"/>
                      <a:gd name="connsiteY52" fmla="*/ 490607 h 677337"/>
                      <a:gd name="connsiteX53" fmla="*/ 169563 w 364971"/>
                      <a:gd name="connsiteY53" fmla="*/ 478279 h 677337"/>
                      <a:gd name="connsiteX54" fmla="*/ 162143 w 364971"/>
                      <a:gd name="connsiteY54" fmla="*/ 463485 h 677337"/>
                      <a:gd name="connsiteX55" fmla="*/ 157815 w 364971"/>
                      <a:gd name="connsiteY55" fmla="*/ 450540 h 677337"/>
                      <a:gd name="connsiteX56" fmla="*/ 157197 w 364971"/>
                      <a:gd name="connsiteY56" fmla="*/ 440061 h 677337"/>
                      <a:gd name="connsiteX57" fmla="*/ 159670 w 364971"/>
                      <a:gd name="connsiteY57" fmla="*/ 429581 h 677337"/>
                      <a:gd name="connsiteX58" fmla="*/ 128490 w 364971"/>
                      <a:gd name="connsiteY58" fmla="*/ 371210 h 677337"/>
                      <a:gd name="connsiteX59" fmla="*/ 126028 w 364971"/>
                      <a:gd name="connsiteY59" fmla="*/ 373058 h 677337"/>
                      <a:gd name="connsiteX60" fmla="*/ 121104 w 364971"/>
                      <a:gd name="connsiteY60" fmla="*/ 378604 h 677337"/>
                      <a:gd name="connsiteX61" fmla="*/ 116179 w 364971"/>
                      <a:gd name="connsiteY61" fmla="*/ 389080 h 677337"/>
                      <a:gd name="connsiteX62" fmla="*/ 115564 w 364971"/>
                      <a:gd name="connsiteY62" fmla="*/ 406950 h 677337"/>
                      <a:gd name="connsiteX63" fmla="*/ 112486 w 364971"/>
                      <a:gd name="connsiteY63" fmla="*/ 438376 h 677337"/>
                      <a:gd name="connsiteX64" fmla="*/ 112162 w 364971"/>
                      <a:gd name="connsiteY64" fmla="*/ 439097 h 677337"/>
                      <a:gd name="connsiteX65" fmla="*/ 114994 w 364971"/>
                      <a:gd name="connsiteY65" fmla="*/ 444249 h 677337"/>
                      <a:gd name="connsiteX66" fmla="*/ 116795 w 364971"/>
                      <a:gd name="connsiteY66" fmla="*/ 437760 h 677337"/>
                      <a:gd name="connsiteX67" fmla="*/ 117410 w 364971"/>
                      <a:gd name="connsiteY67" fmla="*/ 432214 h 677337"/>
                      <a:gd name="connsiteX68" fmla="*/ 118026 w 364971"/>
                      <a:gd name="connsiteY68" fmla="*/ 426668 h 677337"/>
                      <a:gd name="connsiteX69" fmla="*/ 118641 w 364971"/>
                      <a:gd name="connsiteY69" fmla="*/ 420506 h 677337"/>
                      <a:gd name="connsiteX70" fmla="*/ 118641 w 364971"/>
                      <a:gd name="connsiteY70" fmla="*/ 414344 h 677337"/>
                      <a:gd name="connsiteX71" fmla="*/ 118026 w 364971"/>
                      <a:gd name="connsiteY71" fmla="*/ 400171 h 677337"/>
                      <a:gd name="connsiteX72" fmla="*/ 118641 w 364971"/>
                      <a:gd name="connsiteY72" fmla="*/ 388463 h 677337"/>
                      <a:gd name="connsiteX73" fmla="*/ 122950 w 364971"/>
                      <a:gd name="connsiteY73" fmla="*/ 379220 h 677337"/>
                      <a:gd name="connsiteX74" fmla="*/ 126644 w 364971"/>
                      <a:gd name="connsiteY74" fmla="*/ 373058 h 677337"/>
                      <a:gd name="connsiteX75" fmla="*/ 128490 w 364971"/>
                      <a:gd name="connsiteY75" fmla="*/ 371210 h 677337"/>
                      <a:gd name="connsiteX76" fmla="*/ 28236 w 364971"/>
                      <a:gd name="connsiteY76" fmla="*/ 341535 h 677337"/>
                      <a:gd name="connsiteX77" fmla="*/ 35602 w 364971"/>
                      <a:gd name="connsiteY77" fmla="*/ 350187 h 677337"/>
                      <a:gd name="connsiteX78" fmla="*/ 39285 w 364971"/>
                      <a:gd name="connsiteY78" fmla="*/ 355130 h 677337"/>
                      <a:gd name="connsiteX79" fmla="*/ 42968 w 364971"/>
                      <a:gd name="connsiteY79" fmla="*/ 360692 h 677337"/>
                      <a:gd name="connsiteX80" fmla="*/ 46037 w 364971"/>
                      <a:gd name="connsiteY80" fmla="*/ 367489 h 677337"/>
                      <a:gd name="connsiteX81" fmla="*/ 49721 w 364971"/>
                      <a:gd name="connsiteY81" fmla="*/ 374905 h 677337"/>
                      <a:gd name="connsiteX82" fmla="*/ 53403 w 364971"/>
                      <a:gd name="connsiteY82" fmla="*/ 383556 h 677337"/>
                      <a:gd name="connsiteX83" fmla="*/ 57700 w 364971"/>
                      <a:gd name="connsiteY83" fmla="*/ 390972 h 677337"/>
                      <a:gd name="connsiteX84" fmla="*/ 66908 w 364971"/>
                      <a:gd name="connsiteY84" fmla="*/ 401477 h 677337"/>
                      <a:gd name="connsiteX85" fmla="*/ 76729 w 364971"/>
                      <a:gd name="connsiteY85" fmla="*/ 408274 h 677337"/>
                      <a:gd name="connsiteX86" fmla="*/ 79574 w 364971"/>
                      <a:gd name="connsiteY86" fmla="*/ 409454 h 677337"/>
                      <a:gd name="connsiteX87" fmla="*/ 78288 w 364971"/>
                      <a:gd name="connsiteY87" fmla="*/ 405301 h 677337"/>
                      <a:gd name="connsiteX88" fmla="*/ 73660 w 364971"/>
                      <a:gd name="connsiteY88" fmla="*/ 402713 h 677337"/>
                      <a:gd name="connsiteX89" fmla="*/ 67522 w 364971"/>
                      <a:gd name="connsiteY89" fmla="*/ 397769 h 677337"/>
                      <a:gd name="connsiteX90" fmla="*/ 55245 w 364971"/>
                      <a:gd name="connsiteY90" fmla="*/ 380467 h 677337"/>
                      <a:gd name="connsiteX91" fmla="*/ 49721 w 364971"/>
                      <a:gd name="connsiteY91" fmla="*/ 369961 h 677337"/>
                      <a:gd name="connsiteX92" fmla="*/ 45424 w 364971"/>
                      <a:gd name="connsiteY92" fmla="*/ 360692 h 677337"/>
                      <a:gd name="connsiteX93" fmla="*/ 40513 w 364971"/>
                      <a:gd name="connsiteY93" fmla="*/ 353895 h 677337"/>
                      <a:gd name="connsiteX94" fmla="*/ 36830 w 364971"/>
                      <a:gd name="connsiteY94" fmla="*/ 348951 h 677337"/>
                      <a:gd name="connsiteX95" fmla="*/ 28236 w 364971"/>
                      <a:gd name="connsiteY95" fmla="*/ 341535 h 677337"/>
                      <a:gd name="connsiteX96" fmla="*/ 124842 w 364971"/>
                      <a:gd name="connsiteY96" fmla="*/ 308074 h 677337"/>
                      <a:gd name="connsiteX97" fmla="*/ 115541 w 364971"/>
                      <a:gd name="connsiteY97" fmla="*/ 311774 h 677337"/>
                      <a:gd name="connsiteX98" fmla="*/ 107479 w 364971"/>
                      <a:gd name="connsiteY98" fmla="*/ 319791 h 677337"/>
                      <a:gd name="connsiteX99" fmla="*/ 99418 w 364971"/>
                      <a:gd name="connsiteY99" fmla="*/ 334590 h 677337"/>
                      <a:gd name="connsiteX100" fmla="*/ 97557 w 364971"/>
                      <a:gd name="connsiteY100" fmla="*/ 339523 h 677337"/>
                      <a:gd name="connsiteX101" fmla="*/ 96435 w 364971"/>
                      <a:gd name="connsiteY101" fmla="*/ 342870 h 677337"/>
                      <a:gd name="connsiteX102" fmla="*/ 91711 w 364971"/>
                      <a:gd name="connsiteY102" fmla="*/ 350996 h 677337"/>
                      <a:gd name="connsiteX103" fmla="*/ 84535 w 364971"/>
                      <a:gd name="connsiteY103" fmla="*/ 361105 h 677337"/>
                      <a:gd name="connsiteX104" fmla="*/ 83324 w 364971"/>
                      <a:gd name="connsiteY104" fmla="*/ 362138 h 677337"/>
                      <a:gd name="connsiteX105" fmla="*/ 83868 w 364971"/>
                      <a:gd name="connsiteY105" fmla="*/ 364486 h 677337"/>
                      <a:gd name="connsiteX106" fmla="*/ 91711 w 364971"/>
                      <a:gd name="connsiteY106" fmla="*/ 350996 h 677337"/>
                      <a:gd name="connsiteX107" fmla="*/ 91976 w 364971"/>
                      <a:gd name="connsiteY107" fmla="*/ 350622 h 677337"/>
                      <a:gd name="connsiteX108" fmla="*/ 96317 w 364971"/>
                      <a:gd name="connsiteY108" fmla="*/ 343223 h 677337"/>
                      <a:gd name="connsiteX109" fmla="*/ 96435 w 364971"/>
                      <a:gd name="connsiteY109" fmla="*/ 342870 h 677337"/>
                      <a:gd name="connsiteX110" fmla="*/ 103759 w 364971"/>
                      <a:gd name="connsiteY110" fmla="*/ 330273 h 677337"/>
                      <a:gd name="connsiteX111" fmla="*/ 116781 w 364971"/>
                      <a:gd name="connsiteY111" fmla="*/ 313008 h 677337"/>
                      <a:gd name="connsiteX112" fmla="*/ 124842 w 364971"/>
                      <a:gd name="connsiteY112" fmla="*/ 308074 h 677337"/>
                      <a:gd name="connsiteX113" fmla="*/ 45039 w 364971"/>
                      <a:gd name="connsiteY113" fmla="*/ 248137 h 677337"/>
                      <a:gd name="connsiteX114" fmla="*/ 49409 w 364971"/>
                      <a:gd name="connsiteY114" fmla="*/ 258023 h 677337"/>
                      <a:gd name="connsiteX115" fmla="*/ 52531 w 364971"/>
                      <a:gd name="connsiteY115" fmla="*/ 268528 h 677337"/>
                      <a:gd name="connsiteX116" fmla="*/ 54404 w 364971"/>
                      <a:gd name="connsiteY116" fmla="*/ 282739 h 677337"/>
                      <a:gd name="connsiteX117" fmla="*/ 60023 w 364971"/>
                      <a:gd name="connsiteY117" fmla="*/ 311162 h 677337"/>
                      <a:gd name="connsiteX118" fmla="*/ 70809 w 364971"/>
                      <a:gd name="connsiteY118" fmla="*/ 325396 h 677337"/>
                      <a:gd name="connsiteX119" fmla="*/ 71080 w 364971"/>
                      <a:gd name="connsiteY119" fmla="*/ 321321 h 677337"/>
                      <a:gd name="connsiteX120" fmla="*/ 71096 w 364971"/>
                      <a:gd name="connsiteY120" fmla="*/ 321081 h 677337"/>
                      <a:gd name="connsiteX121" fmla="*/ 69387 w 364971"/>
                      <a:gd name="connsiteY121" fmla="*/ 319813 h 677337"/>
                      <a:gd name="connsiteX122" fmla="*/ 57525 w 364971"/>
                      <a:gd name="connsiteY122" fmla="*/ 289536 h 677337"/>
                      <a:gd name="connsiteX123" fmla="*/ 56277 w 364971"/>
                      <a:gd name="connsiteY123" fmla="*/ 278414 h 677337"/>
                      <a:gd name="connsiteX124" fmla="*/ 55028 w 364971"/>
                      <a:gd name="connsiteY124" fmla="*/ 269763 h 677337"/>
                      <a:gd name="connsiteX125" fmla="*/ 50658 w 364971"/>
                      <a:gd name="connsiteY125" fmla="*/ 256788 h 677337"/>
                      <a:gd name="connsiteX126" fmla="*/ 45039 w 364971"/>
                      <a:gd name="connsiteY126" fmla="*/ 248137 h 677337"/>
                      <a:gd name="connsiteX127" fmla="*/ 141867 w 364971"/>
                      <a:gd name="connsiteY127" fmla="*/ 242132 h 677337"/>
                      <a:gd name="connsiteX128" fmla="*/ 132535 w 364971"/>
                      <a:gd name="connsiteY128" fmla="*/ 243998 h 677337"/>
                      <a:gd name="connsiteX129" fmla="*/ 122581 w 364971"/>
                      <a:gd name="connsiteY129" fmla="*/ 249595 h 677337"/>
                      <a:gd name="connsiteX130" fmla="*/ 110761 w 364971"/>
                      <a:gd name="connsiteY130" fmla="*/ 262033 h 677337"/>
                      <a:gd name="connsiteX131" fmla="*/ 99562 w 364971"/>
                      <a:gd name="connsiteY131" fmla="*/ 275093 h 677337"/>
                      <a:gd name="connsiteX132" fmla="*/ 88986 w 364971"/>
                      <a:gd name="connsiteY132" fmla="*/ 281934 h 677337"/>
                      <a:gd name="connsiteX133" fmla="*/ 88372 w 364971"/>
                      <a:gd name="connsiteY133" fmla="*/ 282170 h 677337"/>
                      <a:gd name="connsiteX134" fmla="*/ 87518 w 364971"/>
                      <a:gd name="connsiteY134" fmla="*/ 286022 h 677337"/>
                      <a:gd name="connsiteX135" fmla="*/ 100185 w 364971"/>
                      <a:gd name="connsiteY135" fmla="*/ 277581 h 677337"/>
                      <a:gd name="connsiteX136" fmla="*/ 103917 w 364971"/>
                      <a:gd name="connsiteY136" fmla="*/ 273849 h 677337"/>
                      <a:gd name="connsiteX137" fmla="*/ 108272 w 364971"/>
                      <a:gd name="connsiteY137" fmla="*/ 270118 h 677337"/>
                      <a:gd name="connsiteX138" fmla="*/ 112627 w 364971"/>
                      <a:gd name="connsiteY138" fmla="*/ 265143 h 677337"/>
                      <a:gd name="connsiteX139" fmla="*/ 116360 w 364971"/>
                      <a:gd name="connsiteY139" fmla="*/ 258924 h 677337"/>
                      <a:gd name="connsiteX140" fmla="*/ 124448 w 364971"/>
                      <a:gd name="connsiteY140" fmla="*/ 250217 h 677337"/>
                      <a:gd name="connsiteX141" fmla="*/ 133157 w 364971"/>
                      <a:gd name="connsiteY141" fmla="*/ 245242 h 677337"/>
                      <a:gd name="connsiteX142" fmla="*/ 141867 w 364971"/>
                      <a:gd name="connsiteY142" fmla="*/ 242132 h 677337"/>
                      <a:gd name="connsiteX143" fmla="*/ 171069 w 364971"/>
                      <a:gd name="connsiteY143" fmla="*/ 182124 h 677337"/>
                      <a:gd name="connsiteX144" fmla="*/ 162475 w 364971"/>
                      <a:gd name="connsiteY144" fmla="*/ 182737 h 677337"/>
                      <a:gd name="connsiteX145" fmla="*/ 139763 w 364971"/>
                      <a:gd name="connsiteY145" fmla="*/ 196844 h 677337"/>
                      <a:gd name="connsiteX146" fmla="*/ 115824 w 364971"/>
                      <a:gd name="connsiteY146" fmla="*/ 211565 h 677337"/>
                      <a:gd name="connsiteX147" fmla="*/ 113611 w 364971"/>
                      <a:gd name="connsiteY147" fmla="*/ 211811 h 677337"/>
                      <a:gd name="connsiteX148" fmla="*/ 112092 w 364971"/>
                      <a:gd name="connsiteY148" fmla="*/ 215327 h 677337"/>
                      <a:gd name="connsiteX149" fmla="*/ 126873 w 364971"/>
                      <a:gd name="connsiteY149" fmla="*/ 209725 h 677337"/>
                      <a:gd name="connsiteX150" fmla="*/ 136081 w 364971"/>
                      <a:gd name="connsiteY150" fmla="*/ 203591 h 677337"/>
                      <a:gd name="connsiteX151" fmla="*/ 145288 w 364971"/>
                      <a:gd name="connsiteY151" fmla="*/ 195004 h 677337"/>
                      <a:gd name="connsiteX152" fmla="*/ 162475 w 364971"/>
                      <a:gd name="connsiteY152" fmla="*/ 183964 h 677337"/>
                      <a:gd name="connsiteX153" fmla="*/ 171069 w 364971"/>
                      <a:gd name="connsiteY153" fmla="*/ 182124 h 677337"/>
                      <a:gd name="connsiteX154" fmla="*/ 80943 w 364971"/>
                      <a:gd name="connsiteY154" fmla="*/ 171997 h 677337"/>
                      <a:gd name="connsiteX155" fmla="*/ 83452 w 364971"/>
                      <a:gd name="connsiteY155" fmla="*/ 181290 h 677337"/>
                      <a:gd name="connsiteX156" fmla="*/ 84079 w 364971"/>
                      <a:gd name="connsiteY156" fmla="*/ 191821 h 677337"/>
                      <a:gd name="connsiteX157" fmla="*/ 82824 w 364971"/>
                      <a:gd name="connsiteY157" fmla="*/ 204831 h 677337"/>
                      <a:gd name="connsiteX158" fmla="*/ 81570 w 364971"/>
                      <a:gd name="connsiteY158" fmla="*/ 212265 h 677337"/>
                      <a:gd name="connsiteX159" fmla="*/ 80943 w 364971"/>
                      <a:gd name="connsiteY159" fmla="*/ 219080 h 677337"/>
                      <a:gd name="connsiteX160" fmla="*/ 82197 w 364971"/>
                      <a:gd name="connsiteY160" fmla="*/ 231470 h 677337"/>
                      <a:gd name="connsiteX161" fmla="*/ 88233 w 364971"/>
                      <a:gd name="connsiteY161" fmla="*/ 246377 h 677337"/>
                      <a:gd name="connsiteX162" fmla="*/ 89729 w 364971"/>
                      <a:gd name="connsiteY162" fmla="*/ 243079 h 677337"/>
                      <a:gd name="connsiteX163" fmla="*/ 88469 w 364971"/>
                      <a:gd name="connsiteY163" fmla="*/ 241382 h 677337"/>
                      <a:gd name="connsiteX164" fmla="*/ 84079 w 364971"/>
                      <a:gd name="connsiteY164" fmla="*/ 211026 h 677337"/>
                      <a:gd name="connsiteX165" fmla="*/ 85960 w 364971"/>
                      <a:gd name="connsiteY165" fmla="*/ 193060 h 677337"/>
                      <a:gd name="connsiteX166" fmla="*/ 84706 w 364971"/>
                      <a:gd name="connsiteY166" fmla="*/ 181290 h 677337"/>
                      <a:gd name="connsiteX167" fmla="*/ 80943 w 364971"/>
                      <a:gd name="connsiteY167" fmla="*/ 171997 h 677337"/>
                      <a:gd name="connsiteX168" fmla="*/ 197340 w 364971"/>
                      <a:gd name="connsiteY168" fmla="*/ 125716 h 677337"/>
                      <a:gd name="connsiteX169" fmla="*/ 174408 w 364971"/>
                      <a:gd name="connsiteY169" fmla="*/ 137206 h 677337"/>
                      <a:gd name="connsiteX170" fmla="*/ 161392 w 364971"/>
                      <a:gd name="connsiteY170" fmla="*/ 145068 h 677337"/>
                      <a:gd name="connsiteX171" fmla="*/ 150236 w 364971"/>
                      <a:gd name="connsiteY171" fmla="*/ 148092 h 677337"/>
                      <a:gd name="connsiteX172" fmla="*/ 148663 w 364971"/>
                      <a:gd name="connsiteY172" fmla="*/ 148092 h 677337"/>
                      <a:gd name="connsiteX173" fmla="*/ 146883 w 364971"/>
                      <a:gd name="connsiteY173" fmla="*/ 150875 h 677337"/>
                      <a:gd name="connsiteX174" fmla="*/ 160773 w 364971"/>
                      <a:gd name="connsiteY174" fmla="*/ 147487 h 677337"/>
                      <a:gd name="connsiteX175" fmla="*/ 179986 w 364971"/>
                      <a:gd name="connsiteY175" fmla="*/ 135392 h 677337"/>
                      <a:gd name="connsiteX176" fmla="*/ 197959 w 364971"/>
                      <a:gd name="connsiteY176" fmla="*/ 126925 h 677337"/>
                      <a:gd name="connsiteX177" fmla="*/ 206017 w 364971"/>
                      <a:gd name="connsiteY177" fmla="*/ 125716 h 677337"/>
                      <a:gd name="connsiteX178" fmla="*/ 197340 w 364971"/>
                      <a:gd name="connsiteY178" fmla="*/ 125716 h 677337"/>
                      <a:gd name="connsiteX179" fmla="*/ 121904 w 364971"/>
                      <a:gd name="connsiteY179" fmla="*/ 107556 h 677337"/>
                      <a:gd name="connsiteX180" fmla="*/ 123721 w 364971"/>
                      <a:gd name="connsiteY180" fmla="*/ 116714 h 677337"/>
                      <a:gd name="connsiteX181" fmla="*/ 120692 w 364971"/>
                      <a:gd name="connsiteY181" fmla="*/ 137474 h 677337"/>
                      <a:gd name="connsiteX182" fmla="*/ 116452 w 364971"/>
                      <a:gd name="connsiteY182" fmla="*/ 161287 h 677337"/>
                      <a:gd name="connsiteX183" fmla="*/ 120251 w 364971"/>
                      <a:gd name="connsiteY183" fmla="*/ 178245 h 677337"/>
                      <a:gd name="connsiteX184" fmla="*/ 120908 w 364971"/>
                      <a:gd name="connsiteY184" fmla="*/ 177038 h 677337"/>
                      <a:gd name="connsiteX185" fmla="*/ 122547 w 364971"/>
                      <a:gd name="connsiteY185" fmla="*/ 174026 h 677337"/>
                      <a:gd name="connsiteX186" fmla="*/ 121298 w 364971"/>
                      <a:gd name="connsiteY186" fmla="*/ 171666 h 677337"/>
                      <a:gd name="connsiteX187" fmla="*/ 118875 w 364971"/>
                      <a:gd name="connsiteY187" fmla="*/ 160065 h 677337"/>
                      <a:gd name="connsiteX188" fmla="*/ 121298 w 364971"/>
                      <a:gd name="connsiteY188" fmla="*/ 143580 h 677337"/>
                      <a:gd name="connsiteX189" fmla="*/ 124932 w 364971"/>
                      <a:gd name="connsiteY189" fmla="*/ 127705 h 677337"/>
                      <a:gd name="connsiteX190" fmla="*/ 124932 w 364971"/>
                      <a:gd name="connsiteY190" fmla="*/ 116104 h 677337"/>
                      <a:gd name="connsiteX191" fmla="*/ 121904 w 364971"/>
                      <a:gd name="connsiteY191" fmla="*/ 107556 h 677337"/>
                      <a:gd name="connsiteX192" fmla="*/ 234893 w 364971"/>
                      <a:gd name="connsiteY192" fmla="*/ 73933 h 677337"/>
                      <a:gd name="connsiteX193" fmla="*/ 212691 w 364971"/>
                      <a:gd name="connsiteY193" fmla="*/ 83141 h 677337"/>
                      <a:gd name="connsiteX194" fmla="*/ 189256 w 364971"/>
                      <a:gd name="connsiteY194" fmla="*/ 92348 h 677337"/>
                      <a:gd name="connsiteX195" fmla="*/ 187052 w 364971"/>
                      <a:gd name="connsiteY195" fmla="*/ 92074 h 677337"/>
                      <a:gd name="connsiteX196" fmla="*/ 185338 w 364971"/>
                      <a:gd name="connsiteY196" fmla="*/ 94336 h 677337"/>
                      <a:gd name="connsiteX197" fmla="*/ 218242 w 364971"/>
                      <a:gd name="connsiteY197" fmla="*/ 81913 h 677337"/>
                      <a:gd name="connsiteX198" fmla="*/ 242911 w 364971"/>
                      <a:gd name="connsiteY198" fmla="*/ 73933 h 677337"/>
                      <a:gd name="connsiteX199" fmla="*/ 234893 w 364971"/>
                      <a:gd name="connsiteY199" fmla="*/ 73933 h 677337"/>
                      <a:gd name="connsiteX200" fmla="*/ 165863 w 364971"/>
                      <a:gd name="connsiteY200" fmla="*/ 53145 h 677337"/>
                      <a:gd name="connsiteX201" fmla="*/ 166482 w 364971"/>
                      <a:gd name="connsiteY201" fmla="*/ 61763 h 677337"/>
                      <a:gd name="connsiteX202" fmla="*/ 162152 w 364971"/>
                      <a:gd name="connsiteY202" fmla="*/ 80845 h 677337"/>
                      <a:gd name="connsiteX203" fmla="*/ 156586 w 364971"/>
                      <a:gd name="connsiteY203" fmla="*/ 103006 h 677337"/>
                      <a:gd name="connsiteX204" fmla="*/ 158238 w 364971"/>
                      <a:gd name="connsiteY204" fmla="*/ 118906 h 677337"/>
                      <a:gd name="connsiteX205" fmla="*/ 159048 w 364971"/>
                      <a:gd name="connsiteY205" fmla="*/ 117845 h 677337"/>
                      <a:gd name="connsiteX206" fmla="*/ 160763 w 364971"/>
                      <a:gd name="connsiteY206" fmla="*/ 115553 h 677337"/>
                      <a:gd name="connsiteX207" fmla="*/ 159678 w 364971"/>
                      <a:gd name="connsiteY207" fmla="*/ 112855 h 677337"/>
                      <a:gd name="connsiteX208" fmla="*/ 158441 w 364971"/>
                      <a:gd name="connsiteY208" fmla="*/ 101774 h 677337"/>
                      <a:gd name="connsiteX209" fmla="*/ 162152 w 364971"/>
                      <a:gd name="connsiteY209" fmla="*/ 87001 h 677337"/>
                      <a:gd name="connsiteX210" fmla="*/ 167719 w 364971"/>
                      <a:gd name="connsiteY210" fmla="*/ 61147 h 677337"/>
                      <a:gd name="connsiteX211" fmla="*/ 165863 w 364971"/>
                      <a:gd name="connsiteY211" fmla="*/ 53145 h 677337"/>
                      <a:gd name="connsiteX212" fmla="*/ 246179 w 364971"/>
                      <a:gd name="connsiteY212" fmla="*/ 9656 h 677337"/>
                      <a:gd name="connsiteX213" fmla="*/ 240603 w 364971"/>
                      <a:gd name="connsiteY213" fmla="*/ 12715 h 677337"/>
                      <a:gd name="connsiteX214" fmla="*/ 230691 w 364971"/>
                      <a:gd name="connsiteY214" fmla="*/ 29235 h 677337"/>
                      <a:gd name="connsiteX215" fmla="*/ 222852 w 364971"/>
                      <a:gd name="connsiteY215" fmla="*/ 40849 h 677337"/>
                      <a:gd name="connsiteX216" fmla="*/ 223162 w 364971"/>
                      <a:gd name="connsiteY216" fmla="*/ 40818 h 677337"/>
                      <a:gd name="connsiteX217" fmla="*/ 233169 w 364971"/>
                      <a:gd name="connsiteY217" fmla="*/ 26176 h 677337"/>
                      <a:gd name="connsiteX218" fmla="*/ 241223 w 364971"/>
                      <a:gd name="connsiteY218" fmla="*/ 13939 h 677337"/>
                      <a:gd name="connsiteX219" fmla="*/ 246179 w 364971"/>
                      <a:gd name="connsiteY219" fmla="*/ 9656 h 677337"/>
                      <a:gd name="connsiteX220" fmla="*/ 252142 w 364971"/>
                      <a:gd name="connsiteY220" fmla="*/ 402 h 677337"/>
                      <a:gd name="connsiteX221" fmla="*/ 263525 w 364971"/>
                      <a:gd name="connsiteY221" fmla="*/ 4761 h 677337"/>
                      <a:gd name="connsiteX222" fmla="*/ 252374 w 364971"/>
                      <a:gd name="connsiteY222" fmla="*/ 24952 h 677337"/>
                      <a:gd name="connsiteX223" fmla="*/ 236886 w 364971"/>
                      <a:gd name="connsiteY223" fmla="*/ 43920 h 677337"/>
                      <a:gd name="connsiteX224" fmla="*/ 224869 w 364971"/>
                      <a:gd name="connsiteY224" fmla="*/ 47243 h 677337"/>
                      <a:gd name="connsiteX225" fmla="*/ 224869 w 364971"/>
                      <a:gd name="connsiteY225" fmla="*/ 47553 h 677337"/>
                      <a:gd name="connsiteX226" fmla="*/ 218718 w 364971"/>
                      <a:gd name="connsiteY226" fmla="*/ 53719 h 677337"/>
                      <a:gd name="connsiteX227" fmla="*/ 202109 w 364971"/>
                      <a:gd name="connsiteY227" fmla="*/ 72217 h 677337"/>
                      <a:gd name="connsiteX228" fmla="*/ 193118 w 364971"/>
                      <a:gd name="connsiteY228" fmla="*/ 84074 h 677337"/>
                      <a:gd name="connsiteX229" fmla="*/ 194189 w 364971"/>
                      <a:gd name="connsiteY229" fmla="*/ 83524 h 677337"/>
                      <a:gd name="connsiteX230" fmla="*/ 203440 w 364971"/>
                      <a:gd name="connsiteY230" fmla="*/ 74547 h 677337"/>
                      <a:gd name="connsiteX231" fmla="*/ 224409 w 364971"/>
                      <a:gd name="connsiteY231" fmla="*/ 61042 h 677337"/>
                      <a:gd name="connsiteX232" fmla="*/ 255862 w 364971"/>
                      <a:gd name="connsiteY232" fmla="*/ 69636 h 677337"/>
                      <a:gd name="connsiteX233" fmla="*/ 265113 w 364971"/>
                      <a:gd name="connsiteY233" fmla="*/ 81299 h 677337"/>
                      <a:gd name="connsiteX234" fmla="*/ 240444 w 364971"/>
                      <a:gd name="connsiteY234" fmla="*/ 93576 h 677337"/>
                      <a:gd name="connsiteX235" fmla="*/ 225642 w 364971"/>
                      <a:gd name="connsiteY235" fmla="*/ 104011 h 677337"/>
                      <a:gd name="connsiteX236" fmla="*/ 209608 w 364971"/>
                      <a:gd name="connsiteY236" fmla="*/ 102170 h 677337"/>
                      <a:gd name="connsiteX237" fmla="*/ 190027 w 364971"/>
                      <a:gd name="connsiteY237" fmla="*/ 96492 h 677337"/>
                      <a:gd name="connsiteX238" fmla="*/ 184318 w 364971"/>
                      <a:gd name="connsiteY238" fmla="*/ 95680 h 677337"/>
                      <a:gd name="connsiteX239" fmla="*/ 178733 w 364971"/>
                      <a:gd name="connsiteY239" fmla="*/ 103046 h 677337"/>
                      <a:gd name="connsiteX240" fmla="*/ 171966 w 364971"/>
                      <a:gd name="connsiteY240" fmla="*/ 112295 h 677337"/>
                      <a:gd name="connsiteX241" fmla="*/ 165199 w 364971"/>
                      <a:gd name="connsiteY241" fmla="*/ 122161 h 677337"/>
                      <a:gd name="connsiteX242" fmla="*/ 157817 w 364971"/>
                      <a:gd name="connsiteY242" fmla="*/ 133259 h 677337"/>
                      <a:gd name="connsiteX243" fmla="*/ 153811 w 364971"/>
                      <a:gd name="connsiteY243" fmla="*/ 139831 h 677337"/>
                      <a:gd name="connsiteX244" fmla="*/ 155195 w 364971"/>
                      <a:gd name="connsiteY244" fmla="*/ 139020 h 677337"/>
                      <a:gd name="connsiteX245" fmla="*/ 159533 w 364971"/>
                      <a:gd name="connsiteY245" fmla="*/ 133578 h 677337"/>
                      <a:gd name="connsiteX246" fmla="*/ 163871 w 364971"/>
                      <a:gd name="connsiteY246" fmla="*/ 128739 h 677337"/>
                      <a:gd name="connsiteX247" fmla="*/ 185564 w 364971"/>
                      <a:gd name="connsiteY247" fmla="*/ 113016 h 677337"/>
                      <a:gd name="connsiteX248" fmla="*/ 205629 w 364971"/>
                      <a:gd name="connsiteY248" fmla="*/ 113016 h 677337"/>
                      <a:gd name="connsiteX249" fmla="*/ 219652 w 364971"/>
                      <a:gd name="connsiteY249" fmla="*/ 120273 h 677337"/>
                      <a:gd name="connsiteX250" fmla="*/ 230188 w 364971"/>
                      <a:gd name="connsiteY250" fmla="*/ 131763 h 677337"/>
                      <a:gd name="connsiteX251" fmla="*/ 213454 w 364971"/>
                      <a:gd name="connsiteY251" fmla="*/ 134182 h 677337"/>
                      <a:gd name="connsiteX252" fmla="*/ 208496 w 364971"/>
                      <a:gd name="connsiteY252" fmla="*/ 139625 h 677337"/>
                      <a:gd name="connsiteX253" fmla="*/ 204777 w 364971"/>
                      <a:gd name="connsiteY253" fmla="*/ 145673 h 677337"/>
                      <a:gd name="connsiteX254" fmla="*/ 173168 w 364971"/>
                      <a:gd name="connsiteY254" fmla="*/ 156558 h 677337"/>
                      <a:gd name="connsiteX255" fmla="*/ 151476 w 364971"/>
                      <a:gd name="connsiteY255" fmla="*/ 152325 h 677337"/>
                      <a:gd name="connsiteX256" fmla="*/ 146209 w 364971"/>
                      <a:gd name="connsiteY256" fmla="*/ 151930 h 677337"/>
                      <a:gd name="connsiteX257" fmla="*/ 135672 w 364971"/>
                      <a:gd name="connsiteY257" fmla="*/ 168405 h 677337"/>
                      <a:gd name="connsiteX258" fmla="*/ 128290 w 364971"/>
                      <a:gd name="connsiteY258" fmla="*/ 181354 h 677337"/>
                      <a:gd name="connsiteX259" fmla="*/ 124599 w 364971"/>
                      <a:gd name="connsiteY259" fmla="*/ 188136 h 677337"/>
                      <a:gd name="connsiteX260" fmla="*/ 120908 w 364971"/>
                      <a:gd name="connsiteY260" fmla="*/ 194919 h 677337"/>
                      <a:gd name="connsiteX261" fmla="*/ 117554 w 364971"/>
                      <a:gd name="connsiteY261" fmla="*/ 202683 h 677337"/>
                      <a:gd name="connsiteX262" fmla="*/ 119507 w 364971"/>
                      <a:gd name="connsiteY262" fmla="*/ 201138 h 677337"/>
                      <a:gd name="connsiteX263" fmla="*/ 127487 w 364971"/>
                      <a:gd name="connsiteY263" fmla="*/ 189484 h 677337"/>
                      <a:gd name="connsiteX264" fmla="*/ 134853 w 364971"/>
                      <a:gd name="connsiteY264" fmla="*/ 178444 h 677337"/>
                      <a:gd name="connsiteX265" fmla="*/ 140377 w 364971"/>
                      <a:gd name="connsiteY265" fmla="*/ 174150 h 677337"/>
                      <a:gd name="connsiteX266" fmla="*/ 148357 w 364971"/>
                      <a:gd name="connsiteY266" fmla="*/ 170470 h 677337"/>
                      <a:gd name="connsiteX267" fmla="*/ 169228 w 364971"/>
                      <a:gd name="connsiteY267" fmla="*/ 168477 h 677337"/>
                      <a:gd name="connsiteX268" fmla="*/ 184573 w 364971"/>
                      <a:gd name="connsiteY268" fmla="*/ 174764 h 677337"/>
                      <a:gd name="connsiteX269" fmla="*/ 193781 w 364971"/>
                      <a:gd name="connsiteY269" fmla="*/ 182737 h 677337"/>
                      <a:gd name="connsiteX270" fmla="*/ 196850 w 364971"/>
                      <a:gd name="connsiteY270" fmla="*/ 186417 h 677337"/>
                      <a:gd name="connsiteX271" fmla="*/ 179663 w 364971"/>
                      <a:gd name="connsiteY271" fmla="*/ 190711 h 677337"/>
                      <a:gd name="connsiteX272" fmla="*/ 175366 w 364971"/>
                      <a:gd name="connsiteY272" fmla="*/ 196231 h 677337"/>
                      <a:gd name="connsiteX273" fmla="*/ 172297 w 364971"/>
                      <a:gd name="connsiteY273" fmla="*/ 202978 h 677337"/>
                      <a:gd name="connsiteX274" fmla="*/ 166158 w 364971"/>
                      <a:gd name="connsiteY274" fmla="*/ 211565 h 677337"/>
                      <a:gd name="connsiteX275" fmla="*/ 158792 w 364971"/>
                      <a:gd name="connsiteY275" fmla="*/ 216472 h 677337"/>
                      <a:gd name="connsiteX276" fmla="*/ 140377 w 364971"/>
                      <a:gd name="connsiteY276" fmla="*/ 217698 h 677337"/>
                      <a:gd name="connsiteX277" fmla="*/ 117819 w 364971"/>
                      <a:gd name="connsiteY277" fmla="*/ 215935 h 677337"/>
                      <a:gd name="connsiteX278" fmla="*/ 111666 w 364971"/>
                      <a:gd name="connsiteY278" fmla="*/ 216313 h 677337"/>
                      <a:gd name="connsiteX279" fmla="*/ 95071 w 364971"/>
                      <a:gd name="connsiteY279" fmla="*/ 254728 h 677337"/>
                      <a:gd name="connsiteX280" fmla="*/ 92225 w 364971"/>
                      <a:gd name="connsiteY280" fmla="*/ 265733 h 677337"/>
                      <a:gd name="connsiteX281" fmla="*/ 96452 w 364971"/>
                      <a:gd name="connsiteY281" fmla="*/ 256436 h 677337"/>
                      <a:gd name="connsiteX282" fmla="*/ 115738 w 364971"/>
                      <a:gd name="connsiteY282" fmla="*/ 233425 h 677337"/>
                      <a:gd name="connsiteX283" fmla="*/ 137512 w 364971"/>
                      <a:gd name="connsiteY283" fmla="*/ 228450 h 677337"/>
                      <a:gd name="connsiteX284" fmla="*/ 154310 w 364971"/>
                      <a:gd name="connsiteY284" fmla="*/ 233425 h 677337"/>
                      <a:gd name="connsiteX285" fmla="*/ 169863 w 364971"/>
                      <a:gd name="connsiteY285" fmla="*/ 243998 h 677337"/>
                      <a:gd name="connsiteX286" fmla="*/ 158665 w 364971"/>
                      <a:gd name="connsiteY286" fmla="*/ 245242 h 677337"/>
                      <a:gd name="connsiteX287" fmla="*/ 152443 w 364971"/>
                      <a:gd name="connsiteY287" fmla="*/ 249595 h 677337"/>
                      <a:gd name="connsiteX288" fmla="*/ 148711 w 364971"/>
                      <a:gd name="connsiteY288" fmla="*/ 255814 h 677337"/>
                      <a:gd name="connsiteX289" fmla="*/ 146222 w 364971"/>
                      <a:gd name="connsiteY289" fmla="*/ 263899 h 677337"/>
                      <a:gd name="connsiteX290" fmla="*/ 141867 w 364971"/>
                      <a:gd name="connsiteY290" fmla="*/ 273227 h 677337"/>
                      <a:gd name="connsiteX291" fmla="*/ 135024 w 364971"/>
                      <a:gd name="connsiteY291" fmla="*/ 278825 h 677337"/>
                      <a:gd name="connsiteX292" fmla="*/ 116360 w 364971"/>
                      <a:gd name="connsiteY292" fmla="*/ 283800 h 677337"/>
                      <a:gd name="connsiteX293" fmla="*/ 92097 w 364971"/>
                      <a:gd name="connsiteY293" fmla="*/ 286287 h 677337"/>
                      <a:gd name="connsiteX294" fmla="*/ 87146 w 364971"/>
                      <a:gd name="connsiteY294" fmla="*/ 287702 h 677337"/>
                      <a:gd name="connsiteX295" fmla="*/ 87074 w 364971"/>
                      <a:gd name="connsiteY295" fmla="*/ 288025 h 677337"/>
                      <a:gd name="connsiteX296" fmla="*/ 85229 w 364971"/>
                      <a:gd name="connsiteY296" fmla="*/ 296040 h 677337"/>
                      <a:gd name="connsiteX297" fmla="*/ 83999 w 364971"/>
                      <a:gd name="connsiteY297" fmla="*/ 300356 h 677337"/>
                      <a:gd name="connsiteX298" fmla="*/ 82768 w 364971"/>
                      <a:gd name="connsiteY298" fmla="*/ 304673 h 677337"/>
                      <a:gd name="connsiteX299" fmla="*/ 80923 w 364971"/>
                      <a:gd name="connsiteY299" fmla="*/ 313305 h 677337"/>
                      <a:gd name="connsiteX300" fmla="*/ 80308 w 364971"/>
                      <a:gd name="connsiteY300" fmla="*/ 321937 h 677337"/>
                      <a:gd name="connsiteX301" fmla="*/ 80308 w 364971"/>
                      <a:gd name="connsiteY301" fmla="*/ 339818 h 677337"/>
                      <a:gd name="connsiteX302" fmla="*/ 80923 w 364971"/>
                      <a:gd name="connsiteY302" fmla="*/ 348451 h 677337"/>
                      <a:gd name="connsiteX303" fmla="*/ 81182 w 364971"/>
                      <a:gd name="connsiteY303" fmla="*/ 350267 h 677337"/>
                      <a:gd name="connsiteX304" fmla="*/ 81434 w 364971"/>
                      <a:gd name="connsiteY304" fmla="*/ 349389 h 677337"/>
                      <a:gd name="connsiteX305" fmla="*/ 82675 w 364971"/>
                      <a:gd name="connsiteY305" fmla="*/ 341373 h 677337"/>
                      <a:gd name="connsiteX306" fmla="*/ 83295 w 364971"/>
                      <a:gd name="connsiteY306" fmla="*/ 333357 h 677337"/>
                      <a:gd name="connsiteX307" fmla="*/ 83915 w 364971"/>
                      <a:gd name="connsiteY307" fmla="*/ 326574 h 677337"/>
                      <a:gd name="connsiteX308" fmla="*/ 85775 w 364971"/>
                      <a:gd name="connsiteY308" fmla="*/ 319174 h 677337"/>
                      <a:gd name="connsiteX309" fmla="*/ 95697 w 364971"/>
                      <a:gd name="connsiteY309" fmla="*/ 305608 h 677337"/>
                      <a:gd name="connsiteX310" fmla="*/ 106239 w 364971"/>
                      <a:gd name="connsiteY310" fmla="*/ 298825 h 677337"/>
                      <a:gd name="connsiteX311" fmla="*/ 116781 w 364971"/>
                      <a:gd name="connsiteY311" fmla="*/ 295742 h 677337"/>
                      <a:gd name="connsiteX312" fmla="*/ 135384 w 364971"/>
                      <a:gd name="connsiteY312" fmla="*/ 296975 h 677337"/>
                      <a:gd name="connsiteX313" fmla="*/ 148407 w 364971"/>
                      <a:gd name="connsiteY313" fmla="*/ 301291 h 677337"/>
                      <a:gd name="connsiteX314" fmla="*/ 153988 w 364971"/>
                      <a:gd name="connsiteY314" fmla="*/ 303758 h 677337"/>
                      <a:gd name="connsiteX315" fmla="*/ 137245 w 364971"/>
                      <a:gd name="connsiteY315" fmla="*/ 313008 h 677337"/>
                      <a:gd name="connsiteX316" fmla="*/ 135384 w 364971"/>
                      <a:gd name="connsiteY316" fmla="*/ 319174 h 677337"/>
                      <a:gd name="connsiteX317" fmla="*/ 135384 w 364971"/>
                      <a:gd name="connsiteY317" fmla="*/ 326574 h 677337"/>
                      <a:gd name="connsiteX318" fmla="*/ 134144 w 364971"/>
                      <a:gd name="connsiteY318" fmla="*/ 335823 h 677337"/>
                      <a:gd name="connsiteX319" fmla="*/ 131664 w 364971"/>
                      <a:gd name="connsiteY319" fmla="*/ 339523 h 677337"/>
                      <a:gd name="connsiteX320" fmla="*/ 129183 w 364971"/>
                      <a:gd name="connsiteY320" fmla="*/ 343223 h 677337"/>
                      <a:gd name="connsiteX321" fmla="*/ 121122 w 364971"/>
                      <a:gd name="connsiteY321" fmla="*/ 348772 h 677337"/>
                      <a:gd name="connsiteX322" fmla="*/ 111820 w 364971"/>
                      <a:gd name="connsiteY322" fmla="*/ 353089 h 677337"/>
                      <a:gd name="connsiteX323" fmla="*/ 88876 w 364971"/>
                      <a:gd name="connsiteY323" fmla="*/ 364188 h 677337"/>
                      <a:gd name="connsiteX324" fmla="*/ 84497 w 364971"/>
                      <a:gd name="connsiteY324" fmla="*/ 367203 h 677337"/>
                      <a:gd name="connsiteX325" fmla="*/ 90150 w 364971"/>
                      <a:gd name="connsiteY325" fmla="*/ 391612 h 677337"/>
                      <a:gd name="connsiteX326" fmla="*/ 96302 w 364971"/>
                      <a:gd name="connsiteY326" fmla="*/ 407644 h 677337"/>
                      <a:gd name="connsiteX327" fmla="*/ 101612 w 364971"/>
                      <a:gd name="connsiteY327" fmla="*/ 419176 h 677337"/>
                      <a:gd name="connsiteX328" fmla="*/ 99559 w 364971"/>
                      <a:gd name="connsiteY328" fmla="*/ 412495 h 677337"/>
                      <a:gd name="connsiteX329" fmla="*/ 96481 w 364971"/>
                      <a:gd name="connsiteY329" fmla="*/ 405717 h 677337"/>
                      <a:gd name="connsiteX330" fmla="*/ 95250 w 364971"/>
                      <a:gd name="connsiteY330" fmla="*/ 397707 h 677337"/>
                      <a:gd name="connsiteX331" fmla="*/ 95866 w 364971"/>
                      <a:gd name="connsiteY331" fmla="*/ 389696 h 677337"/>
                      <a:gd name="connsiteX332" fmla="*/ 98943 w 364971"/>
                      <a:gd name="connsiteY332" fmla="*/ 380453 h 677337"/>
                      <a:gd name="connsiteX333" fmla="*/ 106946 w 364971"/>
                      <a:gd name="connsiteY333" fmla="*/ 369977 h 677337"/>
                      <a:gd name="connsiteX334" fmla="*/ 116179 w 364971"/>
                      <a:gd name="connsiteY334" fmla="*/ 363815 h 677337"/>
                      <a:gd name="connsiteX335" fmla="*/ 135261 w 364971"/>
                      <a:gd name="connsiteY335" fmla="*/ 357653 h 677337"/>
                      <a:gd name="connsiteX336" fmla="*/ 150035 w 364971"/>
                      <a:gd name="connsiteY336" fmla="*/ 357037 h 677337"/>
                      <a:gd name="connsiteX337" fmla="*/ 155575 w 364971"/>
                      <a:gd name="connsiteY337" fmla="*/ 357653 h 677337"/>
                      <a:gd name="connsiteX338" fmla="*/ 146342 w 364971"/>
                      <a:gd name="connsiteY338" fmla="*/ 363815 h 677337"/>
                      <a:gd name="connsiteX339" fmla="*/ 143264 w 364971"/>
                      <a:gd name="connsiteY339" fmla="*/ 370594 h 677337"/>
                      <a:gd name="connsiteX340" fmla="*/ 143879 w 364971"/>
                      <a:gd name="connsiteY340" fmla="*/ 376756 h 677337"/>
                      <a:gd name="connsiteX341" fmla="*/ 145110 w 364971"/>
                      <a:gd name="connsiteY341" fmla="*/ 379837 h 677337"/>
                      <a:gd name="connsiteX342" fmla="*/ 146342 w 364971"/>
                      <a:gd name="connsiteY342" fmla="*/ 382918 h 677337"/>
                      <a:gd name="connsiteX343" fmla="*/ 148188 w 364971"/>
                      <a:gd name="connsiteY343" fmla="*/ 387231 h 677337"/>
                      <a:gd name="connsiteX344" fmla="*/ 148804 w 364971"/>
                      <a:gd name="connsiteY344" fmla="*/ 392161 h 677337"/>
                      <a:gd name="connsiteX345" fmla="*/ 147573 w 364971"/>
                      <a:gd name="connsiteY345" fmla="*/ 400788 h 677337"/>
                      <a:gd name="connsiteX346" fmla="*/ 135877 w 364971"/>
                      <a:gd name="connsiteY346" fmla="*/ 418041 h 677337"/>
                      <a:gd name="connsiteX347" fmla="*/ 118641 w 364971"/>
                      <a:gd name="connsiteY347" fmla="*/ 439608 h 677337"/>
                      <a:gd name="connsiteX348" fmla="*/ 115556 w 364971"/>
                      <a:gd name="connsiteY348" fmla="*/ 445271 h 677337"/>
                      <a:gd name="connsiteX349" fmla="*/ 120293 w 364971"/>
                      <a:gd name="connsiteY349" fmla="*/ 453888 h 677337"/>
                      <a:gd name="connsiteX350" fmla="*/ 143054 w 364971"/>
                      <a:gd name="connsiteY350" fmla="*/ 480402 h 677337"/>
                      <a:gd name="connsiteX351" fmla="*/ 155565 w 364971"/>
                      <a:gd name="connsiteY351" fmla="*/ 491151 h 677337"/>
                      <a:gd name="connsiteX352" fmla="*/ 149159 w 364971"/>
                      <a:gd name="connsiteY352" fmla="*/ 483210 h 677337"/>
                      <a:gd name="connsiteX353" fmla="*/ 138648 w 364971"/>
                      <a:gd name="connsiteY353" fmla="*/ 470265 h 677337"/>
                      <a:gd name="connsiteX354" fmla="*/ 134938 w 364971"/>
                      <a:gd name="connsiteY354" fmla="*/ 451156 h 677337"/>
                      <a:gd name="connsiteX355" fmla="*/ 136175 w 364971"/>
                      <a:gd name="connsiteY355" fmla="*/ 444376 h 677337"/>
                      <a:gd name="connsiteX356" fmla="*/ 138029 w 364971"/>
                      <a:gd name="connsiteY356" fmla="*/ 437595 h 677337"/>
                      <a:gd name="connsiteX357" fmla="*/ 144212 w 364971"/>
                      <a:gd name="connsiteY357" fmla="*/ 427116 h 677337"/>
                      <a:gd name="connsiteX358" fmla="*/ 159670 w 364971"/>
                      <a:gd name="connsiteY358" fmla="*/ 412938 h 677337"/>
                      <a:gd name="connsiteX359" fmla="*/ 173272 w 364971"/>
                      <a:gd name="connsiteY359" fmla="*/ 405541 h 677337"/>
                      <a:gd name="connsiteX360" fmla="*/ 179455 w 364971"/>
                      <a:gd name="connsiteY360" fmla="*/ 403075 h 677337"/>
                      <a:gd name="connsiteX361" fmla="*/ 173272 w 364971"/>
                      <a:gd name="connsiteY361" fmla="*/ 422801 h 677337"/>
                      <a:gd name="connsiteX362" fmla="*/ 175127 w 364971"/>
                      <a:gd name="connsiteY362" fmla="*/ 425883 h 677337"/>
                      <a:gd name="connsiteX363" fmla="*/ 177600 w 364971"/>
                      <a:gd name="connsiteY363" fmla="*/ 428965 h 677337"/>
                      <a:gd name="connsiteX364" fmla="*/ 183783 w 364971"/>
                      <a:gd name="connsiteY364" fmla="*/ 434513 h 677337"/>
                      <a:gd name="connsiteX365" fmla="*/ 187493 w 364971"/>
                      <a:gd name="connsiteY365" fmla="*/ 438828 h 677337"/>
                      <a:gd name="connsiteX366" fmla="*/ 190585 w 364971"/>
                      <a:gd name="connsiteY366" fmla="*/ 443759 h 677337"/>
                      <a:gd name="connsiteX367" fmla="*/ 193058 w 364971"/>
                      <a:gd name="connsiteY367" fmla="*/ 454238 h 677337"/>
                      <a:gd name="connsiteX368" fmla="*/ 188730 w 364971"/>
                      <a:gd name="connsiteY368" fmla="*/ 476430 h 677337"/>
                      <a:gd name="connsiteX369" fmla="*/ 178219 w 364971"/>
                      <a:gd name="connsiteY369" fmla="*/ 504169 h 677337"/>
                      <a:gd name="connsiteX370" fmla="*/ 177366 w 364971"/>
                      <a:gd name="connsiteY370" fmla="*/ 509274 h 677337"/>
                      <a:gd name="connsiteX371" fmla="*/ 194727 w 364971"/>
                      <a:gd name="connsiteY371" fmla="*/ 522947 h 677337"/>
                      <a:gd name="connsiteX372" fmla="*/ 219948 w 364971"/>
                      <a:gd name="connsiteY372" fmla="*/ 543295 h 677337"/>
                      <a:gd name="connsiteX373" fmla="*/ 237820 w 364971"/>
                      <a:gd name="connsiteY373" fmla="*/ 555540 h 677337"/>
                      <a:gd name="connsiteX374" fmla="*/ 223851 w 364971"/>
                      <a:gd name="connsiteY374" fmla="*/ 543534 h 677337"/>
                      <a:gd name="connsiteX375" fmla="*/ 201146 w 364971"/>
                      <a:gd name="connsiteY375" fmla="*/ 512474 h 677337"/>
                      <a:gd name="connsiteX376" fmla="*/ 213419 w 364971"/>
                      <a:gd name="connsiteY376" fmla="*/ 464021 h 677337"/>
                      <a:gd name="connsiteX377" fmla="*/ 225692 w 364971"/>
                      <a:gd name="connsiteY377" fmla="*/ 452839 h 677337"/>
                      <a:gd name="connsiteX378" fmla="*/ 231215 w 364971"/>
                      <a:gd name="connsiteY378" fmla="*/ 449112 h 677337"/>
                      <a:gd name="connsiteX379" fmla="*/ 229374 w 364971"/>
                      <a:gd name="connsiteY379" fmla="*/ 462778 h 677337"/>
                      <a:gd name="connsiteX380" fmla="*/ 233056 w 364971"/>
                      <a:gd name="connsiteY380" fmla="*/ 472096 h 677337"/>
                      <a:gd name="connsiteX381" fmla="*/ 248397 w 364971"/>
                      <a:gd name="connsiteY381" fmla="*/ 484520 h 677337"/>
                      <a:gd name="connsiteX382" fmla="*/ 264966 w 364971"/>
                      <a:gd name="connsiteY382" fmla="*/ 530489 h 677337"/>
                      <a:gd name="connsiteX383" fmla="*/ 258829 w 364971"/>
                      <a:gd name="connsiteY383" fmla="*/ 560928 h 677337"/>
                      <a:gd name="connsiteX384" fmla="*/ 257996 w 364971"/>
                      <a:gd name="connsiteY384" fmla="*/ 569363 h 677337"/>
                      <a:gd name="connsiteX385" fmla="*/ 268545 w 364971"/>
                      <a:gd name="connsiteY385" fmla="*/ 576591 h 677337"/>
                      <a:gd name="connsiteX386" fmla="*/ 311606 w 364971"/>
                      <a:gd name="connsiteY386" fmla="*/ 603721 h 677337"/>
                      <a:gd name="connsiteX387" fmla="*/ 328831 w 364971"/>
                      <a:gd name="connsiteY387" fmla="*/ 616669 h 677337"/>
                      <a:gd name="connsiteX388" fmla="*/ 336828 w 364971"/>
                      <a:gd name="connsiteY388" fmla="*/ 622835 h 677337"/>
                      <a:gd name="connsiteX389" fmla="*/ 343595 w 364971"/>
                      <a:gd name="connsiteY389" fmla="*/ 629001 h 677337"/>
                      <a:gd name="connsiteX390" fmla="*/ 349131 w 364971"/>
                      <a:gd name="connsiteY390" fmla="*/ 635167 h 677337"/>
                      <a:gd name="connsiteX391" fmla="*/ 354052 w 364971"/>
                      <a:gd name="connsiteY391" fmla="*/ 641333 h 677337"/>
                      <a:gd name="connsiteX392" fmla="*/ 357743 w 364971"/>
                      <a:gd name="connsiteY392" fmla="*/ 646882 h 677337"/>
                      <a:gd name="connsiteX393" fmla="*/ 360204 w 364971"/>
                      <a:gd name="connsiteY393" fmla="*/ 651815 h 677337"/>
                      <a:gd name="connsiteX394" fmla="*/ 361434 w 364971"/>
                      <a:gd name="connsiteY394" fmla="*/ 653665 h 677337"/>
                      <a:gd name="connsiteX395" fmla="*/ 362049 w 364971"/>
                      <a:gd name="connsiteY395" fmla="*/ 655515 h 677337"/>
                      <a:gd name="connsiteX396" fmla="*/ 363280 w 364971"/>
                      <a:gd name="connsiteY396" fmla="*/ 658598 h 677337"/>
                      <a:gd name="connsiteX397" fmla="*/ 364510 w 364971"/>
                      <a:gd name="connsiteY397" fmla="*/ 660447 h 677337"/>
                      <a:gd name="connsiteX398" fmla="*/ 364510 w 364971"/>
                      <a:gd name="connsiteY398" fmla="*/ 661064 h 677337"/>
                      <a:gd name="connsiteX399" fmla="*/ 364510 w 364971"/>
                      <a:gd name="connsiteY399" fmla="*/ 665997 h 677337"/>
                      <a:gd name="connsiteX400" fmla="*/ 362664 w 364971"/>
                      <a:gd name="connsiteY400" fmla="*/ 670930 h 677337"/>
                      <a:gd name="connsiteX401" fmla="*/ 354667 w 364971"/>
                      <a:gd name="connsiteY401" fmla="*/ 677095 h 677337"/>
                      <a:gd name="connsiteX402" fmla="*/ 346670 w 364971"/>
                      <a:gd name="connsiteY402" fmla="*/ 675862 h 677337"/>
                      <a:gd name="connsiteX403" fmla="*/ 341749 w 364971"/>
                      <a:gd name="connsiteY403" fmla="*/ 670313 h 677337"/>
                      <a:gd name="connsiteX404" fmla="*/ 341749 w 364971"/>
                      <a:gd name="connsiteY404" fmla="*/ 669696 h 677337"/>
                      <a:gd name="connsiteX405" fmla="*/ 341134 w 364971"/>
                      <a:gd name="connsiteY405" fmla="*/ 668463 h 677337"/>
                      <a:gd name="connsiteX406" fmla="*/ 339904 w 364971"/>
                      <a:gd name="connsiteY406" fmla="*/ 665997 h 677337"/>
                      <a:gd name="connsiteX407" fmla="*/ 338673 w 364971"/>
                      <a:gd name="connsiteY407" fmla="*/ 662914 h 677337"/>
                      <a:gd name="connsiteX408" fmla="*/ 336828 w 364971"/>
                      <a:gd name="connsiteY408" fmla="*/ 659214 h 677337"/>
                      <a:gd name="connsiteX409" fmla="*/ 334367 w 364971"/>
                      <a:gd name="connsiteY409" fmla="*/ 654898 h 677337"/>
                      <a:gd name="connsiteX410" fmla="*/ 330676 w 364971"/>
                      <a:gd name="connsiteY410" fmla="*/ 649965 h 677337"/>
                      <a:gd name="connsiteX411" fmla="*/ 326370 w 364971"/>
                      <a:gd name="connsiteY411" fmla="*/ 644416 h 677337"/>
                      <a:gd name="connsiteX412" fmla="*/ 321449 w 364971"/>
                      <a:gd name="connsiteY412" fmla="*/ 638867 h 677337"/>
                      <a:gd name="connsiteX413" fmla="*/ 315297 w 364971"/>
                      <a:gd name="connsiteY413" fmla="*/ 632084 h 677337"/>
                      <a:gd name="connsiteX414" fmla="*/ 299918 w 364971"/>
                      <a:gd name="connsiteY414" fmla="*/ 618519 h 677337"/>
                      <a:gd name="connsiteX415" fmla="*/ 290133 w 364971"/>
                      <a:gd name="connsiteY415" fmla="*/ 611163 h 677337"/>
                      <a:gd name="connsiteX416" fmla="*/ 285593 w 364971"/>
                      <a:gd name="connsiteY416" fmla="*/ 613185 h 677337"/>
                      <a:gd name="connsiteX417" fmla="*/ 258656 w 364971"/>
                      <a:gd name="connsiteY417" fmla="*/ 631595 h 677337"/>
                      <a:gd name="connsiteX418" fmla="*/ 208454 w 364971"/>
                      <a:gd name="connsiteY418" fmla="*/ 632209 h 677337"/>
                      <a:gd name="connsiteX419" fmla="*/ 161925 w 364971"/>
                      <a:gd name="connsiteY419" fmla="*/ 622390 h 677337"/>
                      <a:gd name="connsiteX420" fmla="*/ 171108 w 364971"/>
                      <a:gd name="connsiteY420" fmla="*/ 600299 h 677337"/>
                      <a:gd name="connsiteX421" fmla="*/ 217025 w 364971"/>
                      <a:gd name="connsiteY421" fmla="*/ 575752 h 677337"/>
                      <a:gd name="connsiteX422" fmla="*/ 255595 w 364971"/>
                      <a:gd name="connsiteY422" fmla="*/ 586798 h 677337"/>
                      <a:gd name="connsiteX423" fmla="*/ 262794 w 364971"/>
                      <a:gd name="connsiteY423" fmla="*/ 590611 h 677337"/>
                      <a:gd name="connsiteX424" fmla="*/ 260548 w 364971"/>
                      <a:gd name="connsiteY424" fmla="*/ 588923 h 677337"/>
                      <a:gd name="connsiteX425" fmla="*/ 211336 w 364971"/>
                      <a:gd name="connsiteY425" fmla="*/ 555626 h 677337"/>
                      <a:gd name="connsiteX426" fmla="*/ 206468 w 364971"/>
                      <a:gd name="connsiteY426" fmla="*/ 552482 h 677337"/>
                      <a:gd name="connsiteX427" fmla="*/ 200514 w 364971"/>
                      <a:gd name="connsiteY427" fmla="*/ 555304 h 677337"/>
                      <a:gd name="connsiteX428" fmla="*/ 174870 w 364971"/>
                      <a:gd name="connsiteY428" fmla="*/ 571293 h 677337"/>
                      <a:gd name="connsiteX429" fmla="*/ 151057 w 364971"/>
                      <a:gd name="connsiteY429" fmla="*/ 579288 h 677337"/>
                      <a:gd name="connsiteX430" fmla="*/ 123581 w 364971"/>
                      <a:gd name="connsiteY430" fmla="*/ 565758 h 677337"/>
                      <a:gd name="connsiteX431" fmla="*/ 114423 w 364971"/>
                      <a:gd name="connsiteY431" fmla="*/ 557149 h 677337"/>
                      <a:gd name="connsiteX432" fmla="*/ 105264 w 364971"/>
                      <a:gd name="connsiteY432" fmla="*/ 549769 h 677337"/>
                      <a:gd name="connsiteX433" fmla="*/ 77788 w 364971"/>
                      <a:gd name="connsiteY433" fmla="*/ 546079 h 677337"/>
                      <a:gd name="connsiteX434" fmla="*/ 80841 w 364971"/>
                      <a:gd name="connsiteY434" fmla="*/ 539929 h 677337"/>
                      <a:gd name="connsiteX435" fmla="*/ 90000 w 364971"/>
                      <a:gd name="connsiteY435" fmla="*/ 527015 h 677337"/>
                      <a:gd name="connsiteX436" fmla="*/ 137625 w 364971"/>
                      <a:gd name="connsiteY436" fmla="*/ 512870 h 677337"/>
                      <a:gd name="connsiteX437" fmla="*/ 173038 w 364971"/>
                      <a:gd name="connsiteY437" fmla="*/ 528860 h 677337"/>
                      <a:gd name="connsiteX438" fmla="*/ 173970 w 364971"/>
                      <a:gd name="connsiteY438" fmla="*/ 529426 h 677337"/>
                      <a:gd name="connsiteX439" fmla="*/ 157817 w 364971"/>
                      <a:gd name="connsiteY439" fmla="*/ 515548 h 677337"/>
                      <a:gd name="connsiteX440" fmla="*/ 133356 w 364971"/>
                      <a:gd name="connsiteY440" fmla="*/ 489803 h 677337"/>
                      <a:gd name="connsiteX441" fmla="*/ 126176 w 364971"/>
                      <a:gd name="connsiteY441" fmla="*/ 491495 h 677337"/>
                      <a:gd name="connsiteX442" fmla="*/ 98511 w 364971"/>
                      <a:gd name="connsiteY442" fmla="*/ 500909 h 677337"/>
                      <a:gd name="connsiteX443" fmla="*/ 74535 w 364971"/>
                      <a:gd name="connsiteY443" fmla="*/ 501537 h 677337"/>
                      <a:gd name="connsiteX444" fmla="*/ 62240 w 364971"/>
                      <a:gd name="connsiteY444" fmla="*/ 494006 h 677337"/>
                      <a:gd name="connsiteX445" fmla="*/ 56092 w 364971"/>
                      <a:gd name="connsiteY445" fmla="*/ 487729 h 677337"/>
                      <a:gd name="connsiteX446" fmla="*/ 51174 w 364971"/>
                      <a:gd name="connsiteY446" fmla="*/ 479570 h 677337"/>
                      <a:gd name="connsiteX447" fmla="*/ 45026 w 364971"/>
                      <a:gd name="connsiteY447" fmla="*/ 467645 h 677337"/>
                      <a:gd name="connsiteX448" fmla="*/ 41338 w 364971"/>
                      <a:gd name="connsiteY448" fmla="*/ 461997 h 677337"/>
                      <a:gd name="connsiteX449" fmla="*/ 37649 w 364971"/>
                      <a:gd name="connsiteY449" fmla="*/ 456976 h 677337"/>
                      <a:gd name="connsiteX450" fmla="*/ 14288 w 364971"/>
                      <a:gd name="connsiteY450" fmla="*/ 441913 h 677337"/>
                      <a:gd name="connsiteX451" fmla="*/ 18591 w 364971"/>
                      <a:gd name="connsiteY451" fmla="*/ 436892 h 677337"/>
                      <a:gd name="connsiteX452" fmla="*/ 31502 w 364971"/>
                      <a:gd name="connsiteY452" fmla="*/ 428733 h 677337"/>
                      <a:gd name="connsiteX453" fmla="*/ 51712 w 364971"/>
                      <a:gd name="connsiteY453" fmla="*/ 425673 h 677337"/>
                      <a:gd name="connsiteX454" fmla="*/ 78839 w 364971"/>
                      <a:gd name="connsiteY454" fmla="*/ 434382 h 677337"/>
                      <a:gd name="connsiteX455" fmla="*/ 95438 w 364971"/>
                      <a:gd name="connsiteY455" fmla="*/ 446306 h 677337"/>
                      <a:gd name="connsiteX456" fmla="*/ 106503 w 364971"/>
                      <a:gd name="connsiteY456" fmla="*/ 459486 h 677337"/>
                      <a:gd name="connsiteX457" fmla="*/ 118799 w 364971"/>
                      <a:gd name="connsiteY457" fmla="*/ 473294 h 677337"/>
                      <a:gd name="connsiteX458" fmla="*/ 120105 w 364971"/>
                      <a:gd name="connsiteY458" fmla="*/ 474094 h 677337"/>
                      <a:gd name="connsiteX459" fmla="*/ 109835 w 364971"/>
                      <a:gd name="connsiteY459" fmla="*/ 461904 h 677337"/>
                      <a:gd name="connsiteX460" fmla="*/ 88920 w 364971"/>
                      <a:gd name="connsiteY460" fmla="*/ 431074 h 677337"/>
                      <a:gd name="connsiteX461" fmla="*/ 80923 w 364971"/>
                      <a:gd name="connsiteY461" fmla="*/ 413810 h 677337"/>
                      <a:gd name="connsiteX462" fmla="*/ 80354 w 364971"/>
                      <a:gd name="connsiteY462" fmla="*/ 411972 h 677337"/>
                      <a:gd name="connsiteX463" fmla="*/ 76729 w 364971"/>
                      <a:gd name="connsiteY463" fmla="*/ 411364 h 677337"/>
                      <a:gd name="connsiteX464" fmla="*/ 49721 w 364971"/>
                      <a:gd name="connsiteY464" fmla="*/ 408892 h 677337"/>
                      <a:gd name="connsiteX465" fmla="*/ 28236 w 364971"/>
                      <a:gd name="connsiteY465" fmla="*/ 399623 h 677337"/>
                      <a:gd name="connsiteX466" fmla="*/ 20257 w 364971"/>
                      <a:gd name="connsiteY466" fmla="*/ 387882 h 677337"/>
                      <a:gd name="connsiteX467" fmla="*/ 16573 w 364971"/>
                      <a:gd name="connsiteY467" fmla="*/ 370579 h 677337"/>
                      <a:gd name="connsiteX468" fmla="*/ 15960 w 364971"/>
                      <a:gd name="connsiteY468" fmla="*/ 357602 h 677337"/>
                      <a:gd name="connsiteX469" fmla="*/ 14732 w 364971"/>
                      <a:gd name="connsiteY469" fmla="*/ 345861 h 677337"/>
                      <a:gd name="connsiteX470" fmla="*/ 9821 w 364971"/>
                      <a:gd name="connsiteY470" fmla="*/ 335356 h 677337"/>
                      <a:gd name="connsiteX471" fmla="*/ 0 w 364971"/>
                      <a:gd name="connsiteY471" fmla="*/ 324851 h 677337"/>
                      <a:gd name="connsiteX472" fmla="*/ 5525 w 364971"/>
                      <a:gd name="connsiteY472" fmla="*/ 322379 h 677337"/>
                      <a:gd name="connsiteX473" fmla="*/ 19643 w 364971"/>
                      <a:gd name="connsiteY473" fmla="*/ 320525 h 677337"/>
                      <a:gd name="connsiteX474" fmla="*/ 38671 w 364971"/>
                      <a:gd name="connsiteY474" fmla="*/ 326087 h 677337"/>
                      <a:gd name="connsiteX475" fmla="*/ 48493 w 364971"/>
                      <a:gd name="connsiteY475" fmla="*/ 333502 h 677337"/>
                      <a:gd name="connsiteX476" fmla="*/ 57700 w 364971"/>
                      <a:gd name="connsiteY476" fmla="*/ 344007 h 677337"/>
                      <a:gd name="connsiteX477" fmla="*/ 63839 w 364971"/>
                      <a:gd name="connsiteY477" fmla="*/ 352659 h 677337"/>
                      <a:gd name="connsiteX478" fmla="*/ 67522 w 364971"/>
                      <a:gd name="connsiteY478" fmla="*/ 360692 h 677337"/>
                      <a:gd name="connsiteX479" fmla="*/ 71205 w 364971"/>
                      <a:gd name="connsiteY479" fmla="*/ 376141 h 677337"/>
                      <a:gd name="connsiteX480" fmla="*/ 73652 w 364971"/>
                      <a:gd name="connsiteY480" fmla="*/ 384148 h 677337"/>
                      <a:gd name="connsiteX481" fmla="*/ 69850 w 364971"/>
                      <a:gd name="connsiteY481" fmla="*/ 358316 h 677337"/>
                      <a:gd name="connsiteX482" fmla="*/ 69850 w 364971"/>
                      <a:gd name="connsiteY482" fmla="*/ 354000 h 677337"/>
                      <a:gd name="connsiteX483" fmla="*/ 69850 w 364971"/>
                      <a:gd name="connsiteY483" fmla="*/ 349067 h 677337"/>
                      <a:gd name="connsiteX484" fmla="*/ 69850 w 364971"/>
                      <a:gd name="connsiteY484" fmla="*/ 339818 h 677337"/>
                      <a:gd name="connsiteX485" fmla="*/ 70703 w 364971"/>
                      <a:gd name="connsiteY485" fmla="*/ 326983 h 677337"/>
                      <a:gd name="connsiteX486" fmla="*/ 65017 w 364971"/>
                      <a:gd name="connsiteY486" fmla="*/ 323520 h 677337"/>
                      <a:gd name="connsiteX487" fmla="*/ 41918 w 364971"/>
                      <a:gd name="connsiteY487" fmla="*/ 311162 h 677337"/>
                      <a:gd name="connsiteX488" fmla="*/ 26935 w 364971"/>
                      <a:gd name="connsiteY488" fmla="*/ 295715 h 677337"/>
                      <a:gd name="connsiteX489" fmla="*/ 24437 w 364971"/>
                      <a:gd name="connsiteY489" fmla="*/ 290154 h 677337"/>
                      <a:gd name="connsiteX490" fmla="*/ 23813 w 364971"/>
                      <a:gd name="connsiteY490" fmla="*/ 283357 h 677337"/>
                      <a:gd name="connsiteX491" fmla="*/ 26310 w 364971"/>
                      <a:gd name="connsiteY491" fmla="*/ 268528 h 677337"/>
                      <a:gd name="connsiteX492" fmla="*/ 23813 w 364971"/>
                      <a:gd name="connsiteY492" fmla="*/ 226511 h 677337"/>
                      <a:gd name="connsiteX493" fmla="*/ 29510 w 364971"/>
                      <a:gd name="connsiteY493" fmla="*/ 226356 h 677337"/>
                      <a:gd name="connsiteX494" fmla="*/ 43166 w 364971"/>
                      <a:gd name="connsiteY494" fmla="*/ 228982 h 677337"/>
                      <a:gd name="connsiteX495" fmla="*/ 58774 w 364971"/>
                      <a:gd name="connsiteY495" fmla="*/ 238251 h 677337"/>
                      <a:gd name="connsiteX496" fmla="*/ 71260 w 364971"/>
                      <a:gd name="connsiteY496" fmla="*/ 259259 h 677337"/>
                      <a:gd name="connsiteX497" fmla="*/ 75006 w 364971"/>
                      <a:gd name="connsiteY497" fmla="*/ 276560 h 677337"/>
                      <a:gd name="connsiteX498" fmla="*/ 74382 w 364971"/>
                      <a:gd name="connsiteY498" fmla="*/ 283975 h 677337"/>
                      <a:gd name="connsiteX499" fmla="*/ 73133 w 364971"/>
                      <a:gd name="connsiteY499" fmla="*/ 291390 h 677337"/>
                      <a:gd name="connsiteX500" fmla="*/ 71884 w 364971"/>
                      <a:gd name="connsiteY500" fmla="*/ 299422 h 677337"/>
                      <a:gd name="connsiteX501" fmla="*/ 72454 w 364971"/>
                      <a:gd name="connsiteY501" fmla="*/ 306749 h 677337"/>
                      <a:gd name="connsiteX502" fmla="*/ 72926 w 364971"/>
                      <a:gd name="connsiteY502" fmla="*/ 303439 h 677337"/>
                      <a:gd name="connsiteX503" fmla="*/ 72926 w 364971"/>
                      <a:gd name="connsiteY503" fmla="*/ 298507 h 677337"/>
                      <a:gd name="connsiteX504" fmla="*/ 73541 w 364971"/>
                      <a:gd name="connsiteY504" fmla="*/ 294190 h 677337"/>
                      <a:gd name="connsiteX505" fmla="*/ 74771 w 364971"/>
                      <a:gd name="connsiteY505" fmla="*/ 284942 h 677337"/>
                      <a:gd name="connsiteX506" fmla="*/ 79693 w 364971"/>
                      <a:gd name="connsiteY506" fmla="*/ 267677 h 677337"/>
                      <a:gd name="connsiteX507" fmla="*/ 85844 w 364971"/>
                      <a:gd name="connsiteY507" fmla="*/ 251645 h 677337"/>
                      <a:gd name="connsiteX508" fmla="*/ 87642 w 364971"/>
                      <a:gd name="connsiteY508" fmla="*/ 247680 h 677337"/>
                      <a:gd name="connsiteX509" fmla="*/ 83687 w 364971"/>
                      <a:gd name="connsiteY509" fmla="*/ 243163 h 677337"/>
                      <a:gd name="connsiteX510" fmla="*/ 65891 w 364971"/>
                      <a:gd name="connsiteY510" fmla="*/ 226514 h 677337"/>
                      <a:gd name="connsiteX511" fmla="*/ 55229 w 364971"/>
                      <a:gd name="connsiteY511" fmla="*/ 209787 h 677337"/>
                      <a:gd name="connsiteX512" fmla="*/ 55229 w 364971"/>
                      <a:gd name="connsiteY512" fmla="*/ 198636 h 677337"/>
                      <a:gd name="connsiteX513" fmla="*/ 59619 w 364971"/>
                      <a:gd name="connsiteY513" fmla="*/ 186246 h 677337"/>
                      <a:gd name="connsiteX514" fmla="*/ 67773 w 364971"/>
                      <a:gd name="connsiteY514" fmla="*/ 169519 h 677337"/>
                      <a:gd name="connsiteX515" fmla="*/ 64010 w 364971"/>
                      <a:gd name="connsiteY515" fmla="*/ 149075 h 677337"/>
                      <a:gd name="connsiteX516" fmla="*/ 81570 w 364971"/>
                      <a:gd name="connsiteY516" fmla="*/ 154651 h 677337"/>
                      <a:gd name="connsiteX517" fmla="*/ 94740 w 364971"/>
                      <a:gd name="connsiteY517" fmla="*/ 165802 h 677337"/>
                      <a:gd name="connsiteX518" fmla="*/ 99758 w 364971"/>
                      <a:gd name="connsiteY518" fmla="*/ 175095 h 677337"/>
                      <a:gd name="connsiteX519" fmla="*/ 103521 w 364971"/>
                      <a:gd name="connsiteY519" fmla="*/ 186865 h 677337"/>
                      <a:gd name="connsiteX520" fmla="*/ 103521 w 364971"/>
                      <a:gd name="connsiteY520" fmla="*/ 202973 h 677337"/>
                      <a:gd name="connsiteX521" fmla="*/ 98503 w 364971"/>
                      <a:gd name="connsiteY521" fmla="*/ 216602 h 677337"/>
                      <a:gd name="connsiteX522" fmla="*/ 94113 w 364971"/>
                      <a:gd name="connsiteY522" fmla="*/ 230851 h 677337"/>
                      <a:gd name="connsiteX523" fmla="*/ 94255 w 364971"/>
                      <a:gd name="connsiteY523" fmla="*/ 233097 h 677337"/>
                      <a:gd name="connsiteX524" fmla="*/ 113526 w 364971"/>
                      <a:gd name="connsiteY524" fmla="*/ 190603 h 677337"/>
                      <a:gd name="connsiteX525" fmla="*/ 117217 w 364971"/>
                      <a:gd name="connsiteY525" fmla="*/ 183820 h 677337"/>
                      <a:gd name="connsiteX526" fmla="*/ 119908 w 364971"/>
                      <a:gd name="connsiteY526" fmla="*/ 178874 h 677337"/>
                      <a:gd name="connsiteX527" fmla="*/ 116452 w 364971"/>
                      <a:gd name="connsiteY527" fmla="*/ 172964 h 677337"/>
                      <a:gd name="connsiteX528" fmla="*/ 103125 w 364971"/>
                      <a:gd name="connsiteY528" fmla="*/ 155181 h 677337"/>
                      <a:gd name="connsiteX529" fmla="*/ 95250 w 364971"/>
                      <a:gd name="connsiteY529" fmla="*/ 138695 h 677337"/>
                      <a:gd name="connsiteX530" fmla="*/ 101913 w 364971"/>
                      <a:gd name="connsiteY530" fmla="*/ 117936 h 677337"/>
                      <a:gd name="connsiteX531" fmla="*/ 109183 w 364971"/>
                      <a:gd name="connsiteY531" fmla="*/ 85575 h 677337"/>
                      <a:gd name="connsiteX532" fmla="*/ 124327 w 364971"/>
                      <a:gd name="connsiteY532" fmla="*/ 92291 h 677337"/>
                      <a:gd name="connsiteX533" fmla="*/ 141288 w 364971"/>
                      <a:gd name="connsiteY533" fmla="*/ 123431 h 677337"/>
                      <a:gd name="connsiteX534" fmla="*/ 139471 w 364971"/>
                      <a:gd name="connsiteY534" fmla="*/ 138695 h 677337"/>
                      <a:gd name="connsiteX535" fmla="*/ 133413 w 364971"/>
                      <a:gd name="connsiteY535" fmla="*/ 150296 h 677337"/>
                      <a:gd name="connsiteX536" fmla="*/ 127355 w 364971"/>
                      <a:gd name="connsiteY536" fmla="*/ 163118 h 677337"/>
                      <a:gd name="connsiteX537" fmla="*/ 127193 w 364971"/>
                      <a:gd name="connsiteY537" fmla="*/ 165489 h 677337"/>
                      <a:gd name="connsiteX538" fmla="*/ 128290 w 364971"/>
                      <a:gd name="connsiteY538" fmla="*/ 163473 h 677337"/>
                      <a:gd name="connsiteX539" fmla="*/ 143669 w 364971"/>
                      <a:gd name="connsiteY539" fmla="*/ 139425 h 677337"/>
                      <a:gd name="connsiteX540" fmla="*/ 151051 w 364971"/>
                      <a:gd name="connsiteY540" fmla="*/ 128327 h 677337"/>
                      <a:gd name="connsiteX541" fmla="*/ 157791 w 364971"/>
                      <a:gd name="connsiteY541" fmla="*/ 119492 h 677337"/>
                      <a:gd name="connsiteX542" fmla="*/ 154962 w 364971"/>
                      <a:gd name="connsiteY542" fmla="*/ 113547 h 677337"/>
                      <a:gd name="connsiteX543" fmla="*/ 143597 w 364971"/>
                      <a:gd name="connsiteY543" fmla="*/ 95619 h 677337"/>
                      <a:gd name="connsiteX544" fmla="*/ 145453 w 364971"/>
                      <a:gd name="connsiteY544" fmla="*/ 61147 h 677337"/>
                      <a:gd name="connsiteX545" fmla="*/ 154112 w 364971"/>
                      <a:gd name="connsiteY545" fmla="*/ 31600 h 677337"/>
                      <a:gd name="connsiteX546" fmla="*/ 168337 w 364971"/>
                      <a:gd name="connsiteY546" fmla="*/ 38371 h 677337"/>
                      <a:gd name="connsiteX547" fmla="*/ 182563 w 364971"/>
                      <a:gd name="connsiteY547" fmla="*/ 69150 h 677337"/>
                      <a:gd name="connsiteX548" fmla="*/ 173285 w 364971"/>
                      <a:gd name="connsiteY548" fmla="*/ 94388 h 677337"/>
                      <a:gd name="connsiteX549" fmla="*/ 166482 w 364971"/>
                      <a:gd name="connsiteY549" fmla="*/ 105468 h 677337"/>
                      <a:gd name="connsiteX550" fmla="*/ 165877 w 364971"/>
                      <a:gd name="connsiteY550" fmla="*/ 108718 h 677337"/>
                      <a:gd name="connsiteX551" fmla="*/ 166430 w 364971"/>
                      <a:gd name="connsiteY551" fmla="*/ 107979 h 677337"/>
                      <a:gd name="connsiteX552" fmla="*/ 173196 w 364971"/>
                      <a:gd name="connsiteY552" fmla="*/ 98730 h 677337"/>
                      <a:gd name="connsiteX553" fmla="*/ 197187 w 364971"/>
                      <a:gd name="connsiteY553" fmla="*/ 68517 h 677337"/>
                      <a:gd name="connsiteX554" fmla="*/ 212566 w 364971"/>
                      <a:gd name="connsiteY554" fmla="*/ 48786 h 677337"/>
                      <a:gd name="connsiteX555" fmla="*/ 212957 w 364971"/>
                      <a:gd name="connsiteY555" fmla="*/ 48199 h 677337"/>
                      <a:gd name="connsiteX556" fmla="*/ 220779 w 364971"/>
                      <a:gd name="connsiteY556" fmla="*/ 27400 h 677337"/>
                      <a:gd name="connsiteX557" fmla="*/ 228213 w 364971"/>
                      <a:gd name="connsiteY557" fmla="*/ 8432 h 677337"/>
                      <a:gd name="connsiteX558" fmla="*/ 252142 w 364971"/>
                      <a:gd name="connsiteY558" fmla="*/ 402 h 677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</a:cxnLst>
                    <a:rect l="l" t="t" r="r" b="b"/>
                    <a:pathLst>
                      <a:path w="364971" h="677337">
                        <a:moveTo>
                          <a:pt x="206617" y="599685"/>
                        </a:moveTo>
                        <a:cubicBezTo>
                          <a:pt x="198046" y="600912"/>
                          <a:pt x="194373" y="603367"/>
                          <a:pt x="194373" y="603367"/>
                        </a:cubicBezTo>
                        <a:cubicBezTo>
                          <a:pt x="194373" y="603367"/>
                          <a:pt x="213964" y="597230"/>
                          <a:pt x="236616" y="605208"/>
                        </a:cubicBezTo>
                        <a:cubicBezTo>
                          <a:pt x="249778" y="609810"/>
                          <a:pt x="260339" y="611651"/>
                          <a:pt x="269829" y="611805"/>
                        </a:cubicBezTo>
                        <a:lnTo>
                          <a:pt x="287831" y="609433"/>
                        </a:lnTo>
                        <a:lnTo>
                          <a:pt x="283809" y="606409"/>
                        </a:lnTo>
                        <a:lnTo>
                          <a:pt x="245187" y="604594"/>
                        </a:lnTo>
                        <a:cubicBezTo>
                          <a:pt x="227433" y="598458"/>
                          <a:pt x="214576" y="598458"/>
                          <a:pt x="206617" y="599685"/>
                        </a:cubicBezTo>
                        <a:close/>
                        <a:moveTo>
                          <a:pt x="124803" y="533779"/>
                        </a:moveTo>
                        <a:cubicBezTo>
                          <a:pt x="116254" y="533164"/>
                          <a:pt x="111980" y="535009"/>
                          <a:pt x="111980" y="535009"/>
                        </a:cubicBezTo>
                        <a:cubicBezTo>
                          <a:pt x="111980" y="535009"/>
                          <a:pt x="117476" y="535009"/>
                          <a:pt x="124803" y="535624"/>
                        </a:cubicBezTo>
                        <a:cubicBezTo>
                          <a:pt x="128466" y="536239"/>
                          <a:pt x="133351" y="536854"/>
                          <a:pt x="138235" y="538084"/>
                        </a:cubicBezTo>
                        <a:cubicBezTo>
                          <a:pt x="143120" y="539314"/>
                          <a:pt x="148005" y="541159"/>
                          <a:pt x="153500" y="544234"/>
                        </a:cubicBezTo>
                        <a:cubicBezTo>
                          <a:pt x="166322" y="550384"/>
                          <a:pt x="176091" y="552844"/>
                          <a:pt x="185250" y="553459"/>
                        </a:cubicBezTo>
                        <a:lnTo>
                          <a:pt x="204422" y="551160"/>
                        </a:lnTo>
                        <a:lnTo>
                          <a:pt x="200528" y="548645"/>
                        </a:lnTo>
                        <a:lnTo>
                          <a:pt x="199293" y="549154"/>
                        </a:lnTo>
                        <a:cubicBezTo>
                          <a:pt x="190745" y="550999"/>
                          <a:pt x="177923" y="551614"/>
                          <a:pt x="162048" y="544234"/>
                        </a:cubicBezTo>
                        <a:cubicBezTo>
                          <a:pt x="153500" y="540544"/>
                          <a:pt x="146173" y="538084"/>
                          <a:pt x="140067" y="536239"/>
                        </a:cubicBezTo>
                        <a:cubicBezTo>
                          <a:pt x="133961" y="534394"/>
                          <a:pt x="129077" y="533779"/>
                          <a:pt x="124803" y="533779"/>
                        </a:cubicBezTo>
                        <a:close/>
                        <a:moveTo>
                          <a:pt x="220169" y="482657"/>
                        </a:moveTo>
                        <a:cubicBezTo>
                          <a:pt x="220169" y="482657"/>
                          <a:pt x="218328" y="487005"/>
                          <a:pt x="219555" y="495081"/>
                        </a:cubicBezTo>
                        <a:cubicBezTo>
                          <a:pt x="220783" y="502535"/>
                          <a:pt x="224464" y="514338"/>
                          <a:pt x="235510" y="528004"/>
                        </a:cubicBezTo>
                        <a:cubicBezTo>
                          <a:pt x="246556" y="541049"/>
                          <a:pt x="250852" y="553473"/>
                          <a:pt x="252079" y="562791"/>
                        </a:cubicBezTo>
                        <a:lnTo>
                          <a:pt x="251978" y="565240"/>
                        </a:lnTo>
                        <a:lnTo>
                          <a:pt x="256386" y="568260"/>
                        </a:lnTo>
                        <a:lnTo>
                          <a:pt x="251389" y="547339"/>
                        </a:lnTo>
                        <a:cubicBezTo>
                          <a:pt x="247784" y="538720"/>
                          <a:pt x="242260" y="529868"/>
                          <a:pt x="233669" y="519929"/>
                        </a:cubicBezTo>
                        <a:cubicBezTo>
                          <a:pt x="226305" y="511232"/>
                          <a:pt x="223237" y="501914"/>
                          <a:pt x="221396" y="494460"/>
                        </a:cubicBezTo>
                        <a:cubicBezTo>
                          <a:pt x="220783" y="491354"/>
                          <a:pt x="220169" y="488248"/>
                          <a:pt x="220169" y="486384"/>
                        </a:cubicBezTo>
                        <a:cubicBezTo>
                          <a:pt x="220169" y="483899"/>
                          <a:pt x="220169" y="482657"/>
                          <a:pt x="220169" y="482657"/>
                        </a:cubicBezTo>
                        <a:close/>
                        <a:moveTo>
                          <a:pt x="48715" y="445679"/>
                        </a:moveTo>
                        <a:cubicBezTo>
                          <a:pt x="48715" y="445679"/>
                          <a:pt x="53633" y="446934"/>
                          <a:pt x="60396" y="450700"/>
                        </a:cubicBezTo>
                        <a:cubicBezTo>
                          <a:pt x="63470" y="452583"/>
                          <a:pt x="67773" y="455093"/>
                          <a:pt x="71462" y="458231"/>
                        </a:cubicBezTo>
                        <a:cubicBezTo>
                          <a:pt x="75765" y="460742"/>
                          <a:pt x="80068" y="464507"/>
                          <a:pt x="84372" y="468273"/>
                        </a:cubicBezTo>
                        <a:cubicBezTo>
                          <a:pt x="89905" y="473294"/>
                          <a:pt x="94208" y="477060"/>
                          <a:pt x="99126" y="479570"/>
                        </a:cubicBezTo>
                        <a:cubicBezTo>
                          <a:pt x="101585" y="481453"/>
                          <a:pt x="104044" y="482708"/>
                          <a:pt x="105889" y="483336"/>
                        </a:cubicBezTo>
                        <a:cubicBezTo>
                          <a:pt x="108348" y="484591"/>
                          <a:pt x="110192" y="485219"/>
                          <a:pt x="112651" y="485846"/>
                        </a:cubicBezTo>
                        <a:cubicBezTo>
                          <a:pt x="116955" y="487729"/>
                          <a:pt x="120643" y="488357"/>
                          <a:pt x="124947" y="488985"/>
                        </a:cubicBezTo>
                        <a:lnTo>
                          <a:pt x="132650" y="488985"/>
                        </a:lnTo>
                        <a:lnTo>
                          <a:pt x="129031" y="484689"/>
                        </a:lnTo>
                        <a:lnTo>
                          <a:pt x="126176" y="485219"/>
                        </a:lnTo>
                        <a:cubicBezTo>
                          <a:pt x="118184" y="485219"/>
                          <a:pt x="105889" y="482708"/>
                          <a:pt x="92364" y="471411"/>
                        </a:cubicBezTo>
                        <a:cubicBezTo>
                          <a:pt x="78839" y="458859"/>
                          <a:pt x="68388" y="452583"/>
                          <a:pt x="60396" y="448817"/>
                        </a:cubicBezTo>
                        <a:cubicBezTo>
                          <a:pt x="53018" y="445679"/>
                          <a:pt x="48715" y="445679"/>
                          <a:pt x="48715" y="445679"/>
                        </a:cubicBezTo>
                        <a:close/>
                        <a:moveTo>
                          <a:pt x="159670" y="429581"/>
                        </a:moveTo>
                        <a:cubicBezTo>
                          <a:pt x="159670" y="429581"/>
                          <a:pt x="157197" y="432663"/>
                          <a:pt x="155960" y="440061"/>
                        </a:cubicBezTo>
                        <a:cubicBezTo>
                          <a:pt x="154723" y="446841"/>
                          <a:pt x="155342" y="457321"/>
                          <a:pt x="162761" y="471498"/>
                        </a:cubicBezTo>
                        <a:cubicBezTo>
                          <a:pt x="170181" y="484443"/>
                          <a:pt x="172036" y="496155"/>
                          <a:pt x="172036" y="504785"/>
                        </a:cubicBezTo>
                        <a:lnTo>
                          <a:pt x="172001" y="505050"/>
                        </a:lnTo>
                        <a:lnTo>
                          <a:pt x="176010" y="508206"/>
                        </a:lnTo>
                        <a:lnTo>
                          <a:pt x="175745" y="502936"/>
                        </a:lnTo>
                        <a:cubicBezTo>
                          <a:pt x="175127" y="499237"/>
                          <a:pt x="174509" y="494922"/>
                          <a:pt x="173891" y="490607"/>
                        </a:cubicBezTo>
                        <a:cubicBezTo>
                          <a:pt x="172654" y="486909"/>
                          <a:pt x="171417" y="482594"/>
                          <a:pt x="169563" y="478279"/>
                        </a:cubicBezTo>
                        <a:cubicBezTo>
                          <a:pt x="167708" y="473348"/>
                          <a:pt x="165234" y="469033"/>
                          <a:pt x="162143" y="463485"/>
                        </a:cubicBezTo>
                        <a:cubicBezTo>
                          <a:pt x="160288" y="459170"/>
                          <a:pt x="158433" y="454855"/>
                          <a:pt x="157815" y="450540"/>
                        </a:cubicBezTo>
                        <a:cubicBezTo>
                          <a:pt x="157197" y="446841"/>
                          <a:pt x="157197" y="443143"/>
                          <a:pt x="157197" y="440061"/>
                        </a:cubicBezTo>
                        <a:cubicBezTo>
                          <a:pt x="157815" y="433280"/>
                          <a:pt x="159670" y="429581"/>
                          <a:pt x="159670" y="429581"/>
                        </a:cubicBezTo>
                        <a:close/>
                        <a:moveTo>
                          <a:pt x="128490" y="371210"/>
                        </a:moveTo>
                        <a:cubicBezTo>
                          <a:pt x="128490" y="371210"/>
                          <a:pt x="127875" y="371826"/>
                          <a:pt x="126028" y="373058"/>
                        </a:cubicBezTo>
                        <a:cubicBezTo>
                          <a:pt x="124797" y="374291"/>
                          <a:pt x="122950" y="375523"/>
                          <a:pt x="121104" y="378604"/>
                        </a:cubicBezTo>
                        <a:cubicBezTo>
                          <a:pt x="119257" y="381069"/>
                          <a:pt x="117410" y="384766"/>
                          <a:pt x="116179" y="389080"/>
                        </a:cubicBezTo>
                        <a:cubicBezTo>
                          <a:pt x="115564" y="394009"/>
                          <a:pt x="114332" y="399555"/>
                          <a:pt x="115564" y="406950"/>
                        </a:cubicBezTo>
                        <a:cubicBezTo>
                          <a:pt x="116795" y="419890"/>
                          <a:pt x="114948" y="430982"/>
                          <a:pt x="112486" y="438376"/>
                        </a:cubicBezTo>
                        <a:lnTo>
                          <a:pt x="112162" y="439097"/>
                        </a:lnTo>
                        <a:lnTo>
                          <a:pt x="114994" y="444249"/>
                        </a:lnTo>
                        <a:lnTo>
                          <a:pt x="116795" y="437760"/>
                        </a:lnTo>
                        <a:cubicBezTo>
                          <a:pt x="116795" y="435911"/>
                          <a:pt x="117410" y="434063"/>
                          <a:pt x="117410" y="432214"/>
                        </a:cubicBezTo>
                        <a:cubicBezTo>
                          <a:pt x="118026" y="430365"/>
                          <a:pt x="118026" y="428517"/>
                          <a:pt x="118026" y="426668"/>
                        </a:cubicBezTo>
                        <a:cubicBezTo>
                          <a:pt x="118641" y="424820"/>
                          <a:pt x="118641" y="422971"/>
                          <a:pt x="118641" y="420506"/>
                        </a:cubicBezTo>
                        <a:cubicBezTo>
                          <a:pt x="118641" y="418657"/>
                          <a:pt x="118641" y="416809"/>
                          <a:pt x="118641" y="414344"/>
                        </a:cubicBezTo>
                        <a:cubicBezTo>
                          <a:pt x="118641" y="410031"/>
                          <a:pt x="118641" y="405101"/>
                          <a:pt x="118026" y="400171"/>
                        </a:cubicBezTo>
                        <a:cubicBezTo>
                          <a:pt x="117410" y="395858"/>
                          <a:pt x="118026" y="391544"/>
                          <a:pt x="118641" y="388463"/>
                        </a:cubicBezTo>
                        <a:cubicBezTo>
                          <a:pt x="119872" y="384766"/>
                          <a:pt x="121104" y="381685"/>
                          <a:pt x="122950" y="379220"/>
                        </a:cubicBezTo>
                        <a:cubicBezTo>
                          <a:pt x="124181" y="376756"/>
                          <a:pt x="125413" y="374291"/>
                          <a:pt x="126644" y="373058"/>
                        </a:cubicBezTo>
                        <a:cubicBezTo>
                          <a:pt x="127875" y="371826"/>
                          <a:pt x="128490" y="371210"/>
                          <a:pt x="128490" y="371210"/>
                        </a:cubicBezTo>
                        <a:close/>
                        <a:moveTo>
                          <a:pt x="28236" y="341535"/>
                        </a:moveTo>
                        <a:cubicBezTo>
                          <a:pt x="28236" y="341535"/>
                          <a:pt x="31305" y="344625"/>
                          <a:pt x="35602" y="350187"/>
                        </a:cubicBezTo>
                        <a:cubicBezTo>
                          <a:pt x="36830" y="351423"/>
                          <a:pt x="38058" y="353277"/>
                          <a:pt x="39285" y="355130"/>
                        </a:cubicBezTo>
                        <a:cubicBezTo>
                          <a:pt x="40513" y="356984"/>
                          <a:pt x="41741" y="358838"/>
                          <a:pt x="42968" y="360692"/>
                        </a:cubicBezTo>
                        <a:cubicBezTo>
                          <a:pt x="44196" y="363164"/>
                          <a:pt x="44810" y="365018"/>
                          <a:pt x="46037" y="367489"/>
                        </a:cubicBezTo>
                        <a:cubicBezTo>
                          <a:pt x="47265" y="369961"/>
                          <a:pt x="48493" y="372433"/>
                          <a:pt x="49721" y="374905"/>
                        </a:cubicBezTo>
                        <a:cubicBezTo>
                          <a:pt x="50948" y="377995"/>
                          <a:pt x="52176" y="381084"/>
                          <a:pt x="53403" y="383556"/>
                        </a:cubicBezTo>
                        <a:cubicBezTo>
                          <a:pt x="54631" y="386028"/>
                          <a:pt x="56473" y="388500"/>
                          <a:pt x="57700" y="390972"/>
                        </a:cubicBezTo>
                        <a:cubicBezTo>
                          <a:pt x="60769" y="395297"/>
                          <a:pt x="63839" y="398387"/>
                          <a:pt x="66908" y="401477"/>
                        </a:cubicBezTo>
                        <a:cubicBezTo>
                          <a:pt x="69977" y="404567"/>
                          <a:pt x="73046" y="406421"/>
                          <a:pt x="76729" y="408274"/>
                        </a:cubicBezTo>
                        <a:lnTo>
                          <a:pt x="79574" y="409454"/>
                        </a:lnTo>
                        <a:lnTo>
                          <a:pt x="78288" y="405301"/>
                        </a:lnTo>
                        <a:lnTo>
                          <a:pt x="73660" y="402713"/>
                        </a:lnTo>
                        <a:cubicBezTo>
                          <a:pt x="71205" y="401477"/>
                          <a:pt x="69363" y="399623"/>
                          <a:pt x="67522" y="397769"/>
                        </a:cubicBezTo>
                        <a:cubicBezTo>
                          <a:pt x="62611" y="393444"/>
                          <a:pt x="58928" y="387882"/>
                          <a:pt x="55245" y="380467"/>
                        </a:cubicBezTo>
                        <a:cubicBezTo>
                          <a:pt x="53403" y="376759"/>
                          <a:pt x="51562" y="373051"/>
                          <a:pt x="49721" y="369961"/>
                        </a:cubicBezTo>
                        <a:cubicBezTo>
                          <a:pt x="48493" y="366254"/>
                          <a:pt x="46651" y="363782"/>
                          <a:pt x="45424" y="360692"/>
                        </a:cubicBezTo>
                        <a:cubicBezTo>
                          <a:pt x="43582" y="358220"/>
                          <a:pt x="42355" y="355748"/>
                          <a:pt x="40513" y="353895"/>
                        </a:cubicBezTo>
                        <a:cubicBezTo>
                          <a:pt x="39285" y="352041"/>
                          <a:pt x="38058" y="350187"/>
                          <a:pt x="36830" y="348951"/>
                        </a:cubicBezTo>
                        <a:cubicBezTo>
                          <a:pt x="31919" y="342771"/>
                          <a:pt x="28236" y="341535"/>
                          <a:pt x="28236" y="341535"/>
                        </a:cubicBezTo>
                        <a:close/>
                        <a:moveTo>
                          <a:pt x="124842" y="308074"/>
                        </a:moveTo>
                        <a:cubicBezTo>
                          <a:pt x="124842" y="308074"/>
                          <a:pt x="121122" y="308074"/>
                          <a:pt x="115541" y="311774"/>
                        </a:cubicBezTo>
                        <a:cubicBezTo>
                          <a:pt x="113060" y="313624"/>
                          <a:pt x="109960" y="316091"/>
                          <a:pt x="107479" y="319791"/>
                        </a:cubicBezTo>
                        <a:cubicBezTo>
                          <a:pt x="104379" y="323490"/>
                          <a:pt x="101278" y="328423"/>
                          <a:pt x="99418" y="334590"/>
                        </a:cubicBezTo>
                        <a:cubicBezTo>
                          <a:pt x="98798" y="336440"/>
                          <a:pt x="98177" y="337673"/>
                          <a:pt x="97557" y="339523"/>
                        </a:cubicBezTo>
                        <a:lnTo>
                          <a:pt x="96435" y="342870"/>
                        </a:lnTo>
                        <a:lnTo>
                          <a:pt x="91711" y="350996"/>
                        </a:lnTo>
                        <a:lnTo>
                          <a:pt x="84535" y="361105"/>
                        </a:lnTo>
                        <a:lnTo>
                          <a:pt x="83324" y="362138"/>
                        </a:lnTo>
                        <a:lnTo>
                          <a:pt x="83868" y="364486"/>
                        </a:lnTo>
                        <a:lnTo>
                          <a:pt x="91711" y="350996"/>
                        </a:lnTo>
                        <a:lnTo>
                          <a:pt x="91976" y="350622"/>
                        </a:lnTo>
                        <a:cubicBezTo>
                          <a:pt x="93837" y="348156"/>
                          <a:pt x="95077" y="345689"/>
                          <a:pt x="96317" y="343223"/>
                        </a:cubicBezTo>
                        <a:lnTo>
                          <a:pt x="96435" y="342870"/>
                        </a:lnTo>
                        <a:lnTo>
                          <a:pt x="103759" y="330273"/>
                        </a:lnTo>
                        <a:cubicBezTo>
                          <a:pt x="106859" y="322257"/>
                          <a:pt x="111820" y="316091"/>
                          <a:pt x="116781" y="313008"/>
                        </a:cubicBezTo>
                        <a:cubicBezTo>
                          <a:pt x="121122" y="309308"/>
                          <a:pt x="124842" y="308074"/>
                          <a:pt x="124842" y="308074"/>
                        </a:cubicBezTo>
                        <a:close/>
                        <a:moveTo>
                          <a:pt x="45039" y="248137"/>
                        </a:moveTo>
                        <a:cubicBezTo>
                          <a:pt x="45039" y="248137"/>
                          <a:pt x="47537" y="251844"/>
                          <a:pt x="49409" y="258023"/>
                        </a:cubicBezTo>
                        <a:cubicBezTo>
                          <a:pt x="50658" y="261113"/>
                          <a:pt x="51907" y="264820"/>
                          <a:pt x="52531" y="268528"/>
                        </a:cubicBezTo>
                        <a:cubicBezTo>
                          <a:pt x="53780" y="272853"/>
                          <a:pt x="53780" y="277796"/>
                          <a:pt x="54404" y="282739"/>
                        </a:cubicBezTo>
                        <a:cubicBezTo>
                          <a:pt x="54404" y="295097"/>
                          <a:pt x="56901" y="304365"/>
                          <a:pt x="60023" y="311162"/>
                        </a:cubicBezTo>
                        <a:lnTo>
                          <a:pt x="70809" y="325396"/>
                        </a:lnTo>
                        <a:lnTo>
                          <a:pt x="71080" y="321321"/>
                        </a:lnTo>
                        <a:lnTo>
                          <a:pt x="71096" y="321081"/>
                        </a:lnTo>
                        <a:lnTo>
                          <a:pt x="69387" y="319813"/>
                        </a:lnTo>
                        <a:cubicBezTo>
                          <a:pt x="63768" y="314252"/>
                          <a:pt x="58150" y="304983"/>
                          <a:pt x="57525" y="289536"/>
                        </a:cubicBezTo>
                        <a:cubicBezTo>
                          <a:pt x="56901" y="285211"/>
                          <a:pt x="56901" y="282121"/>
                          <a:pt x="56277" y="278414"/>
                        </a:cubicBezTo>
                        <a:cubicBezTo>
                          <a:pt x="55652" y="275324"/>
                          <a:pt x="55652" y="272235"/>
                          <a:pt x="55028" y="269763"/>
                        </a:cubicBezTo>
                        <a:cubicBezTo>
                          <a:pt x="53780" y="264202"/>
                          <a:pt x="52531" y="259877"/>
                          <a:pt x="50658" y="256788"/>
                        </a:cubicBezTo>
                        <a:cubicBezTo>
                          <a:pt x="48161" y="250609"/>
                          <a:pt x="45039" y="248137"/>
                          <a:pt x="45039" y="248137"/>
                        </a:cubicBezTo>
                        <a:close/>
                        <a:moveTo>
                          <a:pt x="141867" y="242132"/>
                        </a:moveTo>
                        <a:cubicBezTo>
                          <a:pt x="141867" y="242132"/>
                          <a:pt x="138134" y="241510"/>
                          <a:pt x="132535" y="243998"/>
                        </a:cubicBezTo>
                        <a:cubicBezTo>
                          <a:pt x="129425" y="245242"/>
                          <a:pt x="125692" y="247107"/>
                          <a:pt x="122581" y="249595"/>
                        </a:cubicBezTo>
                        <a:cubicBezTo>
                          <a:pt x="118848" y="252704"/>
                          <a:pt x="115116" y="257058"/>
                          <a:pt x="110761" y="262033"/>
                        </a:cubicBezTo>
                        <a:cubicBezTo>
                          <a:pt x="107650" y="267630"/>
                          <a:pt x="103295" y="271984"/>
                          <a:pt x="99562" y="275093"/>
                        </a:cubicBezTo>
                        <a:cubicBezTo>
                          <a:pt x="95830" y="278203"/>
                          <a:pt x="92719" y="280068"/>
                          <a:pt x="88986" y="281934"/>
                        </a:cubicBezTo>
                        <a:lnTo>
                          <a:pt x="88372" y="282170"/>
                        </a:lnTo>
                        <a:lnTo>
                          <a:pt x="87518" y="286022"/>
                        </a:lnTo>
                        <a:lnTo>
                          <a:pt x="100185" y="277581"/>
                        </a:lnTo>
                        <a:cubicBezTo>
                          <a:pt x="101429" y="276959"/>
                          <a:pt x="102673" y="275715"/>
                          <a:pt x="103917" y="273849"/>
                        </a:cubicBezTo>
                        <a:cubicBezTo>
                          <a:pt x="105784" y="272605"/>
                          <a:pt x="107028" y="271362"/>
                          <a:pt x="108272" y="270118"/>
                        </a:cubicBezTo>
                        <a:cubicBezTo>
                          <a:pt x="109517" y="268252"/>
                          <a:pt x="110761" y="266386"/>
                          <a:pt x="112627" y="265143"/>
                        </a:cubicBezTo>
                        <a:cubicBezTo>
                          <a:pt x="113871" y="263277"/>
                          <a:pt x="115116" y="261411"/>
                          <a:pt x="116360" y="258924"/>
                        </a:cubicBezTo>
                        <a:cubicBezTo>
                          <a:pt x="118848" y="255814"/>
                          <a:pt x="121959" y="252704"/>
                          <a:pt x="124448" y="250217"/>
                        </a:cubicBezTo>
                        <a:cubicBezTo>
                          <a:pt x="127558" y="248351"/>
                          <a:pt x="130669" y="246485"/>
                          <a:pt x="133157" y="245242"/>
                        </a:cubicBezTo>
                        <a:cubicBezTo>
                          <a:pt x="138134" y="242754"/>
                          <a:pt x="141867" y="242132"/>
                          <a:pt x="141867" y="242132"/>
                        </a:cubicBezTo>
                        <a:close/>
                        <a:moveTo>
                          <a:pt x="171069" y="182124"/>
                        </a:moveTo>
                        <a:cubicBezTo>
                          <a:pt x="171069" y="182124"/>
                          <a:pt x="168000" y="180897"/>
                          <a:pt x="162475" y="182737"/>
                        </a:cubicBezTo>
                        <a:cubicBezTo>
                          <a:pt x="156337" y="183964"/>
                          <a:pt x="148971" y="187644"/>
                          <a:pt x="139763" y="196844"/>
                        </a:cubicBezTo>
                        <a:cubicBezTo>
                          <a:pt x="131170" y="205431"/>
                          <a:pt x="122576" y="209725"/>
                          <a:pt x="115824" y="211565"/>
                        </a:cubicBezTo>
                        <a:lnTo>
                          <a:pt x="113611" y="211811"/>
                        </a:lnTo>
                        <a:lnTo>
                          <a:pt x="112092" y="215327"/>
                        </a:lnTo>
                        <a:lnTo>
                          <a:pt x="126873" y="209725"/>
                        </a:lnTo>
                        <a:cubicBezTo>
                          <a:pt x="129942" y="207885"/>
                          <a:pt x="133011" y="206045"/>
                          <a:pt x="136081" y="203591"/>
                        </a:cubicBezTo>
                        <a:cubicBezTo>
                          <a:pt x="138536" y="201138"/>
                          <a:pt x="141605" y="198071"/>
                          <a:pt x="145288" y="195004"/>
                        </a:cubicBezTo>
                        <a:cubicBezTo>
                          <a:pt x="151426" y="188871"/>
                          <a:pt x="157565" y="185804"/>
                          <a:pt x="162475" y="183964"/>
                        </a:cubicBezTo>
                        <a:cubicBezTo>
                          <a:pt x="167386" y="182124"/>
                          <a:pt x="171069" y="182124"/>
                          <a:pt x="171069" y="182124"/>
                        </a:cubicBezTo>
                        <a:close/>
                        <a:moveTo>
                          <a:pt x="80943" y="171997"/>
                        </a:moveTo>
                        <a:cubicBezTo>
                          <a:pt x="80943" y="171997"/>
                          <a:pt x="82197" y="175714"/>
                          <a:pt x="83452" y="181290"/>
                        </a:cubicBezTo>
                        <a:cubicBezTo>
                          <a:pt x="83452" y="184387"/>
                          <a:pt x="84079" y="188104"/>
                          <a:pt x="84079" y="191821"/>
                        </a:cubicBezTo>
                        <a:cubicBezTo>
                          <a:pt x="84079" y="195538"/>
                          <a:pt x="84079" y="200495"/>
                          <a:pt x="82824" y="204831"/>
                        </a:cubicBezTo>
                        <a:cubicBezTo>
                          <a:pt x="82197" y="207309"/>
                          <a:pt x="81570" y="209787"/>
                          <a:pt x="81570" y="212265"/>
                        </a:cubicBezTo>
                        <a:cubicBezTo>
                          <a:pt x="81570" y="214743"/>
                          <a:pt x="80943" y="217221"/>
                          <a:pt x="80943" y="219080"/>
                        </a:cubicBezTo>
                        <a:cubicBezTo>
                          <a:pt x="80943" y="224036"/>
                          <a:pt x="81570" y="227753"/>
                          <a:pt x="82197" y="231470"/>
                        </a:cubicBezTo>
                        <a:lnTo>
                          <a:pt x="88233" y="246377"/>
                        </a:lnTo>
                        <a:lnTo>
                          <a:pt x="89729" y="243079"/>
                        </a:lnTo>
                        <a:lnTo>
                          <a:pt x="88469" y="241382"/>
                        </a:lnTo>
                        <a:cubicBezTo>
                          <a:pt x="84706" y="235187"/>
                          <a:pt x="82197" y="225275"/>
                          <a:pt x="84079" y="211026"/>
                        </a:cubicBezTo>
                        <a:cubicBezTo>
                          <a:pt x="85960" y="204212"/>
                          <a:pt x="85960" y="198017"/>
                          <a:pt x="85960" y="193060"/>
                        </a:cubicBezTo>
                        <a:cubicBezTo>
                          <a:pt x="85960" y="188104"/>
                          <a:pt x="85333" y="184387"/>
                          <a:pt x="84706" y="181290"/>
                        </a:cubicBezTo>
                        <a:cubicBezTo>
                          <a:pt x="82824" y="174475"/>
                          <a:pt x="80943" y="171997"/>
                          <a:pt x="80943" y="171997"/>
                        </a:cubicBezTo>
                        <a:close/>
                        <a:moveTo>
                          <a:pt x="197340" y="125716"/>
                        </a:moveTo>
                        <a:cubicBezTo>
                          <a:pt x="191762" y="126320"/>
                          <a:pt x="184324" y="129344"/>
                          <a:pt x="174408" y="137206"/>
                        </a:cubicBezTo>
                        <a:cubicBezTo>
                          <a:pt x="170069" y="140835"/>
                          <a:pt x="165731" y="143254"/>
                          <a:pt x="161392" y="145068"/>
                        </a:cubicBezTo>
                        <a:cubicBezTo>
                          <a:pt x="157674" y="146882"/>
                          <a:pt x="153955" y="147487"/>
                          <a:pt x="150236" y="148092"/>
                        </a:cubicBezTo>
                        <a:lnTo>
                          <a:pt x="148663" y="148092"/>
                        </a:lnTo>
                        <a:lnTo>
                          <a:pt x="146883" y="150875"/>
                        </a:lnTo>
                        <a:lnTo>
                          <a:pt x="160773" y="147487"/>
                        </a:lnTo>
                        <a:cubicBezTo>
                          <a:pt x="166970" y="145068"/>
                          <a:pt x="173168" y="141439"/>
                          <a:pt x="179986" y="135392"/>
                        </a:cubicBezTo>
                        <a:cubicBezTo>
                          <a:pt x="186184" y="130554"/>
                          <a:pt x="192381" y="128135"/>
                          <a:pt x="197959" y="126925"/>
                        </a:cubicBezTo>
                        <a:cubicBezTo>
                          <a:pt x="202918" y="125716"/>
                          <a:pt x="206017" y="125716"/>
                          <a:pt x="206017" y="125716"/>
                        </a:cubicBezTo>
                        <a:cubicBezTo>
                          <a:pt x="206017" y="125716"/>
                          <a:pt x="202918" y="124506"/>
                          <a:pt x="197340" y="125716"/>
                        </a:cubicBezTo>
                        <a:close/>
                        <a:moveTo>
                          <a:pt x="121904" y="107556"/>
                        </a:moveTo>
                        <a:cubicBezTo>
                          <a:pt x="121904" y="107556"/>
                          <a:pt x="123115" y="111219"/>
                          <a:pt x="123721" y="116714"/>
                        </a:cubicBezTo>
                        <a:cubicBezTo>
                          <a:pt x="123721" y="122210"/>
                          <a:pt x="123721" y="129537"/>
                          <a:pt x="120692" y="137474"/>
                        </a:cubicBezTo>
                        <a:cubicBezTo>
                          <a:pt x="117663" y="147243"/>
                          <a:pt x="116452" y="154570"/>
                          <a:pt x="116452" y="161287"/>
                        </a:cubicBezTo>
                        <a:lnTo>
                          <a:pt x="120251" y="178245"/>
                        </a:lnTo>
                        <a:lnTo>
                          <a:pt x="120908" y="177038"/>
                        </a:lnTo>
                        <a:lnTo>
                          <a:pt x="122547" y="174026"/>
                        </a:lnTo>
                        <a:lnTo>
                          <a:pt x="121298" y="171666"/>
                        </a:lnTo>
                        <a:cubicBezTo>
                          <a:pt x="120086" y="168614"/>
                          <a:pt x="118875" y="164339"/>
                          <a:pt x="118875" y="160065"/>
                        </a:cubicBezTo>
                        <a:cubicBezTo>
                          <a:pt x="118875" y="155181"/>
                          <a:pt x="119481" y="149686"/>
                          <a:pt x="121298" y="143580"/>
                        </a:cubicBezTo>
                        <a:cubicBezTo>
                          <a:pt x="123115" y="137474"/>
                          <a:pt x="124327" y="131979"/>
                          <a:pt x="124932" y="127705"/>
                        </a:cubicBezTo>
                        <a:cubicBezTo>
                          <a:pt x="125538" y="122820"/>
                          <a:pt x="125538" y="119157"/>
                          <a:pt x="124932" y="116104"/>
                        </a:cubicBezTo>
                        <a:cubicBezTo>
                          <a:pt x="123721" y="110609"/>
                          <a:pt x="121904" y="107556"/>
                          <a:pt x="121904" y="107556"/>
                        </a:cubicBezTo>
                        <a:close/>
                        <a:moveTo>
                          <a:pt x="234893" y="73933"/>
                        </a:moveTo>
                        <a:cubicBezTo>
                          <a:pt x="229960" y="74547"/>
                          <a:pt x="221942" y="76388"/>
                          <a:pt x="212691" y="83141"/>
                        </a:cubicBezTo>
                        <a:cubicBezTo>
                          <a:pt x="203440" y="89893"/>
                          <a:pt x="195423" y="91734"/>
                          <a:pt x="189256" y="92348"/>
                        </a:cubicBezTo>
                        <a:lnTo>
                          <a:pt x="187052" y="92074"/>
                        </a:lnTo>
                        <a:lnTo>
                          <a:pt x="185338" y="94336"/>
                        </a:lnTo>
                        <a:lnTo>
                          <a:pt x="218242" y="81913"/>
                        </a:lnTo>
                        <a:cubicBezTo>
                          <a:pt x="229960" y="73319"/>
                          <a:pt x="242911" y="73933"/>
                          <a:pt x="242911" y="73933"/>
                        </a:cubicBezTo>
                        <a:cubicBezTo>
                          <a:pt x="242911" y="73933"/>
                          <a:pt x="240444" y="73319"/>
                          <a:pt x="234893" y="73933"/>
                        </a:cubicBezTo>
                        <a:close/>
                        <a:moveTo>
                          <a:pt x="165863" y="53145"/>
                        </a:moveTo>
                        <a:cubicBezTo>
                          <a:pt x="165863" y="53145"/>
                          <a:pt x="166482" y="56223"/>
                          <a:pt x="166482" y="61763"/>
                        </a:cubicBezTo>
                        <a:cubicBezTo>
                          <a:pt x="166482" y="66687"/>
                          <a:pt x="165245" y="73458"/>
                          <a:pt x="162152" y="80845"/>
                        </a:cubicBezTo>
                        <a:cubicBezTo>
                          <a:pt x="158441" y="89463"/>
                          <a:pt x="156586" y="96850"/>
                          <a:pt x="156586" y="103006"/>
                        </a:cubicBezTo>
                        <a:lnTo>
                          <a:pt x="158238" y="118906"/>
                        </a:lnTo>
                        <a:lnTo>
                          <a:pt x="159048" y="117845"/>
                        </a:lnTo>
                        <a:lnTo>
                          <a:pt x="160763" y="115553"/>
                        </a:lnTo>
                        <a:lnTo>
                          <a:pt x="159678" y="112855"/>
                        </a:lnTo>
                        <a:cubicBezTo>
                          <a:pt x="159060" y="109777"/>
                          <a:pt x="158441" y="106083"/>
                          <a:pt x="158441" y="101774"/>
                        </a:cubicBezTo>
                        <a:cubicBezTo>
                          <a:pt x="159060" y="97465"/>
                          <a:pt x="160297" y="92541"/>
                          <a:pt x="162152" y="87001"/>
                        </a:cubicBezTo>
                        <a:cubicBezTo>
                          <a:pt x="167100" y="75305"/>
                          <a:pt x="167719" y="66687"/>
                          <a:pt x="167719" y="61147"/>
                        </a:cubicBezTo>
                        <a:cubicBezTo>
                          <a:pt x="167100" y="55607"/>
                          <a:pt x="165863" y="53145"/>
                          <a:pt x="165863" y="53145"/>
                        </a:cubicBezTo>
                        <a:close/>
                        <a:moveTo>
                          <a:pt x="246179" y="9656"/>
                        </a:moveTo>
                        <a:cubicBezTo>
                          <a:pt x="246179" y="9656"/>
                          <a:pt x="243701" y="10268"/>
                          <a:pt x="240603" y="12715"/>
                        </a:cubicBezTo>
                        <a:cubicBezTo>
                          <a:pt x="237505" y="15774"/>
                          <a:pt x="233169" y="20669"/>
                          <a:pt x="230691" y="29235"/>
                        </a:cubicBezTo>
                        <a:lnTo>
                          <a:pt x="222852" y="40849"/>
                        </a:lnTo>
                        <a:lnTo>
                          <a:pt x="223162" y="40818"/>
                        </a:lnTo>
                        <a:lnTo>
                          <a:pt x="233169" y="26176"/>
                        </a:lnTo>
                        <a:cubicBezTo>
                          <a:pt x="235027" y="20669"/>
                          <a:pt x="238745" y="16386"/>
                          <a:pt x="241223" y="13939"/>
                        </a:cubicBezTo>
                        <a:cubicBezTo>
                          <a:pt x="243701" y="10880"/>
                          <a:pt x="246179" y="9656"/>
                          <a:pt x="246179" y="9656"/>
                        </a:cubicBezTo>
                        <a:close/>
                        <a:moveTo>
                          <a:pt x="252142" y="402"/>
                        </a:moveTo>
                        <a:cubicBezTo>
                          <a:pt x="258879" y="1549"/>
                          <a:pt x="263525" y="4761"/>
                          <a:pt x="263525" y="4761"/>
                        </a:cubicBezTo>
                        <a:cubicBezTo>
                          <a:pt x="252374" y="9044"/>
                          <a:pt x="252374" y="16386"/>
                          <a:pt x="252374" y="24952"/>
                        </a:cubicBezTo>
                        <a:cubicBezTo>
                          <a:pt x="252374" y="36577"/>
                          <a:pt x="244940" y="42696"/>
                          <a:pt x="236886" y="43920"/>
                        </a:cubicBezTo>
                        <a:lnTo>
                          <a:pt x="224869" y="47243"/>
                        </a:lnTo>
                        <a:lnTo>
                          <a:pt x="224869" y="47553"/>
                        </a:lnTo>
                        <a:cubicBezTo>
                          <a:pt x="224869" y="47553"/>
                          <a:pt x="222409" y="50019"/>
                          <a:pt x="218718" y="53719"/>
                        </a:cubicBezTo>
                        <a:cubicBezTo>
                          <a:pt x="214412" y="58035"/>
                          <a:pt x="208875" y="64201"/>
                          <a:pt x="202109" y="72217"/>
                        </a:cubicBezTo>
                        <a:lnTo>
                          <a:pt x="193118" y="84074"/>
                        </a:lnTo>
                        <a:lnTo>
                          <a:pt x="194189" y="83524"/>
                        </a:lnTo>
                        <a:cubicBezTo>
                          <a:pt x="197890" y="80685"/>
                          <a:pt x="200665" y="77616"/>
                          <a:pt x="203440" y="74547"/>
                        </a:cubicBezTo>
                        <a:cubicBezTo>
                          <a:pt x="208374" y="69022"/>
                          <a:pt x="213308" y="63498"/>
                          <a:pt x="224409" y="61042"/>
                        </a:cubicBezTo>
                        <a:cubicBezTo>
                          <a:pt x="239210" y="58587"/>
                          <a:pt x="249695" y="63498"/>
                          <a:pt x="255862" y="69636"/>
                        </a:cubicBezTo>
                        <a:cubicBezTo>
                          <a:pt x="262646" y="75161"/>
                          <a:pt x="265113" y="81299"/>
                          <a:pt x="265113" y="81299"/>
                        </a:cubicBezTo>
                        <a:cubicBezTo>
                          <a:pt x="250312" y="78230"/>
                          <a:pt x="245994" y="84982"/>
                          <a:pt x="240444" y="93576"/>
                        </a:cubicBezTo>
                        <a:cubicBezTo>
                          <a:pt x="236127" y="99101"/>
                          <a:pt x="231193" y="102784"/>
                          <a:pt x="225642" y="104011"/>
                        </a:cubicBezTo>
                        <a:cubicBezTo>
                          <a:pt x="220709" y="104625"/>
                          <a:pt x="214541" y="104011"/>
                          <a:pt x="209608" y="102170"/>
                        </a:cubicBezTo>
                        <a:cubicBezTo>
                          <a:pt x="201591" y="99101"/>
                          <a:pt x="194807" y="97412"/>
                          <a:pt x="190027" y="96492"/>
                        </a:cubicBezTo>
                        <a:lnTo>
                          <a:pt x="184318" y="95680"/>
                        </a:lnTo>
                        <a:lnTo>
                          <a:pt x="178733" y="103046"/>
                        </a:lnTo>
                        <a:cubicBezTo>
                          <a:pt x="176272" y="106129"/>
                          <a:pt x="174427" y="109212"/>
                          <a:pt x="171966" y="112295"/>
                        </a:cubicBezTo>
                        <a:cubicBezTo>
                          <a:pt x="169505" y="115378"/>
                          <a:pt x="167660" y="119078"/>
                          <a:pt x="165199" y="122161"/>
                        </a:cubicBezTo>
                        <a:cubicBezTo>
                          <a:pt x="162739" y="125860"/>
                          <a:pt x="160278" y="129560"/>
                          <a:pt x="157817" y="133259"/>
                        </a:cubicBezTo>
                        <a:lnTo>
                          <a:pt x="153811" y="139831"/>
                        </a:lnTo>
                        <a:lnTo>
                          <a:pt x="155195" y="139020"/>
                        </a:lnTo>
                        <a:cubicBezTo>
                          <a:pt x="157054" y="137206"/>
                          <a:pt x="158293" y="135392"/>
                          <a:pt x="159533" y="133578"/>
                        </a:cubicBezTo>
                        <a:cubicBezTo>
                          <a:pt x="161392" y="132368"/>
                          <a:pt x="162632" y="130554"/>
                          <a:pt x="163871" y="128739"/>
                        </a:cubicBezTo>
                        <a:cubicBezTo>
                          <a:pt x="168830" y="122087"/>
                          <a:pt x="173788" y="116039"/>
                          <a:pt x="185564" y="113016"/>
                        </a:cubicBezTo>
                        <a:cubicBezTo>
                          <a:pt x="193311" y="111201"/>
                          <a:pt x="199974" y="111504"/>
                          <a:pt x="205629" y="113016"/>
                        </a:cubicBezTo>
                        <a:cubicBezTo>
                          <a:pt x="211285" y="114528"/>
                          <a:pt x="215933" y="117249"/>
                          <a:pt x="219652" y="120273"/>
                        </a:cubicBezTo>
                        <a:cubicBezTo>
                          <a:pt x="226469" y="125716"/>
                          <a:pt x="230188" y="131763"/>
                          <a:pt x="230188" y="131763"/>
                        </a:cubicBezTo>
                        <a:cubicBezTo>
                          <a:pt x="222131" y="130554"/>
                          <a:pt x="217173" y="131763"/>
                          <a:pt x="213454" y="134182"/>
                        </a:cubicBezTo>
                        <a:cubicBezTo>
                          <a:pt x="211595" y="135997"/>
                          <a:pt x="209735" y="137206"/>
                          <a:pt x="208496" y="139625"/>
                        </a:cubicBezTo>
                        <a:cubicBezTo>
                          <a:pt x="207256" y="141439"/>
                          <a:pt x="206017" y="143254"/>
                          <a:pt x="204777" y="145673"/>
                        </a:cubicBezTo>
                        <a:cubicBezTo>
                          <a:pt x="197340" y="158373"/>
                          <a:pt x="184324" y="160187"/>
                          <a:pt x="173168" y="156558"/>
                        </a:cubicBezTo>
                        <a:cubicBezTo>
                          <a:pt x="164491" y="154139"/>
                          <a:pt x="157054" y="152930"/>
                          <a:pt x="151476" y="152325"/>
                        </a:cubicBezTo>
                        <a:lnTo>
                          <a:pt x="146209" y="151930"/>
                        </a:lnTo>
                        <a:lnTo>
                          <a:pt x="135672" y="168405"/>
                        </a:lnTo>
                        <a:cubicBezTo>
                          <a:pt x="133211" y="172721"/>
                          <a:pt x="130750" y="177038"/>
                          <a:pt x="128290" y="181354"/>
                        </a:cubicBezTo>
                        <a:cubicBezTo>
                          <a:pt x="127060" y="183204"/>
                          <a:pt x="125829" y="185670"/>
                          <a:pt x="124599" y="188136"/>
                        </a:cubicBezTo>
                        <a:cubicBezTo>
                          <a:pt x="123369" y="189986"/>
                          <a:pt x="122138" y="192452"/>
                          <a:pt x="120908" y="194919"/>
                        </a:cubicBezTo>
                        <a:lnTo>
                          <a:pt x="117554" y="202683"/>
                        </a:lnTo>
                        <a:lnTo>
                          <a:pt x="119507" y="201138"/>
                        </a:lnTo>
                        <a:cubicBezTo>
                          <a:pt x="122576" y="196844"/>
                          <a:pt x="125031" y="193164"/>
                          <a:pt x="127487" y="189484"/>
                        </a:cubicBezTo>
                        <a:cubicBezTo>
                          <a:pt x="129942" y="185804"/>
                          <a:pt x="131784" y="182124"/>
                          <a:pt x="134853" y="178444"/>
                        </a:cubicBezTo>
                        <a:cubicBezTo>
                          <a:pt x="136694" y="177217"/>
                          <a:pt x="138536" y="175377"/>
                          <a:pt x="140377" y="174150"/>
                        </a:cubicBezTo>
                        <a:cubicBezTo>
                          <a:pt x="142833" y="172924"/>
                          <a:pt x="145288" y="171697"/>
                          <a:pt x="148357" y="170470"/>
                        </a:cubicBezTo>
                        <a:cubicBezTo>
                          <a:pt x="156337" y="167710"/>
                          <a:pt x="163243" y="167403"/>
                          <a:pt x="169228" y="168477"/>
                        </a:cubicBezTo>
                        <a:cubicBezTo>
                          <a:pt x="175213" y="169550"/>
                          <a:pt x="180277" y="172004"/>
                          <a:pt x="184573" y="174764"/>
                        </a:cubicBezTo>
                        <a:cubicBezTo>
                          <a:pt x="188256" y="177830"/>
                          <a:pt x="191325" y="180284"/>
                          <a:pt x="193781" y="182737"/>
                        </a:cubicBezTo>
                        <a:cubicBezTo>
                          <a:pt x="195622" y="185191"/>
                          <a:pt x="196850" y="186417"/>
                          <a:pt x="196850" y="186417"/>
                        </a:cubicBezTo>
                        <a:cubicBezTo>
                          <a:pt x="188256" y="185804"/>
                          <a:pt x="183346" y="187644"/>
                          <a:pt x="179663" y="190711"/>
                        </a:cubicBezTo>
                        <a:cubicBezTo>
                          <a:pt x="177821" y="191938"/>
                          <a:pt x="176593" y="193778"/>
                          <a:pt x="175366" y="196231"/>
                        </a:cubicBezTo>
                        <a:cubicBezTo>
                          <a:pt x="174138" y="198071"/>
                          <a:pt x="172911" y="200524"/>
                          <a:pt x="172297" y="202978"/>
                        </a:cubicBezTo>
                        <a:cubicBezTo>
                          <a:pt x="170455" y="206658"/>
                          <a:pt x="168614" y="209725"/>
                          <a:pt x="166158" y="211565"/>
                        </a:cubicBezTo>
                        <a:cubicBezTo>
                          <a:pt x="163703" y="214018"/>
                          <a:pt x="161248" y="215245"/>
                          <a:pt x="158792" y="216472"/>
                        </a:cubicBezTo>
                        <a:cubicBezTo>
                          <a:pt x="153268" y="218925"/>
                          <a:pt x="146516" y="218925"/>
                          <a:pt x="140377" y="217698"/>
                        </a:cubicBezTo>
                        <a:cubicBezTo>
                          <a:pt x="131170" y="216165"/>
                          <a:pt x="123343" y="215858"/>
                          <a:pt x="117819" y="215935"/>
                        </a:cubicBezTo>
                        <a:lnTo>
                          <a:pt x="111666" y="216313"/>
                        </a:lnTo>
                        <a:lnTo>
                          <a:pt x="95071" y="254728"/>
                        </a:lnTo>
                        <a:lnTo>
                          <a:pt x="92225" y="265733"/>
                        </a:lnTo>
                        <a:lnTo>
                          <a:pt x="96452" y="256436"/>
                        </a:lnTo>
                        <a:cubicBezTo>
                          <a:pt x="100185" y="247729"/>
                          <a:pt x="103295" y="239644"/>
                          <a:pt x="115738" y="233425"/>
                        </a:cubicBezTo>
                        <a:cubicBezTo>
                          <a:pt x="123203" y="229072"/>
                          <a:pt x="130669" y="228450"/>
                          <a:pt x="137512" y="228450"/>
                        </a:cubicBezTo>
                        <a:cubicBezTo>
                          <a:pt x="143734" y="229072"/>
                          <a:pt x="149955" y="230938"/>
                          <a:pt x="154310" y="233425"/>
                        </a:cubicBezTo>
                        <a:cubicBezTo>
                          <a:pt x="164264" y="237779"/>
                          <a:pt x="169863" y="243998"/>
                          <a:pt x="169863" y="243998"/>
                        </a:cubicBezTo>
                        <a:cubicBezTo>
                          <a:pt x="164886" y="243998"/>
                          <a:pt x="161153" y="244620"/>
                          <a:pt x="158665" y="245242"/>
                        </a:cubicBezTo>
                        <a:cubicBezTo>
                          <a:pt x="155554" y="246485"/>
                          <a:pt x="153688" y="248351"/>
                          <a:pt x="152443" y="249595"/>
                        </a:cubicBezTo>
                        <a:cubicBezTo>
                          <a:pt x="150577" y="251461"/>
                          <a:pt x="149333" y="253948"/>
                          <a:pt x="148711" y="255814"/>
                        </a:cubicBezTo>
                        <a:cubicBezTo>
                          <a:pt x="147466" y="258302"/>
                          <a:pt x="146844" y="260789"/>
                          <a:pt x="146222" y="263899"/>
                        </a:cubicBezTo>
                        <a:cubicBezTo>
                          <a:pt x="145600" y="267630"/>
                          <a:pt x="143734" y="270118"/>
                          <a:pt x="141867" y="273227"/>
                        </a:cubicBezTo>
                        <a:cubicBezTo>
                          <a:pt x="140001" y="275715"/>
                          <a:pt x="137512" y="277581"/>
                          <a:pt x="135024" y="278825"/>
                        </a:cubicBezTo>
                        <a:cubicBezTo>
                          <a:pt x="129425" y="281934"/>
                          <a:pt x="123203" y="283800"/>
                          <a:pt x="116360" y="283800"/>
                        </a:cubicBezTo>
                        <a:cubicBezTo>
                          <a:pt x="106406" y="283800"/>
                          <a:pt x="97696" y="285044"/>
                          <a:pt x="92097" y="286287"/>
                        </a:cubicBezTo>
                        <a:lnTo>
                          <a:pt x="87146" y="287702"/>
                        </a:lnTo>
                        <a:lnTo>
                          <a:pt x="87074" y="288025"/>
                        </a:lnTo>
                        <a:cubicBezTo>
                          <a:pt x="86459" y="290491"/>
                          <a:pt x="85844" y="293574"/>
                          <a:pt x="85229" y="296040"/>
                        </a:cubicBezTo>
                        <a:cubicBezTo>
                          <a:pt x="83999" y="300356"/>
                          <a:pt x="83999" y="300356"/>
                          <a:pt x="83999" y="300356"/>
                        </a:cubicBezTo>
                        <a:cubicBezTo>
                          <a:pt x="82768" y="304673"/>
                          <a:pt x="82768" y="304673"/>
                          <a:pt x="82768" y="304673"/>
                        </a:cubicBezTo>
                        <a:cubicBezTo>
                          <a:pt x="82153" y="307756"/>
                          <a:pt x="81538" y="310222"/>
                          <a:pt x="80923" y="313305"/>
                        </a:cubicBezTo>
                        <a:cubicBezTo>
                          <a:pt x="80923" y="316388"/>
                          <a:pt x="80308" y="319471"/>
                          <a:pt x="80308" y="321937"/>
                        </a:cubicBezTo>
                        <a:cubicBezTo>
                          <a:pt x="79693" y="328103"/>
                          <a:pt x="80308" y="333653"/>
                          <a:pt x="80308" y="339818"/>
                        </a:cubicBezTo>
                        <a:cubicBezTo>
                          <a:pt x="80308" y="342901"/>
                          <a:pt x="80923" y="345368"/>
                          <a:pt x="80923" y="348451"/>
                        </a:cubicBezTo>
                        <a:lnTo>
                          <a:pt x="81182" y="350267"/>
                        </a:lnTo>
                        <a:lnTo>
                          <a:pt x="81434" y="349389"/>
                        </a:lnTo>
                        <a:cubicBezTo>
                          <a:pt x="82054" y="346306"/>
                          <a:pt x="82675" y="343839"/>
                          <a:pt x="82675" y="341373"/>
                        </a:cubicBezTo>
                        <a:cubicBezTo>
                          <a:pt x="82675" y="338290"/>
                          <a:pt x="82675" y="335823"/>
                          <a:pt x="83295" y="333357"/>
                        </a:cubicBezTo>
                        <a:cubicBezTo>
                          <a:pt x="83295" y="330890"/>
                          <a:pt x="83295" y="329040"/>
                          <a:pt x="83915" y="326574"/>
                        </a:cubicBezTo>
                        <a:cubicBezTo>
                          <a:pt x="83915" y="324107"/>
                          <a:pt x="84535" y="321640"/>
                          <a:pt x="85775" y="319174"/>
                        </a:cubicBezTo>
                        <a:cubicBezTo>
                          <a:pt x="87015" y="314857"/>
                          <a:pt x="90116" y="309924"/>
                          <a:pt x="95697" y="305608"/>
                        </a:cubicBezTo>
                        <a:cubicBezTo>
                          <a:pt x="98798" y="302525"/>
                          <a:pt x="102518" y="300675"/>
                          <a:pt x="106239" y="298825"/>
                        </a:cubicBezTo>
                        <a:cubicBezTo>
                          <a:pt x="109960" y="297592"/>
                          <a:pt x="113680" y="296358"/>
                          <a:pt x="116781" y="295742"/>
                        </a:cubicBezTo>
                        <a:cubicBezTo>
                          <a:pt x="123602" y="295125"/>
                          <a:pt x="129803" y="295742"/>
                          <a:pt x="135384" y="296975"/>
                        </a:cubicBezTo>
                        <a:cubicBezTo>
                          <a:pt x="140966" y="298208"/>
                          <a:pt x="145306" y="300058"/>
                          <a:pt x="148407" y="301291"/>
                        </a:cubicBezTo>
                        <a:cubicBezTo>
                          <a:pt x="152128" y="303141"/>
                          <a:pt x="153988" y="303758"/>
                          <a:pt x="153988" y="303758"/>
                        </a:cubicBezTo>
                        <a:cubicBezTo>
                          <a:pt x="144686" y="305608"/>
                          <a:pt x="139725" y="308691"/>
                          <a:pt x="137245" y="313008"/>
                        </a:cubicBezTo>
                        <a:cubicBezTo>
                          <a:pt x="136625" y="314857"/>
                          <a:pt x="136005" y="316707"/>
                          <a:pt x="135384" y="319174"/>
                        </a:cubicBezTo>
                        <a:cubicBezTo>
                          <a:pt x="135384" y="321640"/>
                          <a:pt x="135384" y="324107"/>
                          <a:pt x="135384" y="326574"/>
                        </a:cubicBezTo>
                        <a:cubicBezTo>
                          <a:pt x="135384" y="329657"/>
                          <a:pt x="135384" y="332740"/>
                          <a:pt x="134144" y="335823"/>
                        </a:cubicBezTo>
                        <a:cubicBezTo>
                          <a:pt x="133524" y="337056"/>
                          <a:pt x="132904" y="338290"/>
                          <a:pt x="131664" y="339523"/>
                        </a:cubicBezTo>
                        <a:cubicBezTo>
                          <a:pt x="131044" y="340756"/>
                          <a:pt x="130424" y="341989"/>
                          <a:pt x="129183" y="343223"/>
                        </a:cubicBezTo>
                        <a:cubicBezTo>
                          <a:pt x="126703" y="345073"/>
                          <a:pt x="124222" y="346923"/>
                          <a:pt x="121122" y="348772"/>
                        </a:cubicBezTo>
                        <a:cubicBezTo>
                          <a:pt x="118641" y="350622"/>
                          <a:pt x="115541" y="351856"/>
                          <a:pt x="111820" y="353089"/>
                        </a:cubicBezTo>
                        <a:cubicBezTo>
                          <a:pt x="101898" y="356789"/>
                          <a:pt x="93837" y="360489"/>
                          <a:pt x="88876" y="364188"/>
                        </a:cubicBezTo>
                        <a:lnTo>
                          <a:pt x="84497" y="367203"/>
                        </a:lnTo>
                        <a:lnTo>
                          <a:pt x="90150" y="391612"/>
                        </a:lnTo>
                        <a:cubicBezTo>
                          <a:pt x="91996" y="397162"/>
                          <a:pt x="93841" y="402094"/>
                          <a:pt x="96302" y="407644"/>
                        </a:cubicBezTo>
                        <a:lnTo>
                          <a:pt x="101612" y="419176"/>
                        </a:lnTo>
                        <a:lnTo>
                          <a:pt x="99559" y="412495"/>
                        </a:lnTo>
                        <a:cubicBezTo>
                          <a:pt x="98328" y="410647"/>
                          <a:pt x="97097" y="408182"/>
                          <a:pt x="96481" y="405717"/>
                        </a:cubicBezTo>
                        <a:cubicBezTo>
                          <a:pt x="95866" y="403252"/>
                          <a:pt x="95250" y="400788"/>
                          <a:pt x="95250" y="397707"/>
                        </a:cubicBezTo>
                        <a:cubicBezTo>
                          <a:pt x="95250" y="395242"/>
                          <a:pt x="95250" y="392777"/>
                          <a:pt x="95866" y="389696"/>
                        </a:cubicBezTo>
                        <a:cubicBezTo>
                          <a:pt x="96481" y="386615"/>
                          <a:pt x="97712" y="384150"/>
                          <a:pt x="98943" y="380453"/>
                        </a:cubicBezTo>
                        <a:cubicBezTo>
                          <a:pt x="101406" y="376756"/>
                          <a:pt x="104483" y="373058"/>
                          <a:pt x="106946" y="369977"/>
                        </a:cubicBezTo>
                        <a:cubicBezTo>
                          <a:pt x="110023" y="367513"/>
                          <a:pt x="113101" y="365048"/>
                          <a:pt x="116179" y="363815"/>
                        </a:cubicBezTo>
                        <a:cubicBezTo>
                          <a:pt x="122950" y="360118"/>
                          <a:pt x="129106" y="358886"/>
                          <a:pt x="135261" y="357653"/>
                        </a:cubicBezTo>
                        <a:cubicBezTo>
                          <a:pt x="140802" y="357037"/>
                          <a:pt x="146342" y="357037"/>
                          <a:pt x="150035" y="357037"/>
                        </a:cubicBezTo>
                        <a:cubicBezTo>
                          <a:pt x="153728" y="357037"/>
                          <a:pt x="155575" y="357653"/>
                          <a:pt x="155575" y="357653"/>
                        </a:cubicBezTo>
                        <a:cubicBezTo>
                          <a:pt x="151266" y="359502"/>
                          <a:pt x="148188" y="361967"/>
                          <a:pt x="146342" y="363815"/>
                        </a:cubicBezTo>
                        <a:cubicBezTo>
                          <a:pt x="144495" y="366280"/>
                          <a:pt x="143264" y="368129"/>
                          <a:pt x="143264" y="370594"/>
                        </a:cubicBezTo>
                        <a:cubicBezTo>
                          <a:pt x="142648" y="372442"/>
                          <a:pt x="143264" y="374907"/>
                          <a:pt x="143879" y="376756"/>
                        </a:cubicBezTo>
                        <a:cubicBezTo>
                          <a:pt x="143879" y="377988"/>
                          <a:pt x="144495" y="378604"/>
                          <a:pt x="145110" y="379837"/>
                        </a:cubicBezTo>
                        <a:cubicBezTo>
                          <a:pt x="145726" y="381069"/>
                          <a:pt x="145726" y="381685"/>
                          <a:pt x="146342" y="382918"/>
                        </a:cubicBezTo>
                        <a:cubicBezTo>
                          <a:pt x="147573" y="384766"/>
                          <a:pt x="147573" y="385999"/>
                          <a:pt x="148188" y="387231"/>
                        </a:cubicBezTo>
                        <a:cubicBezTo>
                          <a:pt x="148804" y="389080"/>
                          <a:pt x="148804" y="390312"/>
                          <a:pt x="148804" y="392161"/>
                        </a:cubicBezTo>
                        <a:cubicBezTo>
                          <a:pt x="148804" y="395242"/>
                          <a:pt x="148188" y="397707"/>
                          <a:pt x="147573" y="400788"/>
                        </a:cubicBezTo>
                        <a:cubicBezTo>
                          <a:pt x="145110" y="406950"/>
                          <a:pt x="140802" y="413112"/>
                          <a:pt x="135877" y="418041"/>
                        </a:cubicBezTo>
                        <a:cubicBezTo>
                          <a:pt x="127259" y="426052"/>
                          <a:pt x="122335" y="434063"/>
                          <a:pt x="118641" y="439608"/>
                        </a:cubicBezTo>
                        <a:lnTo>
                          <a:pt x="115556" y="445271"/>
                        </a:lnTo>
                        <a:lnTo>
                          <a:pt x="120293" y="453888"/>
                        </a:lnTo>
                        <a:cubicBezTo>
                          <a:pt x="127060" y="463754"/>
                          <a:pt x="134441" y="472386"/>
                          <a:pt x="143054" y="480402"/>
                        </a:cubicBezTo>
                        <a:lnTo>
                          <a:pt x="155565" y="491151"/>
                        </a:lnTo>
                        <a:lnTo>
                          <a:pt x="149159" y="483210"/>
                        </a:lnTo>
                        <a:cubicBezTo>
                          <a:pt x="145449" y="479512"/>
                          <a:pt x="141739" y="475197"/>
                          <a:pt x="138648" y="470265"/>
                        </a:cubicBezTo>
                        <a:cubicBezTo>
                          <a:pt x="136175" y="465334"/>
                          <a:pt x="134938" y="459170"/>
                          <a:pt x="134938" y="451156"/>
                        </a:cubicBezTo>
                        <a:cubicBezTo>
                          <a:pt x="135556" y="448691"/>
                          <a:pt x="135556" y="446225"/>
                          <a:pt x="136175" y="444376"/>
                        </a:cubicBezTo>
                        <a:cubicBezTo>
                          <a:pt x="136793" y="441910"/>
                          <a:pt x="137411" y="439444"/>
                          <a:pt x="138029" y="437595"/>
                        </a:cubicBezTo>
                        <a:cubicBezTo>
                          <a:pt x="139884" y="433280"/>
                          <a:pt x="141739" y="430198"/>
                          <a:pt x="144212" y="427116"/>
                        </a:cubicBezTo>
                        <a:cubicBezTo>
                          <a:pt x="148540" y="420951"/>
                          <a:pt x="154105" y="416020"/>
                          <a:pt x="159670" y="412938"/>
                        </a:cubicBezTo>
                        <a:cubicBezTo>
                          <a:pt x="164616" y="409239"/>
                          <a:pt x="169563" y="406774"/>
                          <a:pt x="173272" y="405541"/>
                        </a:cubicBezTo>
                        <a:cubicBezTo>
                          <a:pt x="176982" y="403691"/>
                          <a:pt x="179455" y="403075"/>
                          <a:pt x="179455" y="403075"/>
                        </a:cubicBezTo>
                        <a:cubicBezTo>
                          <a:pt x="173272" y="411705"/>
                          <a:pt x="172036" y="417869"/>
                          <a:pt x="173272" y="422801"/>
                        </a:cubicBezTo>
                        <a:cubicBezTo>
                          <a:pt x="173891" y="424034"/>
                          <a:pt x="174509" y="424650"/>
                          <a:pt x="175127" y="425883"/>
                        </a:cubicBezTo>
                        <a:cubicBezTo>
                          <a:pt x="175745" y="427116"/>
                          <a:pt x="176364" y="427732"/>
                          <a:pt x="177600" y="428965"/>
                        </a:cubicBezTo>
                        <a:cubicBezTo>
                          <a:pt x="178837" y="430814"/>
                          <a:pt x="181310" y="432663"/>
                          <a:pt x="183783" y="434513"/>
                        </a:cubicBezTo>
                        <a:cubicBezTo>
                          <a:pt x="185020" y="436362"/>
                          <a:pt x="186256" y="437595"/>
                          <a:pt x="187493" y="438828"/>
                        </a:cubicBezTo>
                        <a:cubicBezTo>
                          <a:pt x="188730" y="440677"/>
                          <a:pt x="189966" y="441910"/>
                          <a:pt x="190585" y="443759"/>
                        </a:cubicBezTo>
                        <a:cubicBezTo>
                          <a:pt x="192439" y="447458"/>
                          <a:pt x="193058" y="450540"/>
                          <a:pt x="193058" y="454238"/>
                        </a:cubicBezTo>
                        <a:cubicBezTo>
                          <a:pt x="193676" y="461635"/>
                          <a:pt x="191821" y="469649"/>
                          <a:pt x="188730" y="476430"/>
                        </a:cubicBezTo>
                        <a:cubicBezTo>
                          <a:pt x="183165" y="487525"/>
                          <a:pt x="180074" y="497388"/>
                          <a:pt x="178219" y="504169"/>
                        </a:cubicBezTo>
                        <a:lnTo>
                          <a:pt x="177366" y="509274"/>
                        </a:lnTo>
                        <a:lnTo>
                          <a:pt x="194727" y="522947"/>
                        </a:lnTo>
                        <a:cubicBezTo>
                          <a:pt x="203339" y="530346"/>
                          <a:pt x="211336" y="537129"/>
                          <a:pt x="219948" y="543295"/>
                        </a:cubicBezTo>
                        <a:lnTo>
                          <a:pt x="237820" y="555540"/>
                        </a:lnTo>
                        <a:lnTo>
                          <a:pt x="223851" y="543534"/>
                        </a:lnTo>
                        <a:cubicBezTo>
                          <a:pt x="214032" y="536080"/>
                          <a:pt x="204828" y="529247"/>
                          <a:pt x="201146" y="512474"/>
                        </a:cubicBezTo>
                        <a:cubicBezTo>
                          <a:pt x="196850" y="490111"/>
                          <a:pt x="204828" y="474581"/>
                          <a:pt x="213419" y="464021"/>
                        </a:cubicBezTo>
                        <a:cubicBezTo>
                          <a:pt x="217714" y="459051"/>
                          <a:pt x="222010" y="455324"/>
                          <a:pt x="225692" y="452839"/>
                        </a:cubicBezTo>
                        <a:cubicBezTo>
                          <a:pt x="228760" y="450354"/>
                          <a:pt x="231215" y="449112"/>
                          <a:pt x="231215" y="449112"/>
                        </a:cubicBezTo>
                        <a:cubicBezTo>
                          <a:pt x="229987" y="454082"/>
                          <a:pt x="229374" y="459051"/>
                          <a:pt x="229374" y="462778"/>
                        </a:cubicBezTo>
                        <a:cubicBezTo>
                          <a:pt x="229987" y="466506"/>
                          <a:pt x="231215" y="469612"/>
                          <a:pt x="233056" y="472096"/>
                        </a:cubicBezTo>
                        <a:cubicBezTo>
                          <a:pt x="236738" y="477687"/>
                          <a:pt x="242261" y="480793"/>
                          <a:pt x="248397" y="484520"/>
                        </a:cubicBezTo>
                        <a:cubicBezTo>
                          <a:pt x="266807" y="494460"/>
                          <a:pt x="269875" y="514338"/>
                          <a:pt x="264966" y="530489"/>
                        </a:cubicBezTo>
                        <a:cubicBezTo>
                          <a:pt x="261284" y="542913"/>
                          <a:pt x="259443" y="553473"/>
                          <a:pt x="258829" y="560928"/>
                        </a:cubicBezTo>
                        <a:lnTo>
                          <a:pt x="257996" y="569363"/>
                        </a:lnTo>
                        <a:lnTo>
                          <a:pt x="268545" y="576591"/>
                        </a:lnTo>
                        <a:cubicBezTo>
                          <a:pt x="284540" y="586456"/>
                          <a:pt x="298688" y="595088"/>
                          <a:pt x="311606" y="603721"/>
                        </a:cubicBezTo>
                        <a:cubicBezTo>
                          <a:pt x="317758" y="608037"/>
                          <a:pt x="323910" y="612353"/>
                          <a:pt x="328831" y="616669"/>
                        </a:cubicBezTo>
                        <a:cubicBezTo>
                          <a:pt x="331907" y="618519"/>
                          <a:pt x="334367" y="620985"/>
                          <a:pt x="336828" y="622835"/>
                        </a:cubicBezTo>
                        <a:cubicBezTo>
                          <a:pt x="339288" y="624685"/>
                          <a:pt x="341134" y="627151"/>
                          <a:pt x="343595" y="629001"/>
                        </a:cubicBezTo>
                        <a:cubicBezTo>
                          <a:pt x="345440" y="630851"/>
                          <a:pt x="347285" y="633317"/>
                          <a:pt x="349131" y="635167"/>
                        </a:cubicBezTo>
                        <a:cubicBezTo>
                          <a:pt x="350976" y="637017"/>
                          <a:pt x="352822" y="639483"/>
                          <a:pt x="354052" y="641333"/>
                        </a:cubicBezTo>
                        <a:cubicBezTo>
                          <a:pt x="355283" y="643183"/>
                          <a:pt x="356513" y="645033"/>
                          <a:pt x="357743" y="646882"/>
                        </a:cubicBezTo>
                        <a:cubicBezTo>
                          <a:pt x="358973" y="648732"/>
                          <a:pt x="359589" y="649965"/>
                          <a:pt x="360204" y="651815"/>
                        </a:cubicBezTo>
                        <a:cubicBezTo>
                          <a:pt x="360819" y="652432"/>
                          <a:pt x="361434" y="653048"/>
                          <a:pt x="361434" y="653665"/>
                        </a:cubicBezTo>
                        <a:cubicBezTo>
                          <a:pt x="362049" y="654282"/>
                          <a:pt x="362049" y="654898"/>
                          <a:pt x="362049" y="655515"/>
                        </a:cubicBezTo>
                        <a:cubicBezTo>
                          <a:pt x="362664" y="656748"/>
                          <a:pt x="363280" y="657981"/>
                          <a:pt x="363280" y="658598"/>
                        </a:cubicBezTo>
                        <a:cubicBezTo>
                          <a:pt x="363895" y="659214"/>
                          <a:pt x="363895" y="659831"/>
                          <a:pt x="364510" y="660447"/>
                        </a:cubicBezTo>
                        <a:cubicBezTo>
                          <a:pt x="364510" y="661064"/>
                          <a:pt x="364510" y="661064"/>
                          <a:pt x="364510" y="661064"/>
                        </a:cubicBezTo>
                        <a:cubicBezTo>
                          <a:pt x="365125" y="662914"/>
                          <a:pt x="365125" y="664764"/>
                          <a:pt x="364510" y="665997"/>
                        </a:cubicBezTo>
                        <a:cubicBezTo>
                          <a:pt x="364510" y="667847"/>
                          <a:pt x="363895" y="669696"/>
                          <a:pt x="362664" y="670930"/>
                        </a:cubicBezTo>
                        <a:cubicBezTo>
                          <a:pt x="360819" y="674013"/>
                          <a:pt x="358358" y="675862"/>
                          <a:pt x="354667" y="677095"/>
                        </a:cubicBezTo>
                        <a:cubicBezTo>
                          <a:pt x="351592" y="677712"/>
                          <a:pt x="348516" y="677095"/>
                          <a:pt x="346670" y="675862"/>
                        </a:cubicBezTo>
                        <a:cubicBezTo>
                          <a:pt x="344210" y="674629"/>
                          <a:pt x="342364" y="672779"/>
                          <a:pt x="341749" y="670313"/>
                        </a:cubicBezTo>
                        <a:cubicBezTo>
                          <a:pt x="341749" y="670313"/>
                          <a:pt x="341749" y="669696"/>
                          <a:pt x="341749" y="669696"/>
                        </a:cubicBezTo>
                        <a:cubicBezTo>
                          <a:pt x="341134" y="669080"/>
                          <a:pt x="341134" y="669080"/>
                          <a:pt x="341134" y="668463"/>
                        </a:cubicBezTo>
                        <a:cubicBezTo>
                          <a:pt x="340519" y="667847"/>
                          <a:pt x="340519" y="666613"/>
                          <a:pt x="339904" y="665997"/>
                        </a:cubicBezTo>
                        <a:cubicBezTo>
                          <a:pt x="339904" y="665380"/>
                          <a:pt x="339288" y="664147"/>
                          <a:pt x="338673" y="662914"/>
                        </a:cubicBezTo>
                        <a:cubicBezTo>
                          <a:pt x="338058" y="661681"/>
                          <a:pt x="337443" y="660447"/>
                          <a:pt x="336828" y="659214"/>
                        </a:cubicBezTo>
                        <a:cubicBezTo>
                          <a:pt x="336213" y="657981"/>
                          <a:pt x="334982" y="656748"/>
                          <a:pt x="334367" y="654898"/>
                        </a:cubicBezTo>
                        <a:cubicBezTo>
                          <a:pt x="333137" y="653665"/>
                          <a:pt x="331907" y="651815"/>
                          <a:pt x="330676" y="649965"/>
                        </a:cubicBezTo>
                        <a:cubicBezTo>
                          <a:pt x="329446" y="648116"/>
                          <a:pt x="328216" y="646266"/>
                          <a:pt x="326370" y="644416"/>
                        </a:cubicBezTo>
                        <a:cubicBezTo>
                          <a:pt x="325140" y="642566"/>
                          <a:pt x="323294" y="640716"/>
                          <a:pt x="321449" y="638867"/>
                        </a:cubicBezTo>
                        <a:cubicBezTo>
                          <a:pt x="319603" y="636400"/>
                          <a:pt x="317143" y="634550"/>
                          <a:pt x="315297" y="632084"/>
                        </a:cubicBezTo>
                        <a:cubicBezTo>
                          <a:pt x="310991" y="627768"/>
                          <a:pt x="305455" y="623452"/>
                          <a:pt x="299918" y="618519"/>
                        </a:cubicBezTo>
                        <a:lnTo>
                          <a:pt x="290133" y="611163"/>
                        </a:lnTo>
                        <a:lnTo>
                          <a:pt x="285593" y="613185"/>
                        </a:lnTo>
                        <a:cubicBezTo>
                          <a:pt x="278859" y="616867"/>
                          <a:pt x="269063" y="623004"/>
                          <a:pt x="258656" y="631595"/>
                        </a:cubicBezTo>
                        <a:cubicBezTo>
                          <a:pt x="245799" y="642027"/>
                          <a:pt x="226820" y="647550"/>
                          <a:pt x="208454" y="632209"/>
                        </a:cubicBezTo>
                        <a:cubicBezTo>
                          <a:pt x="194985" y="621777"/>
                          <a:pt x="184577" y="612572"/>
                          <a:pt x="161925" y="622390"/>
                        </a:cubicBezTo>
                        <a:cubicBezTo>
                          <a:pt x="161925" y="622390"/>
                          <a:pt x="163149" y="611344"/>
                          <a:pt x="171108" y="600299"/>
                        </a:cubicBezTo>
                        <a:cubicBezTo>
                          <a:pt x="179067" y="589253"/>
                          <a:pt x="193148" y="577593"/>
                          <a:pt x="217025" y="575752"/>
                        </a:cubicBezTo>
                        <a:cubicBezTo>
                          <a:pt x="234779" y="574525"/>
                          <a:pt x="244575" y="580662"/>
                          <a:pt x="255595" y="586798"/>
                        </a:cubicBezTo>
                        <a:lnTo>
                          <a:pt x="262794" y="590611"/>
                        </a:lnTo>
                        <a:lnTo>
                          <a:pt x="260548" y="588923"/>
                        </a:lnTo>
                        <a:cubicBezTo>
                          <a:pt x="245785" y="578440"/>
                          <a:pt x="228560" y="567958"/>
                          <a:pt x="211336" y="555626"/>
                        </a:cubicBezTo>
                        <a:lnTo>
                          <a:pt x="206468" y="552482"/>
                        </a:lnTo>
                        <a:lnTo>
                          <a:pt x="200514" y="555304"/>
                        </a:lnTo>
                        <a:cubicBezTo>
                          <a:pt x="193798" y="558994"/>
                          <a:pt x="185250" y="563914"/>
                          <a:pt x="174870" y="571293"/>
                        </a:cubicBezTo>
                        <a:cubicBezTo>
                          <a:pt x="168154" y="576213"/>
                          <a:pt x="160216" y="579288"/>
                          <a:pt x="151057" y="579288"/>
                        </a:cubicBezTo>
                        <a:cubicBezTo>
                          <a:pt x="142509" y="578673"/>
                          <a:pt x="132740" y="574983"/>
                          <a:pt x="123581" y="565758"/>
                        </a:cubicBezTo>
                        <a:cubicBezTo>
                          <a:pt x="120529" y="562684"/>
                          <a:pt x="117476" y="559609"/>
                          <a:pt x="114423" y="557149"/>
                        </a:cubicBezTo>
                        <a:cubicBezTo>
                          <a:pt x="111370" y="554074"/>
                          <a:pt x="108317" y="551614"/>
                          <a:pt x="105264" y="549769"/>
                        </a:cubicBezTo>
                        <a:cubicBezTo>
                          <a:pt x="97937" y="546079"/>
                          <a:pt x="90000" y="544234"/>
                          <a:pt x="77788" y="546079"/>
                        </a:cubicBezTo>
                        <a:cubicBezTo>
                          <a:pt x="77788" y="546079"/>
                          <a:pt x="79009" y="543619"/>
                          <a:pt x="80841" y="539929"/>
                        </a:cubicBezTo>
                        <a:cubicBezTo>
                          <a:pt x="82673" y="536239"/>
                          <a:pt x="85726" y="531319"/>
                          <a:pt x="90000" y="527015"/>
                        </a:cubicBezTo>
                        <a:cubicBezTo>
                          <a:pt x="99158" y="517790"/>
                          <a:pt x="115033" y="511025"/>
                          <a:pt x="137625" y="512870"/>
                        </a:cubicBezTo>
                        <a:cubicBezTo>
                          <a:pt x="154721" y="514715"/>
                          <a:pt x="163269" y="521480"/>
                          <a:pt x="173038" y="528860"/>
                        </a:cubicBezTo>
                        <a:lnTo>
                          <a:pt x="173970" y="529426"/>
                        </a:lnTo>
                        <a:lnTo>
                          <a:pt x="157817" y="515548"/>
                        </a:lnTo>
                        <a:lnTo>
                          <a:pt x="133356" y="489803"/>
                        </a:lnTo>
                        <a:lnTo>
                          <a:pt x="126176" y="491495"/>
                        </a:lnTo>
                        <a:cubicBezTo>
                          <a:pt x="119414" y="493378"/>
                          <a:pt x="110192" y="496516"/>
                          <a:pt x="98511" y="500909"/>
                        </a:cubicBezTo>
                        <a:cubicBezTo>
                          <a:pt x="91749" y="503420"/>
                          <a:pt x="83142" y="504675"/>
                          <a:pt x="74535" y="501537"/>
                        </a:cubicBezTo>
                        <a:cubicBezTo>
                          <a:pt x="70232" y="500282"/>
                          <a:pt x="65929" y="497771"/>
                          <a:pt x="62240" y="494006"/>
                        </a:cubicBezTo>
                        <a:cubicBezTo>
                          <a:pt x="59781" y="492123"/>
                          <a:pt x="57937" y="490240"/>
                          <a:pt x="56092" y="487729"/>
                        </a:cubicBezTo>
                        <a:cubicBezTo>
                          <a:pt x="54248" y="485219"/>
                          <a:pt x="53018" y="482708"/>
                          <a:pt x="51174" y="479570"/>
                        </a:cubicBezTo>
                        <a:cubicBezTo>
                          <a:pt x="48715" y="475177"/>
                          <a:pt x="46871" y="471411"/>
                          <a:pt x="45026" y="467645"/>
                        </a:cubicBezTo>
                        <a:cubicBezTo>
                          <a:pt x="43797" y="465763"/>
                          <a:pt x="42567" y="463880"/>
                          <a:pt x="41338" y="461997"/>
                        </a:cubicBezTo>
                        <a:cubicBezTo>
                          <a:pt x="40108" y="460114"/>
                          <a:pt x="38879" y="458231"/>
                          <a:pt x="37649" y="456976"/>
                        </a:cubicBezTo>
                        <a:cubicBezTo>
                          <a:pt x="32731" y="450072"/>
                          <a:pt x="25969" y="445679"/>
                          <a:pt x="14288" y="441913"/>
                        </a:cubicBezTo>
                        <a:cubicBezTo>
                          <a:pt x="14288" y="441913"/>
                          <a:pt x="15518" y="440030"/>
                          <a:pt x="18591" y="436892"/>
                        </a:cubicBezTo>
                        <a:cubicBezTo>
                          <a:pt x="21665" y="434382"/>
                          <a:pt x="25969" y="431244"/>
                          <a:pt x="31502" y="428733"/>
                        </a:cubicBezTo>
                        <a:cubicBezTo>
                          <a:pt x="37035" y="426223"/>
                          <a:pt x="43797" y="424967"/>
                          <a:pt x="51712" y="425673"/>
                        </a:cubicBezTo>
                        <a:cubicBezTo>
                          <a:pt x="59627" y="426379"/>
                          <a:pt x="68695" y="429047"/>
                          <a:pt x="78839" y="434382"/>
                        </a:cubicBezTo>
                        <a:cubicBezTo>
                          <a:pt x="85601" y="438147"/>
                          <a:pt x="91134" y="441913"/>
                          <a:pt x="95438" y="446306"/>
                        </a:cubicBezTo>
                        <a:cubicBezTo>
                          <a:pt x="99741" y="450072"/>
                          <a:pt x="102815" y="455093"/>
                          <a:pt x="106503" y="459486"/>
                        </a:cubicBezTo>
                        <a:cubicBezTo>
                          <a:pt x="109577" y="464507"/>
                          <a:pt x="113881" y="468901"/>
                          <a:pt x="118799" y="473294"/>
                        </a:cubicBezTo>
                        <a:lnTo>
                          <a:pt x="120105" y="474094"/>
                        </a:lnTo>
                        <a:lnTo>
                          <a:pt x="109835" y="461904"/>
                        </a:lnTo>
                        <a:cubicBezTo>
                          <a:pt x="101223" y="452655"/>
                          <a:pt x="94456" y="442173"/>
                          <a:pt x="88920" y="431074"/>
                        </a:cubicBezTo>
                        <a:cubicBezTo>
                          <a:pt x="85844" y="425525"/>
                          <a:pt x="83383" y="419359"/>
                          <a:pt x="80923" y="413810"/>
                        </a:cubicBezTo>
                        <a:lnTo>
                          <a:pt x="80354" y="411972"/>
                        </a:lnTo>
                        <a:lnTo>
                          <a:pt x="76729" y="411364"/>
                        </a:lnTo>
                        <a:cubicBezTo>
                          <a:pt x="70591" y="410128"/>
                          <a:pt x="60769" y="409510"/>
                          <a:pt x="49721" y="408892"/>
                        </a:cubicBezTo>
                        <a:cubicBezTo>
                          <a:pt x="42355" y="408274"/>
                          <a:pt x="34989" y="405803"/>
                          <a:pt x="28236" y="399623"/>
                        </a:cubicBezTo>
                        <a:cubicBezTo>
                          <a:pt x="25167" y="396533"/>
                          <a:pt x="22712" y="392826"/>
                          <a:pt x="20257" y="387882"/>
                        </a:cubicBezTo>
                        <a:cubicBezTo>
                          <a:pt x="18415" y="382938"/>
                          <a:pt x="17187" y="377377"/>
                          <a:pt x="16573" y="370579"/>
                        </a:cubicBezTo>
                        <a:cubicBezTo>
                          <a:pt x="16573" y="366254"/>
                          <a:pt x="16573" y="361928"/>
                          <a:pt x="15960" y="357602"/>
                        </a:cubicBezTo>
                        <a:cubicBezTo>
                          <a:pt x="15960" y="353895"/>
                          <a:pt x="15346" y="349569"/>
                          <a:pt x="14732" y="345861"/>
                        </a:cubicBezTo>
                        <a:cubicBezTo>
                          <a:pt x="13504" y="342153"/>
                          <a:pt x="11663" y="339064"/>
                          <a:pt x="9821" y="335356"/>
                        </a:cubicBezTo>
                        <a:cubicBezTo>
                          <a:pt x="7366" y="332266"/>
                          <a:pt x="4297" y="328558"/>
                          <a:pt x="0" y="324851"/>
                        </a:cubicBezTo>
                        <a:cubicBezTo>
                          <a:pt x="0" y="324851"/>
                          <a:pt x="1841" y="323615"/>
                          <a:pt x="5525" y="322379"/>
                        </a:cubicBezTo>
                        <a:cubicBezTo>
                          <a:pt x="9207" y="321761"/>
                          <a:pt x="14118" y="320525"/>
                          <a:pt x="19643" y="320525"/>
                        </a:cubicBezTo>
                        <a:cubicBezTo>
                          <a:pt x="25781" y="321143"/>
                          <a:pt x="31919" y="322379"/>
                          <a:pt x="38671" y="326087"/>
                        </a:cubicBezTo>
                        <a:cubicBezTo>
                          <a:pt x="41741" y="327940"/>
                          <a:pt x="44810" y="330412"/>
                          <a:pt x="48493" y="333502"/>
                        </a:cubicBezTo>
                        <a:cubicBezTo>
                          <a:pt x="51562" y="335974"/>
                          <a:pt x="54631" y="339682"/>
                          <a:pt x="57700" y="344007"/>
                        </a:cubicBezTo>
                        <a:cubicBezTo>
                          <a:pt x="60156" y="346479"/>
                          <a:pt x="61997" y="349569"/>
                          <a:pt x="63839" y="352659"/>
                        </a:cubicBezTo>
                        <a:cubicBezTo>
                          <a:pt x="65066" y="355130"/>
                          <a:pt x="66294" y="357602"/>
                          <a:pt x="67522" y="360692"/>
                        </a:cubicBezTo>
                        <a:cubicBezTo>
                          <a:pt x="69363" y="365636"/>
                          <a:pt x="70591" y="371197"/>
                          <a:pt x="71205" y="376141"/>
                        </a:cubicBezTo>
                        <a:lnTo>
                          <a:pt x="73652" y="384148"/>
                        </a:lnTo>
                        <a:lnTo>
                          <a:pt x="69850" y="358316"/>
                        </a:lnTo>
                        <a:cubicBezTo>
                          <a:pt x="69850" y="354000"/>
                          <a:pt x="69850" y="354000"/>
                          <a:pt x="69850" y="354000"/>
                        </a:cubicBezTo>
                        <a:cubicBezTo>
                          <a:pt x="69850" y="352150"/>
                          <a:pt x="69850" y="350917"/>
                          <a:pt x="69850" y="349067"/>
                        </a:cubicBezTo>
                        <a:cubicBezTo>
                          <a:pt x="69850" y="345984"/>
                          <a:pt x="69850" y="342901"/>
                          <a:pt x="69850" y="339818"/>
                        </a:cubicBezTo>
                        <a:lnTo>
                          <a:pt x="70703" y="326983"/>
                        </a:lnTo>
                        <a:lnTo>
                          <a:pt x="65017" y="323520"/>
                        </a:lnTo>
                        <a:cubicBezTo>
                          <a:pt x="59398" y="320430"/>
                          <a:pt x="51907" y="315487"/>
                          <a:pt x="41918" y="311162"/>
                        </a:cubicBezTo>
                        <a:cubicBezTo>
                          <a:pt x="35675" y="308073"/>
                          <a:pt x="30056" y="303129"/>
                          <a:pt x="26935" y="295715"/>
                        </a:cubicBezTo>
                        <a:cubicBezTo>
                          <a:pt x="25686" y="293861"/>
                          <a:pt x="25062" y="292007"/>
                          <a:pt x="24437" y="290154"/>
                        </a:cubicBezTo>
                        <a:cubicBezTo>
                          <a:pt x="24437" y="287682"/>
                          <a:pt x="23813" y="285829"/>
                          <a:pt x="23813" y="283357"/>
                        </a:cubicBezTo>
                        <a:cubicBezTo>
                          <a:pt x="23813" y="279032"/>
                          <a:pt x="24437" y="274089"/>
                          <a:pt x="26310" y="268528"/>
                        </a:cubicBezTo>
                        <a:cubicBezTo>
                          <a:pt x="31305" y="253698"/>
                          <a:pt x="35675" y="242576"/>
                          <a:pt x="23813" y="226511"/>
                        </a:cubicBezTo>
                        <a:cubicBezTo>
                          <a:pt x="23813" y="226511"/>
                          <a:pt x="25998" y="226202"/>
                          <a:pt x="29510" y="226356"/>
                        </a:cubicBezTo>
                        <a:cubicBezTo>
                          <a:pt x="33021" y="226511"/>
                          <a:pt x="37860" y="227129"/>
                          <a:pt x="43166" y="228982"/>
                        </a:cubicBezTo>
                        <a:cubicBezTo>
                          <a:pt x="48161" y="230836"/>
                          <a:pt x="53780" y="233926"/>
                          <a:pt x="58774" y="238251"/>
                        </a:cubicBezTo>
                        <a:cubicBezTo>
                          <a:pt x="63144" y="243194"/>
                          <a:pt x="68139" y="249991"/>
                          <a:pt x="71260" y="259259"/>
                        </a:cubicBezTo>
                        <a:cubicBezTo>
                          <a:pt x="73757" y="265438"/>
                          <a:pt x="75006" y="271617"/>
                          <a:pt x="75006" y="276560"/>
                        </a:cubicBezTo>
                        <a:cubicBezTo>
                          <a:pt x="75006" y="279032"/>
                          <a:pt x="74382" y="281503"/>
                          <a:pt x="74382" y="283975"/>
                        </a:cubicBezTo>
                        <a:cubicBezTo>
                          <a:pt x="73757" y="286446"/>
                          <a:pt x="73757" y="288918"/>
                          <a:pt x="73133" y="291390"/>
                        </a:cubicBezTo>
                        <a:cubicBezTo>
                          <a:pt x="72509" y="293861"/>
                          <a:pt x="72509" y="296333"/>
                          <a:pt x="71884" y="299422"/>
                        </a:cubicBezTo>
                        <a:lnTo>
                          <a:pt x="72454" y="306749"/>
                        </a:lnTo>
                        <a:lnTo>
                          <a:pt x="72926" y="303439"/>
                        </a:lnTo>
                        <a:cubicBezTo>
                          <a:pt x="72926" y="298507"/>
                          <a:pt x="72926" y="298507"/>
                          <a:pt x="72926" y="298507"/>
                        </a:cubicBezTo>
                        <a:cubicBezTo>
                          <a:pt x="72926" y="297273"/>
                          <a:pt x="73541" y="295424"/>
                          <a:pt x="73541" y="294190"/>
                        </a:cubicBezTo>
                        <a:cubicBezTo>
                          <a:pt x="74156" y="291108"/>
                          <a:pt x="74156" y="288025"/>
                          <a:pt x="74771" y="284942"/>
                        </a:cubicBezTo>
                        <a:cubicBezTo>
                          <a:pt x="76002" y="279392"/>
                          <a:pt x="77847" y="273843"/>
                          <a:pt x="79693" y="267677"/>
                        </a:cubicBezTo>
                        <a:cubicBezTo>
                          <a:pt x="82153" y="262744"/>
                          <a:pt x="83999" y="257195"/>
                          <a:pt x="85844" y="251645"/>
                        </a:cubicBezTo>
                        <a:lnTo>
                          <a:pt x="87642" y="247680"/>
                        </a:lnTo>
                        <a:lnTo>
                          <a:pt x="83687" y="243163"/>
                        </a:lnTo>
                        <a:cubicBezTo>
                          <a:pt x="79689" y="238904"/>
                          <a:pt x="73731" y="233019"/>
                          <a:pt x="65891" y="226514"/>
                        </a:cubicBezTo>
                        <a:cubicBezTo>
                          <a:pt x="60874" y="222797"/>
                          <a:pt x="56484" y="216602"/>
                          <a:pt x="55229" y="209787"/>
                        </a:cubicBezTo>
                        <a:cubicBezTo>
                          <a:pt x="54602" y="206070"/>
                          <a:pt x="53975" y="202353"/>
                          <a:pt x="55229" y="198636"/>
                        </a:cubicBezTo>
                        <a:cubicBezTo>
                          <a:pt x="55856" y="194919"/>
                          <a:pt x="57111" y="190582"/>
                          <a:pt x="59619" y="186246"/>
                        </a:cubicBezTo>
                        <a:cubicBezTo>
                          <a:pt x="63382" y="180051"/>
                          <a:pt x="66518" y="175095"/>
                          <a:pt x="67773" y="169519"/>
                        </a:cubicBezTo>
                        <a:cubicBezTo>
                          <a:pt x="69027" y="163943"/>
                          <a:pt x="68400" y="157129"/>
                          <a:pt x="64010" y="149075"/>
                        </a:cubicBezTo>
                        <a:cubicBezTo>
                          <a:pt x="64010" y="149075"/>
                          <a:pt x="72163" y="149695"/>
                          <a:pt x="81570" y="154651"/>
                        </a:cubicBezTo>
                        <a:cubicBezTo>
                          <a:pt x="85960" y="157129"/>
                          <a:pt x="90350" y="160846"/>
                          <a:pt x="94740" y="165802"/>
                        </a:cubicBezTo>
                        <a:cubicBezTo>
                          <a:pt x="96622" y="168280"/>
                          <a:pt x="97876" y="171378"/>
                          <a:pt x="99758" y="175095"/>
                        </a:cubicBezTo>
                        <a:cubicBezTo>
                          <a:pt x="101012" y="178192"/>
                          <a:pt x="102266" y="181909"/>
                          <a:pt x="103521" y="186865"/>
                        </a:cubicBezTo>
                        <a:cubicBezTo>
                          <a:pt x="104775" y="193060"/>
                          <a:pt x="104148" y="198636"/>
                          <a:pt x="103521" y="202973"/>
                        </a:cubicBezTo>
                        <a:cubicBezTo>
                          <a:pt x="102266" y="207929"/>
                          <a:pt x="100385" y="212265"/>
                          <a:pt x="98503" y="216602"/>
                        </a:cubicBezTo>
                        <a:cubicBezTo>
                          <a:pt x="96622" y="220938"/>
                          <a:pt x="94740" y="225895"/>
                          <a:pt x="94113" y="230851"/>
                        </a:cubicBezTo>
                        <a:lnTo>
                          <a:pt x="94255" y="233097"/>
                        </a:lnTo>
                        <a:lnTo>
                          <a:pt x="113526" y="190603"/>
                        </a:lnTo>
                        <a:cubicBezTo>
                          <a:pt x="114756" y="188753"/>
                          <a:pt x="115987" y="186286"/>
                          <a:pt x="117217" y="183820"/>
                        </a:cubicBezTo>
                        <a:lnTo>
                          <a:pt x="119908" y="178874"/>
                        </a:lnTo>
                        <a:lnTo>
                          <a:pt x="116452" y="172964"/>
                        </a:lnTo>
                        <a:cubicBezTo>
                          <a:pt x="113574" y="168461"/>
                          <a:pt x="109183" y="162202"/>
                          <a:pt x="103125" y="155181"/>
                        </a:cubicBezTo>
                        <a:cubicBezTo>
                          <a:pt x="98885" y="150296"/>
                          <a:pt x="95856" y="144801"/>
                          <a:pt x="95250" y="138695"/>
                        </a:cubicBezTo>
                        <a:cubicBezTo>
                          <a:pt x="95250" y="131979"/>
                          <a:pt x="96462" y="124652"/>
                          <a:pt x="101913" y="117936"/>
                        </a:cubicBezTo>
                        <a:cubicBezTo>
                          <a:pt x="109788" y="108166"/>
                          <a:pt x="115846" y="100839"/>
                          <a:pt x="109183" y="85575"/>
                        </a:cubicBezTo>
                        <a:cubicBezTo>
                          <a:pt x="109183" y="85575"/>
                          <a:pt x="116452" y="86796"/>
                          <a:pt x="124327" y="92291"/>
                        </a:cubicBezTo>
                        <a:cubicBezTo>
                          <a:pt x="132202" y="97176"/>
                          <a:pt x="140076" y="106945"/>
                          <a:pt x="141288" y="123431"/>
                        </a:cubicBezTo>
                        <a:cubicBezTo>
                          <a:pt x="141288" y="129537"/>
                          <a:pt x="140682" y="134421"/>
                          <a:pt x="139471" y="138695"/>
                        </a:cubicBezTo>
                        <a:cubicBezTo>
                          <a:pt x="137653" y="142969"/>
                          <a:pt x="135836" y="146633"/>
                          <a:pt x="133413" y="150296"/>
                        </a:cubicBezTo>
                        <a:cubicBezTo>
                          <a:pt x="131596" y="154570"/>
                          <a:pt x="129173" y="158234"/>
                          <a:pt x="127355" y="163118"/>
                        </a:cubicBezTo>
                        <a:lnTo>
                          <a:pt x="127193" y="165489"/>
                        </a:lnTo>
                        <a:lnTo>
                          <a:pt x="128290" y="163473"/>
                        </a:lnTo>
                        <a:cubicBezTo>
                          <a:pt x="133211" y="155457"/>
                          <a:pt x="138132" y="146824"/>
                          <a:pt x="143669" y="139425"/>
                        </a:cubicBezTo>
                        <a:cubicBezTo>
                          <a:pt x="146129" y="135726"/>
                          <a:pt x="148590" y="132026"/>
                          <a:pt x="151051" y="128327"/>
                        </a:cubicBezTo>
                        <a:lnTo>
                          <a:pt x="157791" y="119492"/>
                        </a:lnTo>
                        <a:lnTo>
                          <a:pt x="154962" y="113547"/>
                        </a:lnTo>
                        <a:cubicBezTo>
                          <a:pt x="152566" y="109007"/>
                          <a:pt x="148855" y="102698"/>
                          <a:pt x="143597" y="95619"/>
                        </a:cubicBezTo>
                        <a:cubicBezTo>
                          <a:pt x="136794" y="86385"/>
                          <a:pt x="134938" y="73458"/>
                          <a:pt x="145453" y="61147"/>
                        </a:cubicBezTo>
                        <a:cubicBezTo>
                          <a:pt x="153493" y="52529"/>
                          <a:pt x="160297" y="46374"/>
                          <a:pt x="154112" y="31600"/>
                        </a:cubicBezTo>
                        <a:cubicBezTo>
                          <a:pt x="154112" y="31600"/>
                          <a:pt x="161534" y="32831"/>
                          <a:pt x="168337" y="38371"/>
                        </a:cubicBezTo>
                        <a:cubicBezTo>
                          <a:pt x="175759" y="43911"/>
                          <a:pt x="182563" y="53760"/>
                          <a:pt x="182563" y="69150"/>
                        </a:cubicBezTo>
                        <a:cubicBezTo>
                          <a:pt x="182563" y="80845"/>
                          <a:pt x="178233" y="87001"/>
                          <a:pt x="173285" y="94388"/>
                        </a:cubicBezTo>
                        <a:cubicBezTo>
                          <a:pt x="170811" y="97465"/>
                          <a:pt x="168337" y="101159"/>
                          <a:pt x="166482" y="105468"/>
                        </a:cubicBezTo>
                        <a:lnTo>
                          <a:pt x="165877" y="108718"/>
                        </a:lnTo>
                        <a:lnTo>
                          <a:pt x="166430" y="107979"/>
                        </a:lnTo>
                        <a:cubicBezTo>
                          <a:pt x="168890" y="104896"/>
                          <a:pt x="170736" y="101813"/>
                          <a:pt x="173196" y="98730"/>
                        </a:cubicBezTo>
                        <a:cubicBezTo>
                          <a:pt x="182424" y="87015"/>
                          <a:pt x="190421" y="77149"/>
                          <a:pt x="197187" y="68517"/>
                        </a:cubicBezTo>
                        <a:cubicBezTo>
                          <a:pt x="203954" y="59885"/>
                          <a:pt x="208875" y="53719"/>
                          <a:pt x="212566" y="48786"/>
                        </a:cubicBezTo>
                        <a:lnTo>
                          <a:pt x="212957" y="48199"/>
                        </a:lnTo>
                        <a:lnTo>
                          <a:pt x="220779" y="27400"/>
                        </a:lnTo>
                        <a:cubicBezTo>
                          <a:pt x="221398" y="21281"/>
                          <a:pt x="222018" y="14551"/>
                          <a:pt x="228213" y="8432"/>
                        </a:cubicBezTo>
                        <a:cubicBezTo>
                          <a:pt x="236576" y="172"/>
                          <a:pt x="245404" y="-746"/>
                          <a:pt x="252142" y="402"/>
                        </a:cubicBezTo>
                        <a:close/>
                      </a:path>
                    </a:pathLst>
                  </a:custGeom>
                  <a:solidFill>
                    <a:srgbClr val="FED2A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noAutofit/>
                  </a:bodyPr>
                  <a:lstStyle/>
                  <a:p>
                    <a:endParaRPr lang="zh-CN" altLang="en-US" sz="1200" b="1"/>
                  </a:p>
                </p:txBody>
              </p:sp>
            </p:grpSp>
          </p:grpSp>
        </p:grpSp>
        <p:grpSp>
          <p:nvGrpSpPr>
            <p:cNvPr id="57" name="组合 56"/>
            <p:cNvGrpSpPr/>
            <p:nvPr/>
          </p:nvGrpSpPr>
          <p:grpSpPr>
            <a:xfrm>
              <a:off x="13587" y="4543"/>
              <a:ext cx="2772" cy="2793"/>
              <a:chOff x="2307" y="4543"/>
              <a:chExt cx="2772" cy="2793"/>
            </a:xfrm>
          </p:grpSpPr>
          <p:grpSp>
            <p:nvGrpSpPr>
              <p:cNvPr id="58" name="组合 57"/>
              <p:cNvGrpSpPr/>
              <p:nvPr/>
            </p:nvGrpSpPr>
            <p:grpSpPr>
              <a:xfrm>
                <a:off x="2471" y="4543"/>
                <a:ext cx="2444" cy="2069"/>
                <a:chOff x="2672" y="4313"/>
                <a:chExt cx="3230" cy="2732"/>
              </a:xfrm>
            </p:grpSpPr>
            <p:sp>
              <p:nvSpPr>
                <p:cNvPr id="59" name="文本框 58"/>
                <p:cNvSpPr txBox="1"/>
                <p:nvPr/>
              </p:nvSpPr>
              <p:spPr>
                <a:xfrm>
                  <a:off x="3438" y="4313"/>
                  <a:ext cx="1697" cy="1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en-US" altLang="zh-CN" sz="3200" b="1">
                      <a:gradFill>
                        <a:gsLst>
                          <a:gs pos="0">
                            <a:srgbClr val="FEF8EA"/>
                          </a:gs>
                          <a:gs pos="54000">
                            <a:srgbClr val="FED2A1"/>
                          </a:gs>
                        </a:gsLst>
                        <a:lin ang="5100000" scaled="0"/>
                      </a:gradFill>
                      <a:latin typeface="汉仪中宋简" panose="02010600000101010101" charset="-128"/>
                      <a:ea typeface="汉仪中宋简" panose="02010600000101010101" charset="-128"/>
                    </a:rPr>
                    <a:t>04</a:t>
                  </a:r>
                </a:p>
              </p:txBody>
            </p:sp>
            <p:sp>
              <p:nvSpPr>
                <p:cNvPr id="60" name="文本框 59"/>
                <p:cNvSpPr txBox="1"/>
                <p:nvPr/>
              </p:nvSpPr>
              <p:spPr>
                <a:xfrm>
                  <a:off x="2672" y="5717"/>
                  <a:ext cx="3230" cy="132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noAutofit/>
                </a:bodyPr>
                <a:lstStyle/>
                <a:p>
                  <a:pPr algn="ctr"/>
                  <a:r>
                    <a:rPr lang="zh-CN" altLang="en-US" sz="2400" b="1">
                      <a:gradFill>
                        <a:gsLst>
                          <a:gs pos="0">
                            <a:srgbClr val="FEF8EA"/>
                          </a:gs>
                          <a:gs pos="54000">
                            <a:srgbClr val="FED2A1"/>
                          </a:gs>
                        </a:gsLst>
                        <a:lin ang="5100000" scaled="0"/>
                      </a:gradFill>
                      <a:latin typeface="汉仪中宋简" panose="02010600000101010101" charset="-128"/>
                      <a:ea typeface="宋体" panose="02010600030101010101" pitchFamily="2" charset="-122"/>
                    </a:rPr>
                    <a:t>实践成果</a:t>
                  </a:r>
                </a:p>
              </p:txBody>
            </p:sp>
          </p:grpSp>
          <p:grpSp>
            <p:nvGrpSpPr>
              <p:cNvPr id="61" name="组合 60"/>
              <p:cNvGrpSpPr/>
              <p:nvPr/>
            </p:nvGrpSpPr>
            <p:grpSpPr>
              <a:xfrm>
                <a:off x="2307" y="5122"/>
                <a:ext cx="2772" cy="2214"/>
                <a:chOff x="2153" y="6269"/>
                <a:chExt cx="3110" cy="2484"/>
              </a:xfrm>
            </p:grpSpPr>
            <p:sp>
              <p:nvSpPr>
                <p:cNvPr id="62" name="五角星 61"/>
                <p:cNvSpPr/>
                <p:nvPr/>
              </p:nvSpPr>
              <p:spPr>
                <a:xfrm>
                  <a:off x="3446" y="7856"/>
                  <a:ext cx="525" cy="525"/>
                </a:xfrm>
                <a:prstGeom prst="star5">
                  <a:avLst/>
                </a:prstGeom>
                <a:solidFill>
                  <a:srgbClr val="FED2A1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1400" b="1"/>
                </a:p>
              </p:txBody>
            </p:sp>
            <p:grpSp>
              <p:nvGrpSpPr>
                <p:cNvPr id="63" name="组合 62"/>
                <p:cNvGrpSpPr/>
                <p:nvPr/>
              </p:nvGrpSpPr>
              <p:grpSpPr>
                <a:xfrm>
                  <a:off x="2153" y="6269"/>
                  <a:ext cx="3110" cy="2484"/>
                  <a:chOff x="2153" y="6269"/>
                  <a:chExt cx="3110" cy="2484"/>
                </a:xfrm>
              </p:grpSpPr>
              <p:sp>
                <p:nvSpPr>
                  <p:cNvPr id="64" name="任意多边形: 形状 88"/>
                  <p:cNvSpPr/>
                  <p:nvPr/>
                </p:nvSpPr>
                <p:spPr bwMode="auto">
                  <a:xfrm rot="19200000">
                    <a:off x="2153" y="6269"/>
                    <a:ext cx="897" cy="2485"/>
                  </a:xfrm>
                  <a:custGeom>
                    <a:avLst/>
                    <a:gdLst>
                      <a:gd name="connsiteX0" fmla="*/ 206617 w 364971"/>
                      <a:gd name="connsiteY0" fmla="*/ 599685 h 677337"/>
                      <a:gd name="connsiteX1" fmla="*/ 194373 w 364971"/>
                      <a:gd name="connsiteY1" fmla="*/ 603367 h 677337"/>
                      <a:gd name="connsiteX2" fmla="*/ 236616 w 364971"/>
                      <a:gd name="connsiteY2" fmla="*/ 605208 h 677337"/>
                      <a:gd name="connsiteX3" fmla="*/ 269829 w 364971"/>
                      <a:gd name="connsiteY3" fmla="*/ 611805 h 677337"/>
                      <a:gd name="connsiteX4" fmla="*/ 287831 w 364971"/>
                      <a:gd name="connsiteY4" fmla="*/ 609433 h 677337"/>
                      <a:gd name="connsiteX5" fmla="*/ 283809 w 364971"/>
                      <a:gd name="connsiteY5" fmla="*/ 606409 h 677337"/>
                      <a:gd name="connsiteX6" fmla="*/ 245187 w 364971"/>
                      <a:gd name="connsiteY6" fmla="*/ 604594 h 677337"/>
                      <a:gd name="connsiteX7" fmla="*/ 206617 w 364971"/>
                      <a:gd name="connsiteY7" fmla="*/ 599685 h 677337"/>
                      <a:gd name="connsiteX8" fmla="*/ 124803 w 364971"/>
                      <a:gd name="connsiteY8" fmla="*/ 533779 h 677337"/>
                      <a:gd name="connsiteX9" fmla="*/ 111980 w 364971"/>
                      <a:gd name="connsiteY9" fmla="*/ 535009 h 677337"/>
                      <a:gd name="connsiteX10" fmla="*/ 124803 w 364971"/>
                      <a:gd name="connsiteY10" fmla="*/ 535624 h 677337"/>
                      <a:gd name="connsiteX11" fmla="*/ 138235 w 364971"/>
                      <a:gd name="connsiteY11" fmla="*/ 538084 h 677337"/>
                      <a:gd name="connsiteX12" fmla="*/ 153500 w 364971"/>
                      <a:gd name="connsiteY12" fmla="*/ 544234 h 677337"/>
                      <a:gd name="connsiteX13" fmla="*/ 185250 w 364971"/>
                      <a:gd name="connsiteY13" fmla="*/ 553459 h 677337"/>
                      <a:gd name="connsiteX14" fmla="*/ 204422 w 364971"/>
                      <a:gd name="connsiteY14" fmla="*/ 551160 h 677337"/>
                      <a:gd name="connsiteX15" fmla="*/ 200528 w 364971"/>
                      <a:gd name="connsiteY15" fmla="*/ 548645 h 677337"/>
                      <a:gd name="connsiteX16" fmla="*/ 199293 w 364971"/>
                      <a:gd name="connsiteY16" fmla="*/ 549154 h 677337"/>
                      <a:gd name="connsiteX17" fmla="*/ 162048 w 364971"/>
                      <a:gd name="connsiteY17" fmla="*/ 544234 h 677337"/>
                      <a:gd name="connsiteX18" fmla="*/ 140067 w 364971"/>
                      <a:gd name="connsiteY18" fmla="*/ 536239 h 677337"/>
                      <a:gd name="connsiteX19" fmla="*/ 124803 w 364971"/>
                      <a:gd name="connsiteY19" fmla="*/ 533779 h 677337"/>
                      <a:gd name="connsiteX20" fmla="*/ 220169 w 364971"/>
                      <a:gd name="connsiteY20" fmla="*/ 482657 h 677337"/>
                      <a:gd name="connsiteX21" fmla="*/ 219555 w 364971"/>
                      <a:gd name="connsiteY21" fmla="*/ 495081 h 677337"/>
                      <a:gd name="connsiteX22" fmla="*/ 235510 w 364971"/>
                      <a:gd name="connsiteY22" fmla="*/ 528004 h 677337"/>
                      <a:gd name="connsiteX23" fmla="*/ 252079 w 364971"/>
                      <a:gd name="connsiteY23" fmla="*/ 562791 h 677337"/>
                      <a:gd name="connsiteX24" fmla="*/ 251978 w 364971"/>
                      <a:gd name="connsiteY24" fmla="*/ 565240 h 677337"/>
                      <a:gd name="connsiteX25" fmla="*/ 256386 w 364971"/>
                      <a:gd name="connsiteY25" fmla="*/ 568260 h 677337"/>
                      <a:gd name="connsiteX26" fmla="*/ 251389 w 364971"/>
                      <a:gd name="connsiteY26" fmla="*/ 547339 h 677337"/>
                      <a:gd name="connsiteX27" fmla="*/ 233669 w 364971"/>
                      <a:gd name="connsiteY27" fmla="*/ 519929 h 677337"/>
                      <a:gd name="connsiteX28" fmla="*/ 221396 w 364971"/>
                      <a:gd name="connsiteY28" fmla="*/ 494460 h 677337"/>
                      <a:gd name="connsiteX29" fmla="*/ 220169 w 364971"/>
                      <a:gd name="connsiteY29" fmla="*/ 486384 h 677337"/>
                      <a:gd name="connsiteX30" fmla="*/ 220169 w 364971"/>
                      <a:gd name="connsiteY30" fmla="*/ 482657 h 677337"/>
                      <a:gd name="connsiteX31" fmla="*/ 48715 w 364971"/>
                      <a:gd name="connsiteY31" fmla="*/ 445679 h 677337"/>
                      <a:gd name="connsiteX32" fmla="*/ 60396 w 364971"/>
                      <a:gd name="connsiteY32" fmla="*/ 450700 h 677337"/>
                      <a:gd name="connsiteX33" fmla="*/ 71462 w 364971"/>
                      <a:gd name="connsiteY33" fmla="*/ 458231 h 677337"/>
                      <a:gd name="connsiteX34" fmla="*/ 84372 w 364971"/>
                      <a:gd name="connsiteY34" fmla="*/ 468273 h 677337"/>
                      <a:gd name="connsiteX35" fmla="*/ 99126 w 364971"/>
                      <a:gd name="connsiteY35" fmla="*/ 479570 h 677337"/>
                      <a:gd name="connsiteX36" fmla="*/ 105889 w 364971"/>
                      <a:gd name="connsiteY36" fmla="*/ 483336 h 677337"/>
                      <a:gd name="connsiteX37" fmla="*/ 112651 w 364971"/>
                      <a:gd name="connsiteY37" fmla="*/ 485846 h 677337"/>
                      <a:gd name="connsiteX38" fmla="*/ 124947 w 364971"/>
                      <a:gd name="connsiteY38" fmla="*/ 488985 h 677337"/>
                      <a:gd name="connsiteX39" fmla="*/ 132650 w 364971"/>
                      <a:gd name="connsiteY39" fmla="*/ 488985 h 677337"/>
                      <a:gd name="connsiteX40" fmla="*/ 129031 w 364971"/>
                      <a:gd name="connsiteY40" fmla="*/ 484689 h 677337"/>
                      <a:gd name="connsiteX41" fmla="*/ 126176 w 364971"/>
                      <a:gd name="connsiteY41" fmla="*/ 485219 h 677337"/>
                      <a:gd name="connsiteX42" fmla="*/ 92364 w 364971"/>
                      <a:gd name="connsiteY42" fmla="*/ 471411 h 677337"/>
                      <a:gd name="connsiteX43" fmla="*/ 60396 w 364971"/>
                      <a:gd name="connsiteY43" fmla="*/ 448817 h 677337"/>
                      <a:gd name="connsiteX44" fmla="*/ 48715 w 364971"/>
                      <a:gd name="connsiteY44" fmla="*/ 445679 h 677337"/>
                      <a:gd name="connsiteX45" fmla="*/ 159670 w 364971"/>
                      <a:gd name="connsiteY45" fmla="*/ 429581 h 677337"/>
                      <a:gd name="connsiteX46" fmla="*/ 155960 w 364971"/>
                      <a:gd name="connsiteY46" fmla="*/ 440061 h 677337"/>
                      <a:gd name="connsiteX47" fmla="*/ 162761 w 364971"/>
                      <a:gd name="connsiteY47" fmla="*/ 471498 h 677337"/>
                      <a:gd name="connsiteX48" fmla="*/ 172036 w 364971"/>
                      <a:gd name="connsiteY48" fmla="*/ 504785 h 677337"/>
                      <a:gd name="connsiteX49" fmla="*/ 172001 w 364971"/>
                      <a:gd name="connsiteY49" fmla="*/ 505050 h 677337"/>
                      <a:gd name="connsiteX50" fmla="*/ 176010 w 364971"/>
                      <a:gd name="connsiteY50" fmla="*/ 508206 h 677337"/>
                      <a:gd name="connsiteX51" fmla="*/ 175745 w 364971"/>
                      <a:gd name="connsiteY51" fmla="*/ 502936 h 677337"/>
                      <a:gd name="connsiteX52" fmla="*/ 173891 w 364971"/>
                      <a:gd name="connsiteY52" fmla="*/ 490607 h 677337"/>
                      <a:gd name="connsiteX53" fmla="*/ 169563 w 364971"/>
                      <a:gd name="connsiteY53" fmla="*/ 478279 h 677337"/>
                      <a:gd name="connsiteX54" fmla="*/ 162143 w 364971"/>
                      <a:gd name="connsiteY54" fmla="*/ 463485 h 677337"/>
                      <a:gd name="connsiteX55" fmla="*/ 157815 w 364971"/>
                      <a:gd name="connsiteY55" fmla="*/ 450540 h 677337"/>
                      <a:gd name="connsiteX56" fmla="*/ 157197 w 364971"/>
                      <a:gd name="connsiteY56" fmla="*/ 440061 h 677337"/>
                      <a:gd name="connsiteX57" fmla="*/ 159670 w 364971"/>
                      <a:gd name="connsiteY57" fmla="*/ 429581 h 677337"/>
                      <a:gd name="connsiteX58" fmla="*/ 128490 w 364971"/>
                      <a:gd name="connsiteY58" fmla="*/ 371210 h 677337"/>
                      <a:gd name="connsiteX59" fmla="*/ 126028 w 364971"/>
                      <a:gd name="connsiteY59" fmla="*/ 373058 h 677337"/>
                      <a:gd name="connsiteX60" fmla="*/ 121104 w 364971"/>
                      <a:gd name="connsiteY60" fmla="*/ 378604 h 677337"/>
                      <a:gd name="connsiteX61" fmla="*/ 116179 w 364971"/>
                      <a:gd name="connsiteY61" fmla="*/ 389080 h 677337"/>
                      <a:gd name="connsiteX62" fmla="*/ 115564 w 364971"/>
                      <a:gd name="connsiteY62" fmla="*/ 406950 h 677337"/>
                      <a:gd name="connsiteX63" fmla="*/ 112486 w 364971"/>
                      <a:gd name="connsiteY63" fmla="*/ 438376 h 677337"/>
                      <a:gd name="connsiteX64" fmla="*/ 112162 w 364971"/>
                      <a:gd name="connsiteY64" fmla="*/ 439097 h 677337"/>
                      <a:gd name="connsiteX65" fmla="*/ 114994 w 364971"/>
                      <a:gd name="connsiteY65" fmla="*/ 444249 h 677337"/>
                      <a:gd name="connsiteX66" fmla="*/ 116795 w 364971"/>
                      <a:gd name="connsiteY66" fmla="*/ 437760 h 677337"/>
                      <a:gd name="connsiteX67" fmla="*/ 117410 w 364971"/>
                      <a:gd name="connsiteY67" fmla="*/ 432214 h 677337"/>
                      <a:gd name="connsiteX68" fmla="*/ 118026 w 364971"/>
                      <a:gd name="connsiteY68" fmla="*/ 426668 h 677337"/>
                      <a:gd name="connsiteX69" fmla="*/ 118641 w 364971"/>
                      <a:gd name="connsiteY69" fmla="*/ 420506 h 677337"/>
                      <a:gd name="connsiteX70" fmla="*/ 118641 w 364971"/>
                      <a:gd name="connsiteY70" fmla="*/ 414344 h 677337"/>
                      <a:gd name="connsiteX71" fmla="*/ 118026 w 364971"/>
                      <a:gd name="connsiteY71" fmla="*/ 400171 h 677337"/>
                      <a:gd name="connsiteX72" fmla="*/ 118641 w 364971"/>
                      <a:gd name="connsiteY72" fmla="*/ 388463 h 677337"/>
                      <a:gd name="connsiteX73" fmla="*/ 122950 w 364971"/>
                      <a:gd name="connsiteY73" fmla="*/ 379220 h 677337"/>
                      <a:gd name="connsiteX74" fmla="*/ 126644 w 364971"/>
                      <a:gd name="connsiteY74" fmla="*/ 373058 h 677337"/>
                      <a:gd name="connsiteX75" fmla="*/ 128490 w 364971"/>
                      <a:gd name="connsiteY75" fmla="*/ 371210 h 677337"/>
                      <a:gd name="connsiteX76" fmla="*/ 28236 w 364971"/>
                      <a:gd name="connsiteY76" fmla="*/ 341535 h 677337"/>
                      <a:gd name="connsiteX77" fmla="*/ 35602 w 364971"/>
                      <a:gd name="connsiteY77" fmla="*/ 350187 h 677337"/>
                      <a:gd name="connsiteX78" fmla="*/ 39285 w 364971"/>
                      <a:gd name="connsiteY78" fmla="*/ 355130 h 677337"/>
                      <a:gd name="connsiteX79" fmla="*/ 42968 w 364971"/>
                      <a:gd name="connsiteY79" fmla="*/ 360692 h 677337"/>
                      <a:gd name="connsiteX80" fmla="*/ 46037 w 364971"/>
                      <a:gd name="connsiteY80" fmla="*/ 367489 h 677337"/>
                      <a:gd name="connsiteX81" fmla="*/ 49721 w 364971"/>
                      <a:gd name="connsiteY81" fmla="*/ 374905 h 677337"/>
                      <a:gd name="connsiteX82" fmla="*/ 53403 w 364971"/>
                      <a:gd name="connsiteY82" fmla="*/ 383556 h 677337"/>
                      <a:gd name="connsiteX83" fmla="*/ 57700 w 364971"/>
                      <a:gd name="connsiteY83" fmla="*/ 390972 h 677337"/>
                      <a:gd name="connsiteX84" fmla="*/ 66908 w 364971"/>
                      <a:gd name="connsiteY84" fmla="*/ 401477 h 677337"/>
                      <a:gd name="connsiteX85" fmla="*/ 76729 w 364971"/>
                      <a:gd name="connsiteY85" fmla="*/ 408274 h 677337"/>
                      <a:gd name="connsiteX86" fmla="*/ 79574 w 364971"/>
                      <a:gd name="connsiteY86" fmla="*/ 409454 h 677337"/>
                      <a:gd name="connsiteX87" fmla="*/ 78288 w 364971"/>
                      <a:gd name="connsiteY87" fmla="*/ 405301 h 677337"/>
                      <a:gd name="connsiteX88" fmla="*/ 73660 w 364971"/>
                      <a:gd name="connsiteY88" fmla="*/ 402713 h 677337"/>
                      <a:gd name="connsiteX89" fmla="*/ 67522 w 364971"/>
                      <a:gd name="connsiteY89" fmla="*/ 397769 h 677337"/>
                      <a:gd name="connsiteX90" fmla="*/ 55245 w 364971"/>
                      <a:gd name="connsiteY90" fmla="*/ 380467 h 677337"/>
                      <a:gd name="connsiteX91" fmla="*/ 49721 w 364971"/>
                      <a:gd name="connsiteY91" fmla="*/ 369961 h 677337"/>
                      <a:gd name="connsiteX92" fmla="*/ 45424 w 364971"/>
                      <a:gd name="connsiteY92" fmla="*/ 360692 h 677337"/>
                      <a:gd name="connsiteX93" fmla="*/ 40513 w 364971"/>
                      <a:gd name="connsiteY93" fmla="*/ 353895 h 677337"/>
                      <a:gd name="connsiteX94" fmla="*/ 36830 w 364971"/>
                      <a:gd name="connsiteY94" fmla="*/ 348951 h 677337"/>
                      <a:gd name="connsiteX95" fmla="*/ 28236 w 364971"/>
                      <a:gd name="connsiteY95" fmla="*/ 341535 h 677337"/>
                      <a:gd name="connsiteX96" fmla="*/ 124842 w 364971"/>
                      <a:gd name="connsiteY96" fmla="*/ 308074 h 677337"/>
                      <a:gd name="connsiteX97" fmla="*/ 115541 w 364971"/>
                      <a:gd name="connsiteY97" fmla="*/ 311774 h 677337"/>
                      <a:gd name="connsiteX98" fmla="*/ 107479 w 364971"/>
                      <a:gd name="connsiteY98" fmla="*/ 319791 h 677337"/>
                      <a:gd name="connsiteX99" fmla="*/ 99418 w 364971"/>
                      <a:gd name="connsiteY99" fmla="*/ 334590 h 677337"/>
                      <a:gd name="connsiteX100" fmla="*/ 97557 w 364971"/>
                      <a:gd name="connsiteY100" fmla="*/ 339523 h 677337"/>
                      <a:gd name="connsiteX101" fmla="*/ 96435 w 364971"/>
                      <a:gd name="connsiteY101" fmla="*/ 342870 h 677337"/>
                      <a:gd name="connsiteX102" fmla="*/ 91711 w 364971"/>
                      <a:gd name="connsiteY102" fmla="*/ 350996 h 677337"/>
                      <a:gd name="connsiteX103" fmla="*/ 84535 w 364971"/>
                      <a:gd name="connsiteY103" fmla="*/ 361105 h 677337"/>
                      <a:gd name="connsiteX104" fmla="*/ 83324 w 364971"/>
                      <a:gd name="connsiteY104" fmla="*/ 362138 h 677337"/>
                      <a:gd name="connsiteX105" fmla="*/ 83868 w 364971"/>
                      <a:gd name="connsiteY105" fmla="*/ 364486 h 677337"/>
                      <a:gd name="connsiteX106" fmla="*/ 91711 w 364971"/>
                      <a:gd name="connsiteY106" fmla="*/ 350996 h 677337"/>
                      <a:gd name="connsiteX107" fmla="*/ 91976 w 364971"/>
                      <a:gd name="connsiteY107" fmla="*/ 350622 h 677337"/>
                      <a:gd name="connsiteX108" fmla="*/ 96317 w 364971"/>
                      <a:gd name="connsiteY108" fmla="*/ 343223 h 677337"/>
                      <a:gd name="connsiteX109" fmla="*/ 96435 w 364971"/>
                      <a:gd name="connsiteY109" fmla="*/ 342870 h 677337"/>
                      <a:gd name="connsiteX110" fmla="*/ 103759 w 364971"/>
                      <a:gd name="connsiteY110" fmla="*/ 330273 h 677337"/>
                      <a:gd name="connsiteX111" fmla="*/ 116781 w 364971"/>
                      <a:gd name="connsiteY111" fmla="*/ 313008 h 677337"/>
                      <a:gd name="connsiteX112" fmla="*/ 124842 w 364971"/>
                      <a:gd name="connsiteY112" fmla="*/ 308074 h 677337"/>
                      <a:gd name="connsiteX113" fmla="*/ 45039 w 364971"/>
                      <a:gd name="connsiteY113" fmla="*/ 248137 h 677337"/>
                      <a:gd name="connsiteX114" fmla="*/ 49409 w 364971"/>
                      <a:gd name="connsiteY114" fmla="*/ 258023 h 677337"/>
                      <a:gd name="connsiteX115" fmla="*/ 52531 w 364971"/>
                      <a:gd name="connsiteY115" fmla="*/ 268528 h 677337"/>
                      <a:gd name="connsiteX116" fmla="*/ 54404 w 364971"/>
                      <a:gd name="connsiteY116" fmla="*/ 282739 h 677337"/>
                      <a:gd name="connsiteX117" fmla="*/ 60023 w 364971"/>
                      <a:gd name="connsiteY117" fmla="*/ 311162 h 677337"/>
                      <a:gd name="connsiteX118" fmla="*/ 70809 w 364971"/>
                      <a:gd name="connsiteY118" fmla="*/ 325396 h 677337"/>
                      <a:gd name="connsiteX119" fmla="*/ 71080 w 364971"/>
                      <a:gd name="connsiteY119" fmla="*/ 321321 h 677337"/>
                      <a:gd name="connsiteX120" fmla="*/ 71096 w 364971"/>
                      <a:gd name="connsiteY120" fmla="*/ 321081 h 677337"/>
                      <a:gd name="connsiteX121" fmla="*/ 69387 w 364971"/>
                      <a:gd name="connsiteY121" fmla="*/ 319813 h 677337"/>
                      <a:gd name="connsiteX122" fmla="*/ 57525 w 364971"/>
                      <a:gd name="connsiteY122" fmla="*/ 289536 h 677337"/>
                      <a:gd name="connsiteX123" fmla="*/ 56277 w 364971"/>
                      <a:gd name="connsiteY123" fmla="*/ 278414 h 677337"/>
                      <a:gd name="connsiteX124" fmla="*/ 55028 w 364971"/>
                      <a:gd name="connsiteY124" fmla="*/ 269763 h 677337"/>
                      <a:gd name="connsiteX125" fmla="*/ 50658 w 364971"/>
                      <a:gd name="connsiteY125" fmla="*/ 256788 h 677337"/>
                      <a:gd name="connsiteX126" fmla="*/ 45039 w 364971"/>
                      <a:gd name="connsiteY126" fmla="*/ 248137 h 677337"/>
                      <a:gd name="connsiteX127" fmla="*/ 141867 w 364971"/>
                      <a:gd name="connsiteY127" fmla="*/ 242132 h 677337"/>
                      <a:gd name="connsiteX128" fmla="*/ 132535 w 364971"/>
                      <a:gd name="connsiteY128" fmla="*/ 243998 h 677337"/>
                      <a:gd name="connsiteX129" fmla="*/ 122581 w 364971"/>
                      <a:gd name="connsiteY129" fmla="*/ 249595 h 677337"/>
                      <a:gd name="connsiteX130" fmla="*/ 110761 w 364971"/>
                      <a:gd name="connsiteY130" fmla="*/ 262033 h 677337"/>
                      <a:gd name="connsiteX131" fmla="*/ 99562 w 364971"/>
                      <a:gd name="connsiteY131" fmla="*/ 275093 h 677337"/>
                      <a:gd name="connsiteX132" fmla="*/ 88986 w 364971"/>
                      <a:gd name="connsiteY132" fmla="*/ 281934 h 677337"/>
                      <a:gd name="connsiteX133" fmla="*/ 88372 w 364971"/>
                      <a:gd name="connsiteY133" fmla="*/ 282170 h 677337"/>
                      <a:gd name="connsiteX134" fmla="*/ 87518 w 364971"/>
                      <a:gd name="connsiteY134" fmla="*/ 286022 h 677337"/>
                      <a:gd name="connsiteX135" fmla="*/ 100185 w 364971"/>
                      <a:gd name="connsiteY135" fmla="*/ 277581 h 677337"/>
                      <a:gd name="connsiteX136" fmla="*/ 103917 w 364971"/>
                      <a:gd name="connsiteY136" fmla="*/ 273849 h 677337"/>
                      <a:gd name="connsiteX137" fmla="*/ 108272 w 364971"/>
                      <a:gd name="connsiteY137" fmla="*/ 270118 h 677337"/>
                      <a:gd name="connsiteX138" fmla="*/ 112627 w 364971"/>
                      <a:gd name="connsiteY138" fmla="*/ 265143 h 677337"/>
                      <a:gd name="connsiteX139" fmla="*/ 116360 w 364971"/>
                      <a:gd name="connsiteY139" fmla="*/ 258924 h 677337"/>
                      <a:gd name="connsiteX140" fmla="*/ 124448 w 364971"/>
                      <a:gd name="connsiteY140" fmla="*/ 250217 h 677337"/>
                      <a:gd name="connsiteX141" fmla="*/ 133157 w 364971"/>
                      <a:gd name="connsiteY141" fmla="*/ 245242 h 677337"/>
                      <a:gd name="connsiteX142" fmla="*/ 141867 w 364971"/>
                      <a:gd name="connsiteY142" fmla="*/ 242132 h 677337"/>
                      <a:gd name="connsiteX143" fmla="*/ 171069 w 364971"/>
                      <a:gd name="connsiteY143" fmla="*/ 182124 h 677337"/>
                      <a:gd name="connsiteX144" fmla="*/ 162475 w 364971"/>
                      <a:gd name="connsiteY144" fmla="*/ 182737 h 677337"/>
                      <a:gd name="connsiteX145" fmla="*/ 139763 w 364971"/>
                      <a:gd name="connsiteY145" fmla="*/ 196844 h 677337"/>
                      <a:gd name="connsiteX146" fmla="*/ 115824 w 364971"/>
                      <a:gd name="connsiteY146" fmla="*/ 211565 h 677337"/>
                      <a:gd name="connsiteX147" fmla="*/ 113611 w 364971"/>
                      <a:gd name="connsiteY147" fmla="*/ 211811 h 677337"/>
                      <a:gd name="connsiteX148" fmla="*/ 112092 w 364971"/>
                      <a:gd name="connsiteY148" fmla="*/ 215327 h 677337"/>
                      <a:gd name="connsiteX149" fmla="*/ 126873 w 364971"/>
                      <a:gd name="connsiteY149" fmla="*/ 209725 h 677337"/>
                      <a:gd name="connsiteX150" fmla="*/ 136081 w 364971"/>
                      <a:gd name="connsiteY150" fmla="*/ 203591 h 677337"/>
                      <a:gd name="connsiteX151" fmla="*/ 145288 w 364971"/>
                      <a:gd name="connsiteY151" fmla="*/ 195004 h 677337"/>
                      <a:gd name="connsiteX152" fmla="*/ 162475 w 364971"/>
                      <a:gd name="connsiteY152" fmla="*/ 183964 h 677337"/>
                      <a:gd name="connsiteX153" fmla="*/ 171069 w 364971"/>
                      <a:gd name="connsiteY153" fmla="*/ 182124 h 677337"/>
                      <a:gd name="connsiteX154" fmla="*/ 80943 w 364971"/>
                      <a:gd name="connsiteY154" fmla="*/ 171997 h 677337"/>
                      <a:gd name="connsiteX155" fmla="*/ 83452 w 364971"/>
                      <a:gd name="connsiteY155" fmla="*/ 181290 h 677337"/>
                      <a:gd name="connsiteX156" fmla="*/ 84079 w 364971"/>
                      <a:gd name="connsiteY156" fmla="*/ 191821 h 677337"/>
                      <a:gd name="connsiteX157" fmla="*/ 82824 w 364971"/>
                      <a:gd name="connsiteY157" fmla="*/ 204831 h 677337"/>
                      <a:gd name="connsiteX158" fmla="*/ 81570 w 364971"/>
                      <a:gd name="connsiteY158" fmla="*/ 212265 h 677337"/>
                      <a:gd name="connsiteX159" fmla="*/ 80943 w 364971"/>
                      <a:gd name="connsiteY159" fmla="*/ 219080 h 677337"/>
                      <a:gd name="connsiteX160" fmla="*/ 82197 w 364971"/>
                      <a:gd name="connsiteY160" fmla="*/ 231470 h 677337"/>
                      <a:gd name="connsiteX161" fmla="*/ 88233 w 364971"/>
                      <a:gd name="connsiteY161" fmla="*/ 246377 h 677337"/>
                      <a:gd name="connsiteX162" fmla="*/ 89729 w 364971"/>
                      <a:gd name="connsiteY162" fmla="*/ 243079 h 677337"/>
                      <a:gd name="connsiteX163" fmla="*/ 88469 w 364971"/>
                      <a:gd name="connsiteY163" fmla="*/ 241382 h 677337"/>
                      <a:gd name="connsiteX164" fmla="*/ 84079 w 364971"/>
                      <a:gd name="connsiteY164" fmla="*/ 211026 h 677337"/>
                      <a:gd name="connsiteX165" fmla="*/ 85960 w 364971"/>
                      <a:gd name="connsiteY165" fmla="*/ 193060 h 677337"/>
                      <a:gd name="connsiteX166" fmla="*/ 84706 w 364971"/>
                      <a:gd name="connsiteY166" fmla="*/ 181290 h 677337"/>
                      <a:gd name="connsiteX167" fmla="*/ 80943 w 364971"/>
                      <a:gd name="connsiteY167" fmla="*/ 171997 h 677337"/>
                      <a:gd name="connsiteX168" fmla="*/ 197340 w 364971"/>
                      <a:gd name="connsiteY168" fmla="*/ 125716 h 677337"/>
                      <a:gd name="connsiteX169" fmla="*/ 174408 w 364971"/>
                      <a:gd name="connsiteY169" fmla="*/ 137206 h 677337"/>
                      <a:gd name="connsiteX170" fmla="*/ 161392 w 364971"/>
                      <a:gd name="connsiteY170" fmla="*/ 145068 h 677337"/>
                      <a:gd name="connsiteX171" fmla="*/ 150236 w 364971"/>
                      <a:gd name="connsiteY171" fmla="*/ 148092 h 677337"/>
                      <a:gd name="connsiteX172" fmla="*/ 148663 w 364971"/>
                      <a:gd name="connsiteY172" fmla="*/ 148092 h 677337"/>
                      <a:gd name="connsiteX173" fmla="*/ 146883 w 364971"/>
                      <a:gd name="connsiteY173" fmla="*/ 150875 h 677337"/>
                      <a:gd name="connsiteX174" fmla="*/ 160773 w 364971"/>
                      <a:gd name="connsiteY174" fmla="*/ 147487 h 677337"/>
                      <a:gd name="connsiteX175" fmla="*/ 179986 w 364971"/>
                      <a:gd name="connsiteY175" fmla="*/ 135392 h 677337"/>
                      <a:gd name="connsiteX176" fmla="*/ 197959 w 364971"/>
                      <a:gd name="connsiteY176" fmla="*/ 126925 h 677337"/>
                      <a:gd name="connsiteX177" fmla="*/ 206017 w 364971"/>
                      <a:gd name="connsiteY177" fmla="*/ 125716 h 677337"/>
                      <a:gd name="connsiteX178" fmla="*/ 197340 w 364971"/>
                      <a:gd name="connsiteY178" fmla="*/ 125716 h 677337"/>
                      <a:gd name="connsiteX179" fmla="*/ 121904 w 364971"/>
                      <a:gd name="connsiteY179" fmla="*/ 107556 h 677337"/>
                      <a:gd name="connsiteX180" fmla="*/ 123721 w 364971"/>
                      <a:gd name="connsiteY180" fmla="*/ 116714 h 677337"/>
                      <a:gd name="connsiteX181" fmla="*/ 120692 w 364971"/>
                      <a:gd name="connsiteY181" fmla="*/ 137474 h 677337"/>
                      <a:gd name="connsiteX182" fmla="*/ 116452 w 364971"/>
                      <a:gd name="connsiteY182" fmla="*/ 161287 h 677337"/>
                      <a:gd name="connsiteX183" fmla="*/ 120251 w 364971"/>
                      <a:gd name="connsiteY183" fmla="*/ 178245 h 677337"/>
                      <a:gd name="connsiteX184" fmla="*/ 120908 w 364971"/>
                      <a:gd name="connsiteY184" fmla="*/ 177038 h 677337"/>
                      <a:gd name="connsiteX185" fmla="*/ 122547 w 364971"/>
                      <a:gd name="connsiteY185" fmla="*/ 174026 h 677337"/>
                      <a:gd name="connsiteX186" fmla="*/ 121298 w 364971"/>
                      <a:gd name="connsiteY186" fmla="*/ 171666 h 677337"/>
                      <a:gd name="connsiteX187" fmla="*/ 118875 w 364971"/>
                      <a:gd name="connsiteY187" fmla="*/ 160065 h 677337"/>
                      <a:gd name="connsiteX188" fmla="*/ 121298 w 364971"/>
                      <a:gd name="connsiteY188" fmla="*/ 143580 h 677337"/>
                      <a:gd name="connsiteX189" fmla="*/ 124932 w 364971"/>
                      <a:gd name="connsiteY189" fmla="*/ 127705 h 677337"/>
                      <a:gd name="connsiteX190" fmla="*/ 124932 w 364971"/>
                      <a:gd name="connsiteY190" fmla="*/ 116104 h 677337"/>
                      <a:gd name="connsiteX191" fmla="*/ 121904 w 364971"/>
                      <a:gd name="connsiteY191" fmla="*/ 107556 h 677337"/>
                      <a:gd name="connsiteX192" fmla="*/ 234893 w 364971"/>
                      <a:gd name="connsiteY192" fmla="*/ 73933 h 677337"/>
                      <a:gd name="connsiteX193" fmla="*/ 212691 w 364971"/>
                      <a:gd name="connsiteY193" fmla="*/ 83141 h 677337"/>
                      <a:gd name="connsiteX194" fmla="*/ 189256 w 364971"/>
                      <a:gd name="connsiteY194" fmla="*/ 92348 h 677337"/>
                      <a:gd name="connsiteX195" fmla="*/ 187052 w 364971"/>
                      <a:gd name="connsiteY195" fmla="*/ 92074 h 677337"/>
                      <a:gd name="connsiteX196" fmla="*/ 185338 w 364971"/>
                      <a:gd name="connsiteY196" fmla="*/ 94336 h 677337"/>
                      <a:gd name="connsiteX197" fmla="*/ 218242 w 364971"/>
                      <a:gd name="connsiteY197" fmla="*/ 81913 h 677337"/>
                      <a:gd name="connsiteX198" fmla="*/ 242911 w 364971"/>
                      <a:gd name="connsiteY198" fmla="*/ 73933 h 677337"/>
                      <a:gd name="connsiteX199" fmla="*/ 234893 w 364971"/>
                      <a:gd name="connsiteY199" fmla="*/ 73933 h 677337"/>
                      <a:gd name="connsiteX200" fmla="*/ 165863 w 364971"/>
                      <a:gd name="connsiteY200" fmla="*/ 53145 h 677337"/>
                      <a:gd name="connsiteX201" fmla="*/ 166482 w 364971"/>
                      <a:gd name="connsiteY201" fmla="*/ 61763 h 677337"/>
                      <a:gd name="connsiteX202" fmla="*/ 162152 w 364971"/>
                      <a:gd name="connsiteY202" fmla="*/ 80845 h 677337"/>
                      <a:gd name="connsiteX203" fmla="*/ 156586 w 364971"/>
                      <a:gd name="connsiteY203" fmla="*/ 103006 h 677337"/>
                      <a:gd name="connsiteX204" fmla="*/ 158238 w 364971"/>
                      <a:gd name="connsiteY204" fmla="*/ 118906 h 677337"/>
                      <a:gd name="connsiteX205" fmla="*/ 159048 w 364971"/>
                      <a:gd name="connsiteY205" fmla="*/ 117845 h 677337"/>
                      <a:gd name="connsiteX206" fmla="*/ 160763 w 364971"/>
                      <a:gd name="connsiteY206" fmla="*/ 115553 h 677337"/>
                      <a:gd name="connsiteX207" fmla="*/ 159678 w 364971"/>
                      <a:gd name="connsiteY207" fmla="*/ 112855 h 677337"/>
                      <a:gd name="connsiteX208" fmla="*/ 158441 w 364971"/>
                      <a:gd name="connsiteY208" fmla="*/ 101774 h 677337"/>
                      <a:gd name="connsiteX209" fmla="*/ 162152 w 364971"/>
                      <a:gd name="connsiteY209" fmla="*/ 87001 h 677337"/>
                      <a:gd name="connsiteX210" fmla="*/ 167719 w 364971"/>
                      <a:gd name="connsiteY210" fmla="*/ 61147 h 677337"/>
                      <a:gd name="connsiteX211" fmla="*/ 165863 w 364971"/>
                      <a:gd name="connsiteY211" fmla="*/ 53145 h 677337"/>
                      <a:gd name="connsiteX212" fmla="*/ 246179 w 364971"/>
                      <a:gd name="connsiteY212" fmla="*/ 9656 h 677337"/>
                      <a:gd name="connsiteX213" fmla="*/ 240603 w 364971"/>
                      <a:gd name="connsiteY213" fmla="*/ 12715 h 677337"/>
                      <a:gd name="connsiteX214" fmla="*/ 230691 w 364971"/>
                      <a:gd name="connsiteY214" fmla="*/ 29235 h 677337"/>
                      <a:gd name="connsiteX215" fmla="*/ 222852 w 364971"/>
                      <a:gd name="connsiteY215" fmla="*/ 40849 h 677337"/>
                      <a:gd name="connsiteX216" fmla="*/ 223162 w 364971"/>
                      <a:gd name="connsiteY216" fmla="*/ 40818 h 677337"/>
                      <a:gd name="connsiteX217" fmla="*/ 233169 w 364971"/>
                      <a:gd name="connsiteY217" fmla="*/ 26176 h 677337"/>
                      <a:gd name="connsiteX218" fmla="*/ 241223 w 364971"/>
                      <a:gd name="connsiteY218" fmla="*/ 13939 h 677337"/>
                      <a:gd name="connsiteX219" fmla="*/ 246179 w 364971"/>
                      <a:gd name="connsiteY219" fmla="*/ 9656 h 677337"/>
                      <a:gd name="connsiteX220" fmla="*/ 252142 w 364971"/>
                      <a:gd name="connsiteY220" fmla="*/ 402 h 677337"/>
                      <a:gd name="connsiteX221" fmla="*/ 263525 w 364971"/>
                      <a:gd name="connsiteY221" fmla="*/ 4761 h 677337"/>
                      <a:gd name="connsiteX222" fmla="*/ 252374 w 364971"/>
                      <a:gd name="connsiteY222" fmla="*/ 24952 h 677337"/>
                      <a:gd name="connsiteX223" fmla="*/ 236886 w 364971"/>
                      <a:gd name="connsiteY223" fmla="*/ 43920 h 677337"/>
                      <a:gd name="connsiteX224" fmla="*/ 224869 w 364971"/>
                      <a:gd name="connsiteY224" fmla="*/ 47243 h 677337"/>
                      <a:gd name="connsiteX225" fmla="*/ 224869 w 364971"/>
                      <a:gd name="connsiteY225" fmla="*/ 47553 h 677337"/>
                      <a:gd name="connsiteX226" fmla="*/ 218718 w 364971"/>
                      <a:gd name="connsiteY226" fmla="*/ 53719 h 677337"/>
                      <a:gd name="connsiteX227" fmla="*/ 202109 w 364971"/>
                      <a:gd name="connsiteY227" fmla="*/ 72217 h 677337"/>
                      <a:gd name="connsiteX228" fmla="*/ 193118 w 364971"/>
                      <a:gd name="connsiteY228" fmla="*/ 84074 h 677337"/>
                      <a:gd name="connsiteX229" fmla="*/ 194189 w 364971"/>
                      <a:gd name="connsiteY229" fmla="*/ 83524 h 677337"/>
                      <a:gd name="connsiteX230" fmla="*/ 203440 w 364971"/>
                      <a:gd name="connsiteY230" fmla="*/ 74547 h 677337"/>
                      <a:gd name="connsiteX231" fmla="*/ 224409 w 364971"/>
                      <a:gd name="connsiteY231" fmla="*/ 61042 h 677337"/>
                      <a:gd name="connsiteX232" fmla="*/ 255862 w 364971"/>
                      <a:gd name="connsiteY232" fmla="*/ 69636 h 677337"/>
                      <a:gd name="connsiteX233" fmla="*/ 265113 w 364971"/>
                      <a:gd name="connsiteY233" fmla="*/ 81299 h 677337"/>
                      <a:gd name="connsiteX234" fmla="*/ 240444 w 364971"/>
                      <a:gd name="connsiteY234" fmla="*/ 93576 h 677337"/>
                      <a:gd name="connsiteX235" fmla="*/ 225642 w 364971"/>
                      <a:gd name="connsiteY235" fmla="*/ 104011 h 677337"/>
                      <a:gd name="connsiteX236" fmla="*/ 209608 w 364971"/>
                      <a:gd name="connsiteY236" fmla="*/ 102170 h 677337"/>
                      <a:gd name="connsiteX237" fmla="*/ 190027 w 364971"/>
                      <a:gd name="connsiteY237" fmla="*/ 96492 h 677337"/>
                      <a:gd name="connsiteX238" fmla="*/ 184318 w 364971"/>
                      <a:gd name="connsiteY238" fmla="*/ 95680 h 677337"/>
                      <a:gd name="connsiteX239" fmla="*/ 178733 w 364971"/>
                      <a:gd name="connsiteY239" fmla="*/ 103046 h 677337"/>
                      <a:gd name="connsiteX240" fmla="*/ 171966 w 364971"/>
                      <a:gd name="connsiteY240" fmla="*/ 112295 h 677337"/>
                      <a:gd name="connsiteX241" fmla="*/ 165199 w 364971"/>
                      <a:gd name="connsiteY241" fmla="*/ 122161 h 677337"/>
                      <a:gd name="connsiteX242" fmla="*/ 157817 w 364971"/>
                      <a:gd name="connsiteY242" fmla="*/ 133259 h 677337"/>
                      <a:gd name="connsiteX243" fmla="*/ 153811 w 364971"/>
                      <a:gd name="connsiteY243" fmla="*/ 139831 h 677337"/>
                      <a:gd name="connsiteX244" fmla="*/ 155195 w 364971"/>
                      <a:gd name="connsiteY244" fmla="*/ 139020 h 677337"/>
                      <a:gd name="connsiteX245" fmla="*/ 159533 w 364971"/>
                      <a:gd name="connsiteY245" fmla="*/ 133578 h 677337"/>
                      <a:gd name="connsiteX246" fmla="*/ 163871 w 364971"/>
                      <a:gd name="connsiteY246" fmla="*/ 128739 h 677337"/>
                      <a:gd name="connsiteX247" fmla="*/ 185564 w 364971"/>
                      <a:gd name="connsiteY247" fmla="*/ 113016 h 677337"/>
                      <a:gd name="connsiteX248" fmla="*/ 205629 w 364971"/>
                      <a:gd name="connsiteY248" fmla="*/ 113016 h 677337"/>
                      <a:gd name="connsiteX249" fmla="*/ 219652 w 364971"/>
                      <a:gd name="connsiteY249" fmla="*/ 120273 h 677337"/>
                      <a:gd name="connsiteX250" fmla="*/ 230188 w 364971"/>
                      <a:gd name="connsiteY250" fmla="*/ 131763 h 677337"/>
                      <a:gd name="connsiteX251" fmla="*/ 213454 w 364971"/>
                      <a:gd name="connsiteY251" fmla="*/ 134182 h 677337"/>
                      <a:gd name="connsiteX252" fmla="*/ 208496 w 364971"/>
                      <a:gd name="connsiteY252" fmla="*/ 139625 h 677337"/>
                      <a:gd name="connsiteX253" fmla="*/ 204777 w 364971"/>
                      <a:gd name="connsiteY253" fmla="*/ 145673 h 677337"/>
                      <a:gd name="connsiteX254" fmla="*/ 173168 w 364971"/>
                      <a:gd name="connsiteY254" fmla="*/ 156558 h 677337"/>
                      <a:gd name="connsiteX255" fmla="*/ 151476 w 364971"/>
                      <a:gd name="connsiteY255" fmla="*/ 152325 h 677337"/>
                      <a:gd name="connsiteX256" fmla="*/ 146209 w 364971"/>
                      <a:gd name="connsiteY256" fmla="*/ 151930 h 677337"/>
                      <a:gd name="connsiteX257" fmla="*/ 135672 w 364971"/>
                      <a:gd name="connsiteY257" fmla="*/ 168405 h 677337"/>
                      <a:gd name="connsiteX258" fmla="*/ 128290 w 364971"/>
                      <a:gd name="connsiteY258" fmla="*/ 181354 h 677337"/>
                      <a:gd name="connsiteX259" fmla="*/ 124599 w 364971"/>
                      <a:gd name="connsiteY259" fmla="*/ 188136 h 677337"/>
                      <a:gd name="connsiteX260" fmla="*/ 120908 w 364971"/>
                      <a:gd name="connsiteY260" fmla="*/ 194919 h 677337"/>
                      <a:gd name="connsiteX261" fmla="*/ 117554 w 364971"/>
                      <a:gd name="connsiteY261" fmla="*/ 202683 h 677337"/>
                      <a:gd name="connsiteX262" fmla="*/ 119507 w 364971"/>
                      <a:gd name="connsiteY262" fmla="*/ 201138 h 677337"/>
                      <a:gd name="connsiteX263" fmla="*/ 127487 w 364971"/>
                      <a:gd name="connsiteY263" fmla="*/ 189484 h 677337"/>
                      <a:gd name="connsiteX264" fmla="*/ 134853 w 364971"/>
                      <a:gd name="connsiteY264" fmla="*/ 178444 h 677337"/>
                      <a:gd name="connsiteX265" fmla="*/ 140377 w 364971"/>
                      <a:gd name="connsiteY265" fmla="*/ 174150 h 677337"/>
                      <a:gd name="connsiteX266" fmla="*/ 148357 w 364971"/>
                      <a:gd name="connsiteY266" fmla="*/ 170470 h 677337"/>
                      <a:gd name="connsiteX267" fmla="*/ 169228 w 364971"/>
                      <a:gd name="connsiteY267" fmla="*/ 168477 h 677337"/>
                      <a:gd name="connsiteX268" fmla="*/ 184573 w 364971"/>
                      <a:gd name="connsiteY268" fmla="*/ 174764 h 677337"/>
                      <a:gd name="connsiteX269" fmla="*/ 193781 w 364971"/>
                      <a:gd name="connsiteY269" fmla="*/ 182737 h 677337"/>
                      <a:gd name="connsiteX270" fmla="*/ 196850 w 364971"/>
                      <a:gd name="connsiteY270" fmla="*/ 186417 h 677337"/>
                      <a:gd name="connsiteX271" fmla="*/ 179663 w 364971"/>
                      <a:gd name="connsiteY271" fmla="*/ 190711 h 677337"/>
                      <a:gd name="connsiteX272" fmla="*/ 175366 w 364971"/>
                      <a:gd name="connsiteY272" fmla="*/ 196231 h 677337"/>
                      <a:gd name="connsiteX273" fmla="*/ 172297 w 364971"/>
                      <a:gd name="connsiteY273" fmla="*/ 202978 h 677337"/>
                      <a:gd name="connsiteX274" fmla="*/ 166158 w 364971"/>
                      <a:gd name="connsiteY274" fmla="*/ 211565 h 677337"/>
                      <a:gd name="connsiteX275" fmla="*/ 158792 w 364971"/>
                      <a:gd name="connsiteY275" fmla="*/ 216472 h 677337"/>
                      <a:gd name="connsiteX276" fmla="*/ 140377 w 364971"/>
                      <a:gd name="connsiteY276" fmla="*/ 217698 h 677337"/>
                      <a:gd name="connsiteX277" fmla="*/ 117819 w 364971"/>
                      <a:gd name="connsiteY277" fmla="*/ 215935 h 677337"/>
                      <a:gd name="connsiteX278" fmla="*/ 111666 w 364971"/>
                      <a:gd name="connsiteY278" fmla="*/ 216313 h 677337"/>
                      <a:gd name="connsiteX279" fmla="*/ 95071 w 364971"/>
                      <a:gd name="connsiteY279" fmla="*/ 254728 h 677337"/>
                      <a:gd name="connsiteX280" fmla="*/ 92225 w 364971"/>
                      <a:gd name="connsiteY280" fmla="*/ 265733 h 677337"/>
                      <a:gd name="connsiteX281" fmla="*/ 96452 w 364971"/>
                      <a:gd name="connsiteY281" fmla="*/ 256436 h 677337"/>
                      <a:gd name="connsiteX282" fmla="*/ 115738 w 364971"/>
                      <a:gd name="connsiteY282" fmla="*/ 233425 h 677337"/>
                      <a:gd name="connsiteX283" fmla="*/ 137512 w 364971"/>
                      <a:gd name="connsiteY283" fmla="*/ 228450 h 677337"/>
                      <a:gd name="connsiteX284" fmla="*/ 154310 w 364971"/>
                      <a:gd name="connsiteY284" fmla="*/ 233425 h 677337"/>
                      <a:gd name="connsiteX285" fmla="*/ 169863 w 364971"/>
                      <a:gd name="connsiteY285" fmla="*/ 243998 h 677337"/>
                      <a:gd name="connsiteX286" fmla="*/ 158665 w 364971"/>
                      <a:gd name="connsiteY286" fmla="*/ 245242 h 677337"/>
                      <a:gd name="connsiteX287" fmla="*/ 152443 w 364971"/>
                      <a:gd name="connsiteY287" fmla="*/ 249595 h 677337"/>
                      <a:gd name="connsiteX288" fmla="*/ 148711 w 364971"/>
                      <a:gd name="connsiteY288" fmla="*/ 255814 h 677337"/>
                      <a:gd name="connsiteX289" fmla="*/ 146222 w 364971"/>
                      <a:gd name="connsiteY289" fmla="*/ 263899 h 677337"/>
                      <a:gd name="connsiteX290" fmla="*/ 141867 w 364971"/>
                      <a:gd name="connsiteY290" fmla="*/ 273227 h 677337"/>
                      <a:gd name="connsiteX291" fmla="*/ 135024 w 364971"/>
                      <a:gd name="connsiteY291" fmla="*/ 278825 h 677337"/>
                      <a:gd name="connsiteX292" fmla="*/ 116360 w 364971"/>
                      <a:gd name="connsiteY292" fmla="*/ 283800 h 677337"/>
                      <a:gd name="connsiteX293" fmla="*/ 92097 w 364971"/>
                      <a:gd name="connsiteY293" fmla="*/ 286287 h 677337"/>
                      <a:gd name="connsiteX294" fmla="*/ 87146 w 364971"/>
                      <a:gd name="connsiteY294" fmla="*/ 287702 h 677337"/>
                      <a:gd name="connsiteX295" fmla="*/ 87074 w 364971"/>
                      <a:gd name="connsiteY295" fmla="*/ 288025 h 677337"/>
                      <a:gd name="connsiteX296" fmla="*/ 85229 w 364971"/>
                      <a:gd name="connsiteY296" fmla="*/ 296040 h 677337"/>
                      <a:gd name="connsiteX297" fmla="*/ 83999 w 364971"/>
                      <a:gd name="connsiteY297" fmla="*/ 300356 h 677337"/>
                      <a:gd name="connsiteX298" fmla="*/ 82768 w 364971"/>
                      <a:gd name="connsiteY298" fmla="*/ 304673 h 677337"/>
                      <a:gd name="connsiteX299" fmla="*/ 80923 w 364971"/>
                      <a:gd name="connsiteY299" fmla="*/ 313305 h 677337"/>
                      <a:gd name="connsiteX300" fmla="*/ 80308 w 364971"/>
                      <a:gd name="connsiteY300" fmla="*/ 321937 h 677337"/>
                      <a:gd name="connsiteX301" fmla="*/ 80308 w 364971"/>
                      <a:gd name="connsiteY301" fmla="*/ 339818 h 677337"/>
                      <a:gd name="connsiteX302" fmla="*/ 80923 w 364971"/>
                      <a:gd name="connsiteY302" fmla="*/ 348451 h 677337"/>
                      <a:gd name="connsiteX303" fmla="*/ 81182 w 364971"/>
                      <a:gd name="connsiteY303" fmla="*/ 350267 h 677337"/>
                      <a:gd name="connsiteX304" fmla="*/ 81434 w 364971"/>
                      <a:gd name="connsiteY304" fmla="*/ 349389 h 677337"/>
                      <a:gd name="connsiteX305" fmla="*/ 82675 w 364971"/>
                      <a:gd name="connsiteY305" fmla="*/ 341373 h 677337"/>
                      <a:gd name="connsiteX306" fmla="*/ 83295 w 364971"/>
                      <a:gd name="connsiteY306" fmla="*/ 333357 h 677337"/>
                      <a:gd name="connsiteX307" fmla="*/ 83915 w 364971"/>
                      <a:gd name="connsiteY307" fmla="*/ 326574 h 677337"/>
                      <a:gd name="connsiteX308" fmla="*/ 85775 w 364971"/>
                      <a:gd name="connsiteY308" fmla="*/ 319174 h 677337"/>
                      <a:gd name="connsiteX309" fmla="*/ 95697 w 364971"/>
                      <a:gd name="connsiteY309" fmla="*/ 305608 h 677337"/>
                      <a:gd name="connsiteX310" fmla="*/ 106239 w 364971"/>
                      <a:gd name="connsiteY310" fmla="*/ 298825 h 677337"/>
                      <a:gd name="connsiteX311" fmla="*/ 116781 w 364971"/>
                      <a:gd name="connsiteY311" fmla="*/ 295742 h 677337"/>
                      <a:gd name="connsiteX312" fmla="*/ 135384 w 364971"/>
                      <a:gd name="connsiteY312" fmla="*/ 296975 h 677337"/>
                      <a:gd name="connsiteX313" fmla="*/ 148407 w 364971"/>
                      <a:gd name="connsiteY313" fmla="*/ 301291 h 677337"/>
                      <a:gd name="connsiteX314" fmla="*/ 153988 w 364971"/>
                      <a:gd name="connsiteY314" fmla="*/ 303758 h 677337"/>
                      <a:gd name="connsiteX315" fmla="*/ 137245 w 364971"/>
                      <a:gd name="connsiteY315" fmla="*/ 313008 h 677337"/>
                      <a:gd name="connsiteX316" fmla="*/ 135384 w 364971"/>
                      <a:gd name="connsiteY316" fmla="*/ 319174 h 677337"/>
                      <a:gd name="connsiteX317" fmla="*/ 135384 w 364971"/>
                      <a:gd name="connsiteY317" fmla="*/ 326574 h 677337"/>
                      <a:gd name="connsiteX318" fmla="*/ 134144 w 364971"/>
                      <a:gd name="connsiteY318" fmla="*/ 335823 h 677337"/>
                      <a:gd name="connsiteX319" fmla="*/ 131664 w 364971"/>
                      <a:gd name="connsiteY319" fmla="*/ 339523 h 677337"/>
                      <a:gd name="connsiteX320" fmla="*/ 129183 w 364971"/>
                      <a:gd name="connsiteY320" fmla="*/ 343223 h 677337"/>
                      <a:gd name="connsiteX321" fmla="*/ 121122 w 364971"/>
                      <a:gd name="connsiteY321" fmla="*/ 348772 h 677337"/>
                      <a:gd name="connsiteX322" fmla="*/ 111820 w 364971"/>
                      <a:gd name="connsiteY322" fmla="*/ 353089 h 677337"/>
                      <a:gd name="connsiteX323" fmla="*/ 88876 w 364971"/>
                      <a:gd name="connsiteY323" fmla="*/ 364188 h 677337"/>
                      <a:gd name="connsiteX324" fmla="*/ 84497 w 364971"/>
                      <a:gd name="connsiteY324" fmla="*/ 367203 h 677337"/>
                      <a:gd name="connsiteX325" fmla="*/ 90150 w 364971"/>
                      <a:gd name="connsiteY325" fmla="*/ 391612 h 677337"/>
                      <a:gd name="connsiteX326" fmla="*/ 96302 w 364971"/>
                      <a:gd name="connsiteY326" fmla="*/ 407644 h 677337"/>
                      <a:gd name="connsiteX327" fmla="*/ 101612 w 364971"/>
                      <a:gd name="connsiteY327" fmla="*/ 419176 h 677337"/>
                      <a:gd name="connsiteX328" fmla="*/ 99559 w 364971"/>
                      <a:gd name="connsiteY328" fmla="*/ 412495 h 677337"/>
                      <a:gd name="connsiteX329" fmla="*/ 96481 w 364971"/>
                      <a:gd name="connsiteY329" fmla="*/ 405717 h 677337"/>
                      <a:gd name="connsiteX330" fmla="*/ 95250 w 364971"/>
                      <a:gd name="connsiteY330" fmla="*/ 397707 h 677337"/>
                      <a:gd name="connsiteX331" fmla="*/ 95866 w 364971"/>
                      <a:gd name="connsiteY331" fmla="*/ 389696 h 677337"/>
                      <a:gd name="connsiteX332" fmla="*/ 98943 w 364971"/>
                      <a:gd name="connsiteY332" fmla="*/ 380453 h 677337"/>
                      <a:gd name="connsiteX333" fmla="*/ 106946 w 364971"/>
                      <a:gd name="connsiteY333" fmla="*/ 369977 h 677337"/>
                      <a:gd name="connsiteX334" fmla="*/ 116179 w 364971"/>
                      <a:gd name="connsiteY334" fmla="*/ 363815 h 677337"/>
                      <a:gd name="connsiteX335" fmla="*/ 135261 w 364971"/>
                      <a:gd name="connsiteY335" fmla="*/ 357653 h 677337"/>
                      <a:gd name="connsiteX336" fmla="*/ 150035 w 364971"/>
                      <a:gd name="connsiteY336" fmla="*/ 357037 h 677337"/>
                      <a:gd name="connsiteX337" fmla="*/ 155575 w 364971"/>
                      <a:gd name="connsiteY337" fmla="*/ 357653 h 677337"/>
                      <a:gd name="connsiteX338" fmla="*/ 146342 w 364971"/>
                      <a:gd name="connsiteY338" fmla="*/ 363815 h 677337"/>
                      <a:gd name="connsiteX339" fmla="*/ 143264 w 364971"/>
                      <a:gd name="connsiteY339" fmla="*/ 370594 h 677337"/>
                      <a:gd name="connsiteX340" fmla="*/ 143879 w 364971"/>
                      <a:gd name="connsiteY340" fmla="*/ 376756 h 677337"/>
                      <a:gd name="connsiteX341" fmla="*/ 145110 w 364971"/>
                      <a:gd name="connsiteY341" fmla="*/ 379837 h 677337"/>
                      <a:gd name="connsiteX342" fmla="*/ 146342 w 364971"/>
                      <a:gd name="connsiteY342" fmla="*/ 382918 h 677337"/>
                      <a:gd name="connsiteX343" fmla="*/ 148188 w 364971"/>
                      <a:gd name="connsiteY343" fmla="*/ 387231 h 677337"/>
                      <a:gd name="connsiteX344" fmla="*/ 148804 w 364971"/>
                      <a:gd name="connsiteY344" fmla="*/ 392161 h 677337"/>
                      <a:gd name="connsiteX345" fmla="*/ 147573 w 364971"/>
                      <a:gd name="connsiteY345" fmla="*/ 400788 h 677337"/>
                      <a:gd name="connsiteX346" fmla="*/ 135877 w 364971"/>
                      <a:gd name="connsiteY346" fmla="*/ 418041 h 677337"/>
                      <a:gd name="connsiteX347" fmla="*/ 118641 w 364971"/>
                      <a:gd name="connsiteY347" fmla="*/ 439608 h 677337"/>
                      <a:gd name="connsiteX348" fmla="*/ 115556 w 364971"/>
                      <a:gd name="connsiteY348" fmla="*/ 445271 h 677337"/>
                      <a:gd name="connsiteX349" fmla="*/ 120293 w 364971"/>
                      <a:gd name="connsiteY349" fmla="*/ 453888 h 677337"/>
                      <a:gd name="connsiteX350" fmla="*/ 143054 w 364971"/>
                      <a:gd name="connsiteY350" fmla="*/ 480402 h 677337"/>
                      <a:gd name="connsiteX351" fmla="*/ 155565 w 364971"/>
                      <a:gd name="connsiteY351" fmla="*/ 491151 h 677337"/>
                      <a:gd name="connsiteX352" fmla="*/ 149159 w 364971"/>
                      <a:gd name="connsiteY352" fmla="*/ 483210 h 677337"/>
                      <a:gd name="connsiteX353" fmla="*/ 138648 w 364971"/>
                      <a:gd name="connsiteY353" fmla="*/ 470265 h 677337"/>
                      <a:gd name="connsiteX354" fmla="*/ 134938 w 364971"/>
                      <a:gd name="connsiteY354" fmla="*/ 451156 h 677337"/>
                      <a:gd name="connsiteX355" fmla="*/ 136175 w 364971"/>
                      <a:gd name="connsiteY355" fmla="*/ 444376 h 677337"/>
                      <a:gd name="connsiteX356" fmla="*/ 138029 w 364971"/>
                      <a:gd name="connsiteY356" fmla="*/ 437595 h 677337"/>
                      <a:gd name="connsiteX357" fmla="*/ 144212 w 364971"/>
                      <a:gd name="connsiteY357" fmla="*/ 427116 h 677337"/>
                      <a:gd name="connsiteX358" fmla="*/ 159670 w 364971"/>
                      <a:gd name="connsiteY358" fmla="*/ 412938 h 677337"/>
                      <a:gd name="connsiteX359" fmla="*/ 173272 w 364971"/>
                      <a:gd name="connsiteY359" fmla="*/ 405541 h 677337"/>
                      <a:gd name="connsiteX360" fmla="*/ 179455 w 364971"/>
                      <a:gd name="connsiteY360" fmla="*/ 403075 h 677337"/>
                      <a:gd name="connsiteX361" fmla="*/ 173272 w 364971"/>
                      <a:gd name="connsiteY361" fmla="*/ 422801 h 677337"/>
                      <a:gd name="connsiteX362" fmla="*/ 175127 w 364971"/>
                      <a:gd name="connsiteY362" fmla="*/ 425883 h 677337"/>
                      <a:gd name="connsiteX363" fmla="*/ 177600 w 364971"/>
                      <a:gd name="connsiteY363" fmla="*/ 428965 h 677337"/>
                      <a:gd name="connsiteX364" fmla="*/ 183783 w 364971"/>
                      <a:gd name="connsiteY364" fmla="*/ 434513 h 677337"/>
                      <a:gd name="connsiteX365" fmla="*/ 187493 w 364971"/>
                      <a:gd name="connsiteY365" fmla="*/ 438828 h 677337"/>
                      <a:gd name="connsiteX366" fmla="*/ 190585 w 364971"/>
                      <a:gd name="connsiteY366" fmla="*/ 443759 h 677337"/>
                      <a:gd name="connsiteX367" fmla="*/ 193058 w 364971"/>
                      <a:gd name="connsiteY367" fmla="*/ 454238 h 677337"/>
                      <a:gd name="connsiteX368" fmla="*/ 188730 w 364971"/>
                      <a:gd name="connsiteY368" fmla="*/ 476430 h 677337"/>
                      <a:gd name="connsiteX369" fmla="*/ 178219 w 364971"/>
                      <a:gd name="connsiteY369" fmla="*/ 504169 h 677337"/>
                      <a:gd name="connsiteX370" fmla="*/ 177366 w 364971"/>
                      <a:gd name="connsiteY370" fmla="*/ 509274 h 677337"/>
                      <a:gd name="connsiteX371" fmla="*/ 194727 w 364971"/>
                      <a:gd name="connsiteY371" fmla="*/ 522947 h 677337"/>
                      <a:gd name="connsiteX372" fmla="*/ 219948 w 364971"/>
                      <a:gd name="connsiteY372" fmla="*/ 543295 h 677337"/>
                      <a:gd name="connsiteX373" fmla="*/ 237820 w 364971"/>
                      <a:gd name="connsiteY373" fmla="*/ 555540 h 677337"/>
                      <a:gd name="connsiteX374" fmla="*/ 223851 w 364971"/>
                      <a:gd name="connsiteY374" fmla="*/ 543534 h 677337"/>
                      <a:gd name="connsiteX375" fmla="*/ 201146 w 364971"/>
                      <a:gd name="connsiteY375" fmla="*/ 512474 h 677337"/>
                      <a:gd name="connsiteX376" fmla="*/ 213419 w 364971"/>
                      <a:gd name="connsiteY376" fmla="*/ 464021 h 677337"/>
                      <a:gd name="connsiteX377" fmla="*/ 225692 w 364971"/>
                      <a:gd name="connsiteY377" fmla="*/ 452839 h 677337"/>
                      <a:gd name="connsiteX378" fmla="*/ 231215 w 364971"/>
                      <a:gd name="connsiteY378" fmla="*/ 449112 h 677337"/>
                      <a:gd name="connsiteX379" fmla="*/ 229374 w 364971"/>
                      <a:gd name="connsiteY379" fmla="*/ 462778 h 677337"/>
                      <a:gd name="connsiteX380" fmla="*/ 233056 w 364971"/>
                      <a:gd name="connsiteY380" fmla="*/ 472096 h 677337"/>
                      <a:gd name="connsiteX381" fmla="*/ 248397 w 364971"/>
                      <a:gd name="connsiteY381" fmla="*/ 484520 h 677337"/>
                      <a:gd name="connsiteX382" fmla="*/ 264966 w 364971"/>
                      <a:gd name="connsiteY382" fmla="*/ 530489 h 677337"/>
                      <a:gd name="connsiteX383" fmla="*/ 258829 w 364971"/>
                      <a:gd name="connsiteY383" fmla="*/ 560928 h 677337"/>
                      <a:gd name="connsiteX384" fmla="*/ 257996 w 364971"/>
                      <a:gd name="connsiteY384" fmla="*/ 569363 h 677337"/>
                      <a:gd name="connsiteX385" fmla="*/ 268545 w 364971"/>
                      <a:gd name="connsiteY385" fmla="*/ 576591 h 677337"/>
                      <a:gd name="connsiteX386" fmla="*/ 311606 w 364971"/>
                      <a:gd name="connsiteY386" fmla="*/ 603721 h 677337"/>
                      <a:gd name="connsiteX387" fmla="*/ 328831 w 364971"/>
                      <a:gd name="connsiteY387" fmla="*/ 616669 h 677337"/>
                      <a:gd name="connsiteX388" fmla="*/ 336828 w 364971"/>
                      <a:gd name="connsiteY388" fmla="*/ 622835 h 677337"/>
                      <a:gd name="connsiteX389" fmla="*/ 343595 w 364971"/>
                      <a:gd name="connsiteY389" fmla="*/ 629001 h 677337"/>
                      <a:gd name="connsiteX390" fmla="*/ 349131 w 364971"/>
                      <a:gd name="connsiteY390" fmla="*/ 635167 h 677337"/>
                      <a:gd name="connsiteX391" fmla="*/ 354052 w 364971"/>
                      <a:gd name="connsiteY391" fmla="*/ 641333 h 677337"/>
                      <a:gd name="connsiteX392" fmla="*/ 357743 w 364971"/>
                      <a:gd name="connsiteY392" fmla="*/ 646882 h 677337"/>
                      <a:gd name="connsiteX393" fmla="*/ 360204 w 364971"/>
                      <a:gd name="connsiteY393" fmla="*/ 651815 h 677337"/>
                      <a:gd name="connsiteX394" fmla="*/ 361434 w 364971"/>
                      <a:gd name="connsiteY394" fmla="*/ 653665 h 677337"/>
                      <a:gd name="connsiteX395" fmla="*/ 362049 w 364971"/>
                      <a:gd name="connsiteY395" fmla="*/ 655515 h 677337"/>
                      <a:gd name="connsiteX396" fmla="*/ 363280 w 364971"/>
                      <a:gd name="connsiteY396" fmla="*/ 658598 h 677337"/>
                      <a:gd name="connsiteX397" fmla="*/ 364510 w 364971"/>
                      <a:gd name="connsiteY397" fmla="*/ 660447 h 677337"/>
                      <a:gd name="connsiteX398" fmla="*/ 364510 w 364971"/>
                      <a:gd name="connsiteY398" fmla="*/ 661064 h 677337"/>
                      <a:gd name="connsiteX399" fmla="*/ 364510 w 364971"/>
                      <a:gd name="connsiteY399" fmla="*/ 665997 h 677337"/>
                      <a:gd name="connsiteX400" fmla="*/ 362664 w 364971"/>
                      <a:gd name="connsiteY400" fmla="*/ 670930 h 677337"/>
                      <a:gd name="connsiteX401" fmla="*/ 354667 w 364971"/>
                      <a:gd name="connsiteY401" fmla="*/ 677095 h 677337"/>
                      <a:gd name="connsiteX402" fmla="*/ 346670 w 364971"/>
                      <a:gd name="connsiteY402" fmla="*/ 675862 h 677337"/>
                      <a:gd name="connsiteX403" fmla="*/ 341749 w 364971"/>
                      <a:gd name="connsiteY403" fmla="*/ 670313 h 677337"/>
                      <a:gd name="connsiteX404" fmla="*/ 341749 w 364971"/>
                      <a:gd name="connsiteY404" fmla="*/ 669696 h 677337"/>
                      <a:gd name="connsiteX405" fmla="*/ 341134 w 364971"/>
                      <a:gd name="connsiteY405" fmla="*/ 668463 h 677337"/>
                      <a:gd name="connsiteX406" fmla="*/ 339904 w 364971"/>
                      <a:gd name="connsiteY406" fmla="*/ 665997 h 677337"/>
                      <a:gd name="connsiteX407" fmla="*/ 338673 w 364971"/>
                      <a:gd name="connsiteY407" fmla="*/ 662914 h 677337"/>
                      <a:gd name="connsiteX408" fmla="*/ 336828 w 364971"/>
                      <a:gd name="connsiteY408" fmla="*/ 659214 h 677337"/>
                      <a:gd name="connsiteX409" fmla="*/ 334367 w 364971"/>
                      <a:gd name="connsiteY409" fmla="*/ 654898 h 677337"/>
                      <a:gd name="connsiteX410" fmla="*/ 330676 w 364971"/>
                      <a:gd name="connsiteY410" fmla="*/ 649965 h 677337"/>
                      <a:gd name="connsiteX411" fmla="*/ 326370 w 364971"/>
                      <a:gd name="connsiteY411" fmla="*/ 644416 h 677337"/>
                      <a:gd name="connsiteX412" fmla="*/ 321449 w 364971"/>
                      <a:gd name="connsiteY412" fmla="*/ 638867 h 677337"/>
                      <a:gd name="connsiteX413" fmla="*/ 315297 w 364971"/>
                      <a:gd name="connsiteY413" fmla="*/ 632084 h 677337"/>
                      <a:gd name="connsiteX414" fmla="*/ 299918 w 364971"/>
                      <a:gd name="connsiteY414" fmla="*/ 618519 h 677337"/>
                      <a:gd name="connsiteX415" fmla="*/ 290133 w 364971"/>
                      <a:gd name="connsiteY415" fmla="*/ 611163 h 677337"/>
                      <a:gd name="connsiteX416" fmla="*/ 285593 w 364971"/>
                      <a:gd name="connsiteY416" fmla="*/ 613185 h 677337"/>
                      <a:gd name="connsiteX417" fmla="*/ 258656 w 364971"/>
                      <a:gd name="connsiteY417" fmla="*/ 631595 h 677337"/>
                      <a:gd name="connsiteX418" fmla="*/ 208454 w 364971"/>
                      <a:gd name="connsiteY418" fmla="*/ 632209 h 677337"/>
                      <a:gd name="connsiteX419" fmla="*/ 161925 w 364971"/>
                      <a:gd name="connsiteY419" fmla="*/ 622390 h 677337"/>
                      <a:gd name="connsiteX420" fmla="*/ 171108 w 364971"/>
                      <a:gd name="connsiteY420" fmla="*/ 600299 h 677337"/>
                      <a:gd name="connsiteX421" fmla="*/ 217025 w 364971"/>
                      <a:gd name="connsiteY421" fmla="*/ 575752 h 677337"/>
                      <a:gd name="connsiteX422" fmla="*/ 255595 w 364971"/>
                      <a:gd name="connsiteY422" fmla="*/ 586798 h 677337"/>
                      <a:gd name="connsiteX423" fmla="*/ 262794 w 364971"/>
                      <a:gd name="connsiteY423" fmla="*/ 590611 h 677337"/>
                      <a:gd name="connsiteX424" fmla="*/ 260548 w 364971"/>
                      <a:gd name="connsiteY424" fmla="*/ 588923 h 677337"/>
                      <a:gd name="connsiteX425" fmla="*/ 211336 w 364971"/>
                      <a:gd name="connsiteY425" fmla="*/ 555626 h 677337"/>
                      <a:gd name="connsiteX426" fmla="*/ 206468 w 364971"/>
                      <a:gd name="connsiteY426" fmla="*/ 552482 h 677337"/>
                      <a:gd name="connsiteX427" fmla="*/ 200514 w 364971"/>
                      <a:gd name="connsiteY427" fmla="*/ 555304 h 677337"/>
                      <a:gd name="connsiteX428" fmla="*/ 174870 w 364971"/>
                      <a:gd name="connsiteY428" fmla="*/ 571293 h 677337"/>
                      <a:gd name="connsiteX429" fmla="*/ 151057 w 364971"/>
                      <a:gd name="connsiteY429" fmla="*/ 579288 h 677337"/>
                      <a:gd name="connsiteX430" fmla="*/ 123581 w 364971"/>
                      <a:gd name="connsiteY430" fmla="*/ 565758 h 677337"/>
                      <a:gd name="connsiteX431" fmla="*/ 114423 w 364971"/>
                      <a:gd name="connsiteY431" fmla="*/ 557149 h 677337"/>
                      <a:gd name="connsiteX432" fmla="*/ 105264 w 364971"/>
                      <a:gd name="connsiteY432" fmla="*/ 549769 h 677337"/>
                      <a:gd name="connsiteX433" fmla="*/ 77788 w 364971"/>
                      <a:gd name="connsiteY433" fmla="*/ 546079 h 677337"/>
                      <a:gd name="connsiteX434" fmla="*/ 80841 w 364971"/>
                      <a:gd name="connsiteY434" fmla="*/ 539929 h 677337"/>
                      <a:gd name="connsiteX435" fmla="*/ 90000 w 364971"/>
                      <a:gd name="connsiteY435" fmla="*/ 527015 h 677337"/>
                      <a:gd name="connsiteX436" fmla="*/ 137625 w 364971"/>
                      <a:gd name="connsiteY436" fmla="*/ 512870 h 677337"/>
                      <a:gd name="connsiteX437" fmla="*/ 173038 w 364971"/>
                      <a:gd name="connsiteY437" fmla="*/ 528860 h 677337"/>
                      <a:gd name="connsiteX438" fmla="*/ 173970 w 364971"/>
                      <a:gd name="connsiteY438" fmla="*/ 529426 h 677337"/>
                      <a:gd name="connsiteX439" fmla="*/ 157817 w 364971"/>
                      <a:gd name="connsiteY439" fmla="*/ 515548 h 677337"/>
                      <a:gd name="connsiteX440" fmla="*/ 133356 w 364971"/>
                      <a:gd name="connsiteY440" fmla="*/ 489803 h 677337"/>
                      <a:gd name="connsiteX441" fmla="*/ 126176 w 364971"/>
                      <a:gd name="connsiteY441" fmla="*/ 491495 h 677337"/>
                      <a:gd name="connsiteX442" fmla="*/ 98511 w 364971"/>
                      <a:gd name="connsiteY442" fmla="*/ 500909 h 677337"/>
                      <a:gd name="connsiteX443" fmla="*/ 74535 w 364971"/>
                      <a:gd name="connsiteY443" fmla="*/ 501537 h 677337"/>
                      <a:gd name="connsiteX444" fmla="*/ 62240 w 364971"/>
                      <a:gd name="connsiteY444" fmla="*/ 494006 h 677337"/>
                      <a:gd name="connsiteX445" fmla="*/ 56092 w 364971"/>
                      <a:gd name="connsiteY445" fmla="*/ 487729 h 677337"/>
                      <a:gd name="connsiteX446" fmla="*/ 51174 w 364971"/>
                      <a:gd name="connsiteY446" fmla="*/ 479570 h 677337"/>
                      <a:gd name="connsiteX447" fmla="*/ 45026 w 364971"/>
                      <a:gd name="connsiteY447" fmla="*/ 467645 h 677337"/>
                      <a:gd name="connsiteX448" fmla="*/ 41338 w 364971"/>
                      <a:gd name="connsiteY448" fmla="*/ 461997 h 677337"/>
                      <a:gd name="connsiteX449" fmla="*/ 37649 w 364971"/>
                      <a:gd name="connsiteY449" fmla="*/ 456976 h 677337"/>
                      <a:gd name="connsiteX450" fmla="*/ 14288 w 364971"/>
                      <a:gd name="connsiteY450" fmla="*/ 441913 h 677337"/>
                      <a:gd name="connsiteX451" fmla="*/ 18591 w 364971"/>
                      <a:gd name="connsiteY451" fmla="*/ 436892 h 677337"/>
                      <a:gd name="connsiteX452" fmla="*/ 31502 w 364971"/>
                      <a:gd name="connsiteY452" fmla="*/ 428733 h 677337"/>
                      <a:gd name="connsiteX453" fmla="*/ 51712 w 364971"/>
                      <a:gd name="connsiteY453" fmla="*/ 425673 h 677337"/>
                      <a:gd name="connsiteX454" fmla="*/ 78839 w 364971"/>
                      <a:gd name="connsiteY454" fmla="*/ 434382 h 677337"/>
                      <a:gd name="connsiteX455" fmla="*/ 95438 w 364971"/>
                      <a:gd name="connsiteY455" fmla="*/ 446306 h 677337"/>
                      <a:gd name="connsiteX456" fmla="*/ 106503 w 364971"/>
                      <a:gd name="connsiteY456" fmla="*/ 459486 h 677337"/>
                      <a:gd name="connsiteX457" fmla="*/ 118799 w 364971"/>
                      <a:gd name="connsiteY457" fmla="*/ 473294 h 677337"/>
                      <a:gd name="connsiteX458" fmla="*/ 120105 w 364971"/>
                      <a:gd name="connsiteY458" fmla="*/ 474094 h 677337"/>
                      <a:gd name="connsiteX459" fmla="*/ 109835 w 364971"/>
                      <a:gd name="connsiteY459" fmla="*/ 461904 h 677337"/>
                      <a:gd name="connsiteX460" fmla="*/ 88920 w 364971"/>
                      <a:gd name="connsiteY460" fmla="*/ 431074 h 677337"/>
                      <a:gd name="connsiteX461" fmla="*/ 80923 w 364971"/>
                      <a:gd name="connsiteY461" fmla="*/ 413810 h 677337"/>
                      <a:gd name="connsiteX462" fmla="*/ 80354 w 364971"/>
                      <a:gd name="connsiteY462" fmla="*/ 411972 h 677337"/>
                      <a:gd name="connsiteX463" fmla="*/ 76729 w 364971"/>
                      <a:gd name="connsiteY463" fmla="*/ 411364 h 677337"/>
                      <a:gd name="connsiteX464" fmla="*/ 49721 w 364971"/>
                      <a:gd name="connsiteY464" fmla="*/ 408892 h 677337"/>
                      <a:gd name="connsiteX465" fmla="*/ 28236 w 364971"/>
                      <a:gd name="connsiteY465" fmla="*/ 399623 h 677337"/>
                      <a:gd name="connsiteX466" fmla="*/ 20257 w 364971"/>
                      <a:gd name="connsiteY466" fmla="*/ 387882 h 677337"/>
                      <a:gd name="connsiteX467" fmla="*/ 16573 w 364971"/>
                      <a:gd name="connsiteY467" fmla="*/ 370579 h 677337"/>
                      <a:gd name="connsiteX468" fmla="*/ 15960 w 364971"/>
                      <a:gd name="connsiteY468" fmla="*/ 357602 h 677337"/>
                      <a:gd name="connsiteX469" fmla="*/ 14732 w 364971"/>
                      <a:gd name="connsiteY469" fmla="*/ 345861 h 677337"/>
                      <a:gd name="connsiteX470" fmla="*/ 9821 w 364971"/>
                      <a:gd name="connsiteY470" fmla="*/ 335356 h 677337"/>
                      <a:gd name="connsiteX471" fmla="*/ 0 w 364971"/>
                      <a:gd name="connsiteY471" fmla="*/ 324851 h 677337"/>
                      <a:gd name="connsiteX472" fmla="*/ 5525 w 364971"/>
                      <a:gd name="connsiteY472" fmla="*/ 322379 h 677337"/>
                      <a:gd name="connsiteX473" fmla="*/ 19643 w 364971"/>
                      <a:gd name="connsiteY473" fmla="*/ 320525 h 677337"/>
                      <a:gd name="connsiteX474" fmla="*/ 38671 w 364971"/>
                      <a:gd name="connsiteY474" fmla="*/ 326087 h 677337"/>
                      <a:gd name="connsiteX475" fmla="*/ 48493 w 364971"/>
                      <a:gd name="connsiteY475" fmla="*/ 333502 h 677337"/>
                      <a:gd name="connsiteX476" fmla="*/ 57700 w 364971"/>
                      <a:gd name="connsiteY476" fmla="*/ 344007 h 677337"/>
                      <a:gd name="connsiteX477" fmla="*/ 63839 w 364971"/>
                      <a:gd name="connsiteY477" fmla="*/ 352659 h 677337"/>
                      <a:gd name="connsiteX478" fmla="*/ 67522 w 364971"/>
                      <a:gd name="connsiteY478" fmla="*/ 360692 h 677337"/>
                      <a:gd name="connsiteX479" fmla="*/ 71205 w 364971"/>
                      <a:gd name="connsiteY479" fmla="*/ 376141 h 677337"/>
                      <a:gd name="connsiteX480" fmla="*/ 73652 w 364971"/>
                      <a:gd name="connsiteY480" fmla="*/ 384148 h 677337"/>
                      <a:gd name="connsiteX481" fmla="*/ 69850 w 364971"/>
                      <a:gd name="connsiteY481" fmla="*/ 358316 h 677337"/>
                      <a:gd name="connsiteX482" fmla="*/ 69850 w 364971"/>
                      <a:gd name="connsiteY482" fmla="*/ 354000 h 677337"/>
                      <a:gd name="connsiteX483" fmla="*/ 69850 w 364971"/>
                      <a:gd name="connsiteY483" fmla="*/ 349067 h 677337"/>
                      <a:gd name="connsiteX484" fmla="*/ 69850 w 364971"/>
                      <a:gd name="connsiteY484" fmla="*/ 339818 h 677337"/>
                      <a:gd name="connsiteX485" fmla="*/ 70703 w 364971"/>
                      <a:gd name="connsiteY485" fmla="*/ 326983 h 677337"/>
                      <a:gd name="connsiteX486" fmla="*/ 65017 w 364971"/>
                      <a:gd name="connsiteY486" fmla="*/ 323520 h 677337"/>
                      <a:gd name="connsiteX487" fmla="*/ 41918 w 364971"/>
                      <a:gd name="connsiteY487" fmla="*/ 311162 h 677337"/>
                      <a:gd name="connsiteX488" fmla="*/ 26935 w 364971"/>
                      <a:gd name="connsiteY488" fmla="*/ 295715 h 677337"/>
                      <a:gd name="connsiteX489" fmla="*/ 24437 w 364971"/>
                      <a:gd name="connsiteY489" fmla="*/ 290154 h 677337"/>
                      <a:gd name="connsiteX490" fmla="*/ 23813 w 364971"/>
                      <a:gd name="connsiteY490" fmla="*/ 283357 h 677337"/>
                      <a:gd name="connsiteX491" fmla="*/ 26310 w 364971"/>
                      <a:gd name="connsiteY491" fmla="*/ 268528 h 677337"/>
                      <a:gd name="connsiteX492" fmla="*/ 23813 w 364971"/>
                      <a:gd name="connsiteY492" fmla="*/ 226511 h 677337"/>
                      <a:gd name="connsiteX493" fmla="*/ 29510 w 364971"/>
                      <a:gd name="connsiteY493" fmla="*/ 226356 h 677337"/>
                      <a:gd name="connsiteX494" fmla="*/ 43166 w 364971"/>
                      <a:gd name="connsiteY494" fmla="*/ 228982 h 677337"/>
                      <a:gd name="connsiteX495" fmla="*/ 58774 w 364971"/>
                      <a:gd name="connsiteY495" fmla="*/ 238251 h 677337"/>
                      <a:gd name="connsiteX496" fmla="*/ 71260 w 364971"/>
                      <a:gd name="connsiteY496" fmla="*/ 259259 h 677337"/>
                      <a:gd name="connsiteX497" fmla="*/ 75006 w 364971"/>
                      <a:gd name="connsiteY497" fmla="*/ 276560 h 677337"/>
                      <a:gd name="connsiteX498" fmla="*/ 74382 w 364971"/>
                      <a:gd name="connsiteY498" fmla="*/ 283975 h 677337"/>
                      <a:gd name="connsiteX499" fmla="*/ 73133 w 364971"/>
                      <a:gd name="connsiteY499" fmla="*/ 291390 h 677337"/>
                      <a:gd name="connsiteX500" fmla="*/ 71884 w 364971"/>
                      <a:gd name="connsiteY500" fmla="*/ 299422 h 677337"/>
                      <a:gd name="connsiteX501" fmla="*/ 72454 w 364971"/>
                      <a:gd name="connsiteY501" fmla="*/ 306749 h 677337"/>
                      <a:gd name="connsiteX502" fmla="*/ 72926 w 364971"/>
                      <a:gd name="connsiteY502" fmla="*/ 303439 h 677337"/>
                      <a:gd name="connsiteX503" fmla="*/ 72926 w 364971"/>
                      <a:gd name="connsiteY503" fmla="*/ 298507 h 677337"/>
                      <a:gd name="connsiteX504" fmla="*/ 73541 w 364971"/>
                      <a:gd name="connsiteY504" fmla="*/ 294190 h 677337"/>
                      <a:gd name="connsiteX505" fmla="*/ 74771 w 364971"/>
                      <a:gd name="connsiteY505" fmla="*/ 284942 h 677337"/>
                      <a:gd name="connsiteX506" fmla="*/ 79693 w 364971"/>
                      <a:gd name="connsiteY506" fmla="*/ 267677 h 677337"/>
                      <a:gd name="connsiteX507" fmla="*/ 85844 w 364971"/>
                      <a:gd name="connsiteY507" fmla="*/ 251645 h 677337"/>
                      <a:gd name="connsiteX508" fmla="*/ 87642 w 364971"/>
                      <a:gd name="connsiteY508" fmla="*/ 247680 h 677337"/>
                      <a:gd name="connsiteX509" fmla="*/ 83687 w 364971"/>
                      <a:gd name="connsiteY509" fmla="*/ 243163 h 677337"/>
                      <a:gd name="connsiteX510" fmla="*/ 65891 w 364971"/>
                      <a:gd name="connsiteY510" fmla="*/ 226514 h 677337"/>
                      <a:gd name="connsiteX511" fmla="*/ 55229 w 364971"/>
                      <a:gd name="connsiteY511" fmla="*/ 209787 h 677337"/>
                      <a:gd name="connsiteX512" fmla="*/ 55229 w 364971"/>
                      <a:gd name="connsiteY512" fmla="*/ 198636 h 677337"/>
                      <a:gd name="connsiteX513" fmla="*/ 59619 w 364971"/>
                      <a:gd name="connsiteY513" fmla="*/ 186246 h 677337"/>
                      <a:gd name="connsiteX514" fmla="*/ 67773 w 364971"/>
                      <a:gd name="connsiteY514" fmla="*/ 169519 h 677337"/>
                      <a:gd name="connsiteX515" fmla="*/ 64010 w 364971"/>
                      <a:gd name="connsiteY515" fmla="*/ 149075 h 677337"/>
                      <a:gd name="connsiteX516" fmla="*/ 81570 w 364971"/>
                      <a:gd name="connsiteY516" fmla="*/ 154651 h 677337"/>
                      <a:gd name="connsiteX517" fmla="*/ 94740 w 364971"/>
                      <a:gd name="connsiteY517" fmla="*/ 165802 h 677337"/>
                      <a:gd name="connsiteX518" fmla="*/ 99758 w 364971"/>
                      <a:gd name="connsiteY518" fmla="*/ 175095 h 677337"/>
                      <a:gd name="connsiteX519" fmla="*/ 103521 w 364971"/>
                      <a:gd name="connsiteY519" fmla="*/ 186865 h 677337"/>
                      <a:gd name="connsiteX520" fmla="*/ 103521 w 364971"/>
                      <a:gd name="connsiteY520" fmla="*/ 202973 h 677337"/>
                      <a:gd name="connsiteX521" fmla="*/ 98503 w 364971"/>
                      <a:gd name="connsiteY521" fmla="*/ 216602 h 677337"/>
                      <a:gd name="connsiteX522" fmla="*/ 94113 w 364971"/>
                      <a:gd name="connsiteY522" fmla="*/ 230851 h 677337"/>
                      <a:gd name="connsiteX523" fmla="*/ 94255 w 364971"/>
                      <a:gd name="connsiteY523" fmla="*/ 233097 h 677337"/>
                      <a:gd name="connsiteX524" fmla="*/ 113526 w 364971"/>
                      <a:gd name="connsiteY524" fmla="*/ 190603 h 677337"/>
                      <a:gd name="connsiteX525" fmla="*/ 117217 w 364971"/>
                      <a:gd name="connsiteY525" fmla="*/ 183820 h 677337"/>
                      <a:gd name="connsiteX526" fmla="*/ 119908 w 364971"/>
                      <a:gd name="connsiteY526" fmla="*/ 178874 h 677337"/>
                      <a:gd name="connsiteX527" fmla="*/ 116452 w 364971"/>
                      <a:gd name="connsiteY527" fmla="*/ 172964 h 677337"/>
                      <a:gd name="connsiteX528" fmla="*/ 103125 w 364971"/>
                      <a:gd name="connsiteY528" fmla="*/ 155181 h 677337"/>
                      <a:gd name="connsiteX529" fmla="*/ 95250 w 364971"/>
                      <a:gd name="connsiteY529" fmla="*/ 138695 h 677337"/>
                      <a:gd name="connsiteX530" fmla="*/ 101913 w 364971"/>
                      <a:gd name="connsiteY530" fmla="*/ 117936 h 677337"/>
                      <a:gd name="connsiteX531" fmla="*/ 109183 w 364971"/>
                      <a:gd name="connsiteY531" fmla="*/ 85575 h 677337"/>
                      <a:gd name="connsiteX532" fmla="*/ 124327 w 364971"/>
                      <a:gd name="connsiteY532" fmla="*/ 92291 h 677337"/>
                      <a:gd name="connsiteX533" fmla="*/ 141288 w 364971"/>
                      <a:gd name="connsiteY533" fmla="*/ 123431 h 677337"/>
                      <a:gd name="connsiteX534" fmla="*/ 139471 w 364971"/>
                      <a:gd name="connsiteY534" fmla="*/ 138695 h 677337"/>
                      <a:gd name="connsiteX535" fmla="*/ 133413 w 364971"/>
                      <a:gd name="connsiteY535" fmla="*/ 150296 h 677337"/>
                      <a:gd name="connsiteX536" fmla="*/ 127355 w 364971"/>
                      <a:gd name="connsiteY536" fmla="*/ 163118 h 677337"/>
                      <a:gd name="connsiteX537" fmla="*/ 127193 w 364971"/>
                      <a:gd name="connsiteY537" fmla="*/ 165489 h 677337"/>
                      <a:gd name="connsiteX538" fmla="*/ 128290 w 364971"/>
                      <a:gd name="connsiteY538" fmla="*/ 163473 h 677337"/>
                      <a:gd name="connsiteX539" fmla="*/ 143669 w 364971"/>
                      <a:gd name="connsiteY539" fmla="*/ 139425 h 677337"/>
                      <a:gd name="connsiteX540" fmla="*/ 151051 w 364971"/>
                      <a:gd name="connsiteY540" fmla="*/ 128327 h 677337"/>
                      <a:gd name="connsiteX541" fmla="*/ 157791 w 364971"/>
                      <a:gd name="connsiteY541" fmla="*/ 119492 h 677337"/>
                      <a:gd name="connsiteX542" fmla="*/ 154962 w 364971"/>
                      <a:gd name="connsiteY542" fmla="*/ 113547 h 677337"/>
                      <a:gd name="connsiteX543" fmla="*/ 143597 w 364971"/>
                      <a:gd name="connsiteY543" fmla="*/ 95619 h 677337"/>
                      <a:gd name="connsiteX544" fmla="*/ 145453 w 364971"/>
                      <a:gd name="connsiteY544" fmla="*/ 61147 h 677337"/>
                      <a:gd name="connsiteX545" fmla="*/ 154112 w 364971"/>
                      <a:gd name="connsiteY545" fmla="*/ 31600 h 677337"/>
                      <a:gd name="connsiteX546" fmla="*/ 168337 w 364971"/>
                      <a:gd name="connsiteY546" fmla="*/ 38371 h 677337"/>
                      <a:gd name="connsiteX547" fmla="*/ 182563 w 364971"/>
                      <a:gd name="connsiteY547" fmla="*/ 69150 h 677337"/>
                      <a:gd name="connsiteX548" fmla="*/ 173285 w 364971"/>
                      <a:gd name="connsiteY548" fmla="*/ 94388 h 677337"/>
                      <a:gd name="connsiteX549" fmla="*/ 166482 w 364971"/>
                      <a:gd name="connsiteY549" fmla="*/ 105468 h 677337"/>
                      <a:gd name="connsiteX550" fmla="*/ 165877 w 364971"/>
                      <a:gd name="connsiteY550" fmla="*/ 108718 h 677337"/>
                      <a:gd name="connsiteX551" fmla="*/ 166430 w 364971"/>
                      <a:gd name="connsiteY551" fmla="*/ 107979 h 677337"/>
                      <a:gd name="connsiteX552" fmla="*/ 173196 w 364971"/>
                      <a:gd name="connsiteY552" fmla="*/ 98730 h 677337"/>
                      <a:gd name="connsiteX553" fmla="*/ 197187 w 364971"/>
                      <a:gd name="connsiteY553" fmla="*/ 68517 h 677337"/>
                      <a:gd name="connsiteX554" fmla="*/ 212566 w 364971"/>
                      <a:gd name="connsiteY554" fmla="*/ 48786 h 677337"/>
                      <a:gd name="connsiteX555" fmla="*/ 212957 w 364971"/>
                      <a:gd name="connsiteY555" fmla="*/ 48199 h 677337"/>
                      <a:gd name="connsiteX556" fmla="*/ 220779 w 364971"/>
                      <a:gd name="connsiteY556" fmla="*/ 27400 h 677337"/>
                      <a:gd name="connsiteX557" fmla="*/ 228213 w 364971"/>
                      <a:gd name="connsiteY557" fmla="*/ 8432 h 677337"/>
                      <a:gd name="connsiteX558" fmla="*/ 252142 w 364971"/>
                      <a:gd name="connsiteY558" fmla="*/ 402 h 677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</a:cxnLst>
                    <a:rect l="l" t="t" r="r" b="b"/>
                    <a:pathLst>
                      <a:path w="364971" h="677337">
                        <a:moveTo>
                          <a:pt x="206617" y="599685"/>
                        </a:moveTo>
                        <a:cubicBezTo>
                          <a:pt x="198046" y="600912"/>
                          <a:pt x="194373" y="603367"/>
                          <a:pt x="194373" y="603367"/>
                        </a:cubicBezTo>
                        <a:cubicBezTo>
                          <a:pt x="194373" y="603367"/>
                          <a:pt x="213964" y="597230"/>
                          <a:pt x="236616" y="605208"/>
                        </a:cubicBezTo>
                        <a:cubicBezTo>
                          <a:pt x="249778" y="609810"/>
                          <a:pt x="260339" y="611651"/>
                          <a:pt x="269829" y="611805"/>
                        </a:cubicBezTo>
                        <a:lnTo>
                          <a:pt x="287831" y="609433"/>
                        </a:lnTo>
                        <a:lnTo>
                          <a:pt x="283809" y="606409"/>
                        </a:lnTo>
                        <a:lnTo>
                          <a:pt x="245187" y="604594"/>
                        </a:lnTo>
                        <a:cubicBezTo>
                          <a:pt x="227433" y="598458"/>
                          <a:pt x="214576" y="598458"/>
                          <a:pt x="206617" y="599685"/>
                        </a:cubicBezTo>
                        <a:close/>
                        <a:moveTo>
                          <a:pt x="124803" y="533779"/>
                        </a:moveTo>
                        <a:cubicBezTo>
                          <a:pt x="116254" y="533164"/>
                          <a:pt x="111980" y="535009"/>
                          <a:pt x="111980" y="535009"/>
                        </a:cubicBezTo>
                        <a:cubicBezTo>
                          <a:pt x="111980" y="535009"/>
                          <a:pt x="117476" y="535009"/>
                          <a:pt x="124803" y="535624"/>
                        </a:cubicBezTo>
                        <a:cubicBezTo>
                          <a:pt x="128466" y="536239"/>
                          <a:pt x="133351" y="536854"/>
                          <a:pt x="138235" y="538084"/>
                        </a:cubicBezTo>
                        <a:cubicBezTo>
                          <a:pt x="143120" y="539314"/>
                          <a:pt x="148005" y="541159"/>
                          <a:pt x="153500" y="544234"/>
                        </a:cubicBezTo>
                        <a:cubicBezTo>
                          <a:pt x="166322" y="550384"/>
                          <a:pt x="176091" y="552844"/>
                          <a:pt x="185250" y="553459"/>
                        </a:cubicBezTo>
                        <a:lnTo>
                          <a:pt x="204422" y="551160"/>
                        </a:lnTo>
                        <a:lnTo>
                          <a:pt x="200528" y="548645"/>
                        </a:lnTo>
                        <a:lnTo>
                          <a:pt x="199293" y="549154"/>
                        </a:lnTo>
                        <a:cubicBezTo>
                          <a:pt x="190745" y="550999"/>
                          <a:pt x="177923" y="551614"/>
                          <a:pt x="162048" y="544234"/>
                        </a:cubicBezTo>
                        <a:cubicBezTo>
                          <a:pt x="153500" y="540544"/>
                          <a:pt x="146173" y="538084"/>
                          <a:pt x="140067" y="536239"/>
                        </a:cubicBezTo>
                        <a:cubicBezTo>
                          <a:pt x="133961" y="534394"/>
                          <a:pt x="129077" y="533779"/>
                          <a:pt x="124803" y="533779"/>
                        </a:cubicBezTo>
                        <a:close/>
                        <a:moveTo>
                          <a:pt x="220169" y="482657"/>
                        </a:moveTo>
                        <a:cubicBezTo>
                          <a:pt x="220169" y="482657"/>
                          <a:pt x="218328" y="487005"/>
                          <a:pt x="219555" y="495081"/>
                        </a:cubicBezTo>
                        <a:cubicBezTo>
                          <a:pt x="220783" y="502535"/>
                          <a:pt x="224464" y="514338"/>
                          <a:pt x="235510" y="528004"/>
                        </a:cubicBezTo>
                        <a:cubicBezTo>
                          <a:pt x="246556" y="541049"/>
                          <a:pt x="250852" y="553473"/>
                          <a:pt x="252079" y="562791"/>
                        </a:cubicBezTo>
                        <a:lnTo>
                          <a:pt x="251978" y="565240"/>
                        </a:lnTo>
                        <a:lnTo>
                          <a:pt x="256386" y="568260"/>
                        </a:lnTo>
                        <a:lnTo>
                          <a:pt x="251389" y="547339"/>
                        </a:lnTo>
                        <a:cubicBezTo>
                          <a:pt x="247784" y="538720"/>
                          <a:pt x="242260" y="529868"/>
                          <a:pt x="233669" y="519929"/>
                        </a:cubicBezTo>
                        <a:cubicBezTo>
                          <a:pt x="226305" y="511232"/>
                          <a:pt x="223237" y="501914"/>
                          <a:pt x="221396" y="494460"/>
                        </a:cubicBezTo>
                        <a:cubicBezTo>
                          <a:pt x="220783" y="491354"/>
                          <a:pt x="220169" y="488248"/>
                          <a:pt x="220169" y="486384"/>
                        </a:cubicBezTo>
                        <a:cubicBezTo>
                          <a:pt x="220169" y="483899"/>
                          <a:pt x="220169" y="482657"/>
                          <a:pt x="220169" y="482657"/>
                        </a:cubicBezTo>
                        <a:close/>
                        <a:moveTo>
                          <a:pt x="48715" y="445679"/>
                        </a:moveTo>
                        <a:cubicBezTo>
                          <a:pt x="48715" y="445679"/>
                          <a:pt x="53633" y="446934"/>
                          <a:pt x="60396" y="450700"/>
                        </a:cubicBezTo>
                        <a:cubicBezTo>
                          <a:pt x="63470" y="452583"/>
                          <a:pt x="67773" y="455093"/>
                          <a:pt x="71462" y="458231"/>
                        </a:cubicBezTo>
                        <a:cubicBezTo>
                          <a:pt x="75765" y="460742"/>
                          <a:pt x="80068" y="464507"/>
                          <a:pt x="84372" y="468273"/>
                        </a:cubicBezTo>
                        <a:cubicBezTo>
                          <a:pt x="89905" y="473294"/>
                          <a:pt x="94208" y="477060"/>
                          <a:pt x="99126" y="479570"/>
                        </a:cubicBezTo>
                        <a:cubicBezTo>
                          <a:pt x="101585" y="481453"/>
                          <a:pt x="104044" y="482708"/>
                          <a:pt x="105889" y="483336"/>
                        </a:cubicBezTo>
                        <a:cubicBezTo>
                          <a:pt x="108348" y="484591"/>
                          <a:pt x="110192" y="485219"/>
                          <a:pt x="112651" y="485846"/>
                        </a:cubicBezTo>
                        <a:cubicBezTo>
                          <a:pt x="116955" y="487729"/>
                          <a:pt x="120643" y="488357"/>
                          <a:pt x="124947" y="488985"/>
                        </a:cubicBezTo>
                        <a:lnTo>
                          <a:pt x="132650" y="488985"/>
                        </a:lnTo>
                        <a:lnTo>
                          <a:pt x="129031" y="484689"/>
                        </a:lnTo>
                        <a:lnTo>
                          <a:pt x="126176" y="485219"/>
                        </a:lnTo>
                        <a:cubicBezTo>
                          <a:pt x="118184" y="485219"/>
                          <a:pt x="105889" y="482708"/>
                          <a:pt x="92364" y="471411"/>
                        </a:cubicBezTo>
                        <a:cubicBezTo>
                          <a:pt x="78839" y="458859"/>
                          <a:pt x="68388" y="452583"/>
                          <a:pt x="60396" y="448817"/>
                        </a:cubicBezTo>
                        <a:cubicBezTo>
                          <a:pt x="53018" y="445679"/>
                          <a:pt x="48715" y="445679"/>
                          <a:pt x="48715" y="445679"/>
                        </a:cubicBezTo>
                        <a:close/>
                        <a:moveTo>
                          <a:pt x="159670" y="429581"/>
                        </a:moveTo>
                        <a:cubicBezTo>
                          <a:pt x="159670" y="429581"/>
                          <a:pt x="157197" y="432663"/>
                          <a:pt x="155960" y="440061"/>
                        </a:cubicBezTo>
                        <a:cubicBezTo>
                          <a:pt x="154723" y="446841"/>
                          <a:pt x="155342" y="457321"/>
                          <a:pt x="162761" y="471498"/>
                        </a:cubicBezTo>
                        <a:cubicBezTo>
                          <a:pt x="170181" y="484443"/>
                          <a:pt x="172036" y="496155"/>
                          <a:pt x="172036" y="504785"/>
                        </a:cubicBezTo>
                        <a:lnTo>
                          <a:pt x="172001" y="505050"/>
                        </a:lnTo>
                        <a:lnTo>
                          <a:pt x="176010" y="508206"/>
                        </a:lnTo>
                        <a:lnTo>
                          <a:pt x="175745" y="502936"/>
                        </a:lnTo>
                        <a:cubicBezTo>
                          <a:pt x="175127" y="499237"/>
                          <a:pt x="174509" y="494922"/>
                          <a:pt x="173891" y="490607"/>
                        </a:cubicBezTo>
                        <a:cubicBezTo>
                          <a:pt x="172654" y="486909"/>
                          <a:pt x="171417" y="482594"/>
                          <a:pt x="169563" y="478279"/>
                        </a:cubicBezTo>
                        <a:cubicBezTo>
                          <a:pt x="167708" y="473348"/>
                          <a:pt x="165234" y="469033"/>
                          <a:pt x="162143" y="463485"/>
                        </a:cubicBezTo>
                        <a:cubicBezTo>
                          <a:pt x="160288" y="459170"/>
                          <a:pt x="158433" y="454855"/>
                          <a:pt x="157815" y="450540"/>
                        </a:cubicBezTo>
                        <a:cubicBezTo>
                          <a:pt x="157197" y="446841"/>
                          <a:pt x="157197" y="443143"/>
                          <a:pt x="157197" y="440061"/>
                        </a:cubicBezTo>
                        <a:cubicBezTo>
                          <a:pt x="157815" y="433280"/>
                          <a:pt x="159670" y="429581"/>
                          <a:pt x="159670" y="429581"/>
                        </a:cubicBezTo>
                        <a:close/>
                        <a:moveTo>
                          <a:pt x="128490" y="371210"/>
                        </a:moveTo>
                        <a:cubicBezTo>
                          <a:pt x="128490" y="371210"/>
                          <a:pt x="127875" y="371826"/>
                          <a:pt x="126028" y="373058"/>
                        </a:cubicBezTo>
                        <a:cubicBezTo>
                          <a:pt x="124797" y="374291"/>
                          <a:pt x="122950" y="375523"/>
                          <a:pt x="121104" y="378604"/>
                        </a:cubicBezTo>
                        <a:cubicBezTo>
                          <a:pt x="119257" y="381069"/>
                          <a:pt x="117410" y="384766"/>
                          <a:pt x="116179" y="389080"/>
                        </a:cubicBezTo>
                        <a:cubicBezTo>
                          <a:pt x="115564" y="394009"/>
                          <a:pt x="114332" y="399555"/>
                          <a:pt x="115564" y="406950"/>
                        </a:cubicBezTo>
                        <a:cubicBezTo>
                          <a:pt x="116795" y="419890"/>
                          <a:pt x="114948" y="430982"/>
                          <a:pt x="112486" y="438376"/>
                        </a:cubicBezTo>
                        <a:lnTo>
                          <a:pt x="112162" y="439097"/>
                        </a:lnTo>
                        <a:lnTo>
                          <a:pt x="114994" y="444249"/>
                        </a:lnTo>
                        <a:lnTo>
                          <a:pt x="116795" y="437760"/>
                        </a:lnTo>
                        <a:cubicBezTo>
                          <a:pt x="116795" y="435911"/>
                          <a:pt x="117410" y="434063"/>
                          <a:pt x="117410" y="432214"/>
                        </a:cubicBezTo>
                        <a:cubicBezTo>
                          <a:pt x="118026" y="430365"/>
                          <a:pt x="118026" y="428517"/>
                          <a:pt x="118026" y="426668"/>
                        </a:cubicBezTo>
                        <a:cubicBezTo>
                          <a:pt x="118641" y="424820"/>
                          <a:pt x="118641" y="422971"/>
                          <a:pt x="118641" y="420506"/>
                        </a:cubicBezTo>
                        <a:cubicBezTo>
                          <a:pt x="118641" y="418657"/>
                          <a:pt x="118641" y="416809"/>
                          <a:pt x="118641" y="414344"/>
                        </a:cubicBezTo>
                        <a:cubicBezTo>
                          <a:pt x="118641" y="410031"/>
                          <a:pt x="118641" y="405101"/>
                          <a:pt x="118026" y="400171"/>
                        </a:cubicBezTo>
                        <a:cubicBezTo>
                          <a:pt x="117410" y="395858"/>
                          <a:pt x="118026" y="391544"/>
                          <a:pt x="118641" y="388463"/>
                        </a:cubicBezTo>
                        <a:cubicBezTo>
                          <a:pt x="119872" y="384766"/>
                          <a:pt x="121104" y="381685"/>
                          <a:pt x="122950" y="379220"/>
                        </a:cubicBezTo>
                        <a:cubicBezTo>
                          <a:pt x="124181" y="376756"/>
                          <a:pt x="125413" y="374291"/>
                          <a:pt x="126644" y="373058"/>
                        </a:cubicBezTo>
                        <a:cubicBezTo>
                          <a:pt x="127875" y="371826"/>
                          <a:pt x="128490" y="371210"/>
                          <a:pt x="128490" y="371210"/>
                        </a:cubicBezTo>
                        <a:close/>
                        <a:moveTo>
                          <a:pt x="28236" y="341535"/>
                        </a:moveTo>
                        <a:cubicBezTo>
                          <a:pt x="28236" y="341535"/>
                          <a:pt x="31305" y="344625"/>
                          <a:pt x="35602" y="350187"/>
                        </a:cubicBezTo>
                        <a:cubicBezTo>
                          <a:pt x="36830" y="351423"/>
                          <a:pt x="38058" y="353277"/>
                          <a:pt x="39285" y="355130"/>
                        </a:cubicBezTo>
                        <a:cubicBezTo>
                          <a:pt x="40513" y="356984"/>
                          <a:pt x="41741" y="358838"/>
                          <a:pt x="42968" y="360692"/>
                        </a:cubicBezTo>
                        <a:cubicBezTo>
                          <a:pt x="44196" y="363164"/>
                          <a:pt x="44810" y="365018"/>
                          <a:pt x="46037" y="367489"/>
                        </a:cubicBezTo>
                        <a:cubicBezTo>
                          <a:pt x="47265" y="369961"/>
                          <a:pt x="48493" y="372433"/>
                          <a:pt x="49721" y="374905"/>
                        </a:cubicBezTo>
                        <a:cubicBezTo>
                          <a:pt x="50948" y="377995"/>
                          <a:pt x="52176" y="381084"/>
                          <a:pt x="53403" y="383556"/>
                        </a:cubicBezTo>
                        <a:cubicBezTo>
                          <a:pt x="54631" y="386028"/>
                          <a:pt x="56473" y="388500"/>
                          <a:pt x="57700" y="390972"/>
                        </a:cubicBezTo>
                        <a:cubicBezTo>
                          <a:pt x="60769" y="395297"/>
                          <a:pt x="63839" y="398387"/>
                          <a:pt x="66908" y="401477"/>
                        </a:cubicBezTo>
                        <a:cubicBezTo>
                          <a:pt x="69977" y="404567"/>
                          <a:pt x="73046" y="406421"/>
                          <a:pt x="76729" y="408274"/>
                        </a:cubicBezTo>
                        <a:lnTo>
                          <a:pt x="79574" y="409454"/>
                        </a:lnTo>
                        <a:lnTo>
                          <a:pt x="78288" y="405301"/>
                        </a:lnTo>
                        <a:lnTo>
                          <a:pt x="73660" y="402713"/>
                        </a:lnTo>
                        <a:cubicBezTo>
                          <a:pt x="71205" y="401477"/>
                          <a:pt x="69363" y="399623"/>
                          <a:pt x="67522" y="397769"/>
                        </a:cubicBezTo>
                        <a:cubicBezTo>
                          <a:pt x="62611" y="393444"/>
                          <a:pt x="58928" y="387882"/>
                          <a:pt x="55245" y="380467"/>
                        </a:cubicBezTo>
                        <a:cubicBezTo>
                          <a:pt x="53403" y="376759"/>
                          <a:pt x="51562" y="373051"/>
                          <a:pt x="49721" y="369961"/>
                        </a:cubicBezTo>
                        <a:cubicBezTo>
                          <a:pt x="48493" y="366254"/>
                          <a:pt x="46651" y="363782"/>
                          <a:pt x="45424" y="360692"/>
                        </a:cubicBezTo>
                        <a:cubicBezTo>
                          <a:pt x="43582" y="358220"/>
                          <a:pt x="42355" y="355748"/>
                          <a:pt x="40513" y="353895"/>
                        </a:cubicBezTo>
                        <a:cubicBezTo>
                          <a:pt x="39285" y="352041"/>
                          <a:pt x="38058" y="350187"/>
                          <a:pt x="36830" y="348951"/>
                        </a:cubicBezTo>
                        <a:cubicBezTo>
                          <a:pt x="31919" y="342771"/>
                          <a:pt x="28236" y="341535"/>
                          <a:pt x="28236" y="341535"/>
                        </a:cubicBezTo>
                        <a:close/>
                        <a:moveTo>
                          <a:pt x="124842" y="308074"/>
                        </a:moveTo>
                        <a:cubicBezTo>
                          <a:pt x="124842" y="308074"/>
                          <a:pt x="121122" y="308074"/>
                          <a:pt x="115541" y="311774"/>
                        </a:cubicBezTo>
                        <a:cubicBezTo>
                          <a:pt x="113060" y="313624"/>
                          <a:pt x="109960" y="316091"/>
                          <a:pt x="107479" y="319791"/>
                        </a:cubicBezTo>
                        <a:cubicBezTo>
                          <a:pt x="104379" y="323490"/>
                          <a:pt x="101278" y="328423"/>
                          <a:pt x="99418" y="334590"/>
                        </a:cubicBezTo>
                        <a:cubicBezTo>
                          <a:pt x="98798" y="336440"/>
                          <a:pt x="98177" y="337673"/>
                          <a:pt x="97557" y="339523"/>
                        </a:cubicBezTo>
                        <a:lnTo>
                          <a:pt x="96435" y="342870"/>
                        </a:lnTo>
                        <a:lnTo>
                          <a:pt x="91711" y="350996"/>
                        </a:lnTo>
                        <a:lnTo>
                          <a:pt x="84535" y="361105"/>
                        </a:lnTo>
                        <a:lnTo>
                          <a:pt x="83324" y="362138"/>
                        </a:lnTo>
                        <a:lnTo>
                          <a:pt x="83868" y="364486"/>
                        </a:lnTo>
                        <a:lnTo>
                          <a:pt x="91711" y="350996"/>
                        </a:lnTo>
                        <a:lnTo>
                          <a:pt x="91976" y="350622"/>
                        </a:lnTo>
                        <a:cubicBezTo>
                          <a:pt x="93837" y="348156"/>
                          <a:pt x="95077" y="345689"/>
                          <a:pt x="96317" y="343223"/>
                        </a:cubicBezTo>
                        <a:lnTo>
                          <a:pt x="96435" y="342870"/>
                        </a:lnTo>
                        <a:lnTo>
                          <a:pt x="103759" y="330273"/>
                        </a:lnTo>
                        <a:cubicBezTo>
                          <a:pt x="106859" y="322257"/>
                          <a:pt x="111820" y="316091"/>
                          <a:pt x="116781" y="313008"/>
                        </a:cubicBezTo>
                        <a:cubicBezTo>
                          <a:pt x="121122" y="309308"/>
                          <a:pt x="124842" y="308074"/>
                          <a:pt x="124842" y="308074"/>
                        </a:cubicBezTo>
                        <a:close/>
                        <a:moveTo>
                          <a:pt x="45039" y="248137"/>
                        </a:moveTo>
                        <a:cubicBezTo>
                          <a:pt x="45039" y="248137"/>
                          <a:pt x="47537" y="251844"/>
                          <a:pt x="49409" y="258023"/>
                        </a:cubicBezTo>
                        <a:cubicBezTo>
                          <a:pt x="50658" y="261113"/>
                          <a:pt x="51907" y="264820"/>
                          <a:pt x="52531" y="268528"/>
                        </a:cubicBezTo>
                        <a:cubicBezTo>
                          <a:pt x="53780" y="272853"/>
                          <a:pt x="53780" y="277796"/>
                          <a:pt x="54404" y="282739"/>
                        </a:cubicBezTo>
                        <a:cubicBezTo>
                          <a:pt x="54404" y="295097"/>
                          <a:pt x="56901" y="304365"/>
                          <a:pt x="60023" y="311162"/>
                        </a:cubicBezTo>
                        <a:lnTo>
                          <a:pt x="70809" y="325396"/>
                        </a:lnTo>
                        <a:lnTo>
                          <a:pt x="71080" y="321321"/>
                        </a:lnTo>
                        <a:lnTo>
                          <a:pt x="71096" y="321081"/>
                        </a:lnTo>
                        <a:lnTo>
                          <a:pt x="69387" y="319813"/>
                        </a:lnTo>
                        <a:cubicBezTo>
                          <a:pt x="63768" y="314252"/>
                          <a:pt x="58150" y="304983"/>
                          <a:pt x="57525" y="289536"/>
                        </a:cubicBezTo>
                        <a:cubicBezTo>
                          <a:pt x="56901" y="285211"/>
                          <a:pt x="56901" y="282121"/>
                          <a:pt x="56277" y="278414"/>
                        </a:cubicBezTo>
                        <a:cubicBezTo>
                          <a:pt x="55652" y="275324"/>
                          <a:pt x="55652" y="272235"/>
                          <a:pt x="55028" y="269763"/>
                        </a:cubicBezTo>
                        <a:cubicBezTo>
                          <a:pt x="53780" y="264202"/>
                          <a:pt x="52531" y="259877"/>
                          <a:pt x="50658" y="256788"/>
                        </a:cubicBezTo>
                        <a:cubicBezTo>
                          <a:pt x="48161" y="250609"/>
                          <a:pt x="45039" y="248137"/>
                          <a:pt x="45039" y="248137"/>
                        </a:cubicBezTo>
                        <a:close/>
                        <a:moveTo>
                          <a:pt x="141867" y="242132"/>
                        </a:moveTo>
                        <a:cubicBezTo>
                          <a:pt x="141867" y="242132"/>
                          <a:pt x="138134" y="241510"/>
                          <a:pt x="132535" y="243998"/>
                        </a:cubicBezTo>
                        <a:cubicBezTo>
                          <a:pt x="129425" y="245242"/>
                          <a:pt x="125692" y="247107"/>
                          <a:pt x="122581" y="249595"/>
                        </a:cubicBezTo>
                        <a:cubicBezTo>
                          <a:pt x="118848" y="252704"/>
                          <a:pt x="115116" y="257058"/>
                          <a:pt x="110761" y="262033"/>
                        </a:cubicBezTo>
                        <a:cubicBezTo>
                          <a:pt x="107650" y="267630"/>
                          <a:pt x="103295" y="271984"/>
                          <a:pt x="99562" y="275093"/>
                        </a:cubicBezTo>
                        <a:cubicBezTo>
                          <a:pt x="95830" y="278203"/>
                          <a:pt x="92719" y="280068"/>
                          <a:pt x="88986" y="281934"/>
                        </a:cubicBezTo>
                        <a:lnTo>
                          <a:pt x="88372" y="282170"/>
                        </a:lnTo>
                        <a:lnTo>
                          <a:pt x="87518" y="286022"/>
                        </a:lnTo>
                        <a:lnTo>
                          <a:pt x="100185" y="277581"/>
                        </a:lnTo>
                        <a:cubicBezTo>
                          <a:pt x="101429" y="276959"/>
                          <a:pt x="102673" y="275715"/>
                          <a:pt x="103917" y="273849"/>
                        </a:cubicBezTo>
                        <a:cubicBezTo>
                          <a:pt x="105784" y="272605"/>
                          <a:pt x="107028" y="271362"/>
                          <a:pt x="108272" y="270118"/>
                        </a:cubicBezTo>
                        <a:cubicBezTo>
                          <a:pt x="109517" y="268252"/>
                          <a:pt x="110761" y="266386"/>
                          <a:pt x="112627" y="265143"/>
                        </a:cubicBezTo>
                        <a:cubicBezTo>
                          <a:pt x="113871" y="263277"/>
                          <a:pt x="115116" y="261411"/>
                          <a:pt x="116360" y="258924"/>
                        </a:cubicBezTo>
                        <a:cubicBezTo>
                          <a:pt x="118848" y="255814"/>
                          <a:pt x="121959" y="252704"/>
                          <a:pt x="124448" y="250217"/>
                        </a:cubicBezTo>
                        <a:cubicBezTo>
                          <a:pt x="127558" y="248351"/>
                          <a:pt x="130669" y="246485"/>
                          <a:pt x="133157" y="245242"/>
                        </a:cubicBezTo>
                        <a:cubicBezTo>
                          <a:pt x="138134" y="242754"/>
                          <a:pt x="141867" y="242132"/>
                          <a:pt x="141867" y="242132"/>
                        </a:cubicBezTo>
                        <a:close/>
                        <a:moveTo>
                          <a:pt x="171069" y="182124"/>
                        </a:moveTo>
                        <a:cubicBezTo>
                          <a:pt x="171069" y="182124"/>
                          <a:pt x="168000" y="180897"/>
                          <a:pt x="162475" y="182737"/>
                        </a:cubicBezTo>
                        <a:cubicBezTo>
                          <a:pt x="156337" y="183964"/>
                          <a:pt x="148971" y="187644"/>
                          <a:pt x="139763" y="196844"/>
                        </a:cubicBezTo>
                        <a:cubicBezTo>
                          <a:pt x="131170" y="205431"/>
                          <a:pt x="122576" y="209725"/>
                          <a:pt x="115824" y="211565"/>
                        </a:cubicBezTo>
                        <a:lnTo>
                          <a:pt x="113611" y="211811"/>
                        </a:lnTo>
                        <a:lnTo>
                          <a:pt x="112092" y="215327"/>
                        </a:lnTo>
                        <a:lnTo>
                          <a:pt x="126873" y="209725"/>
                        </a:lnTo>
                        <a:cubicBezTo>
                          <a:pt x="129942" y="207885"/>
                          <a:pt x="133011" y="206045"/>
                          <a:pt x="136081" y="203591"/>
                        </a:cubicBezTo>
                        <a:cubicBezTo>
                          <a:pt x="138536" y="201138"/>
                          <a:pt x="141605" y="198071"/>
                          <a:pt x="145288" y="195004"/>
                        </a:cubicBezTo>
                        <a:cubicBezTo>
                          <a:pt x="151426" y="188871"/>
                          <a:pt x="157565" y="185804"/>
                          <a:pt x="162475" y="183964"/>
                        </a:cubicBezTo>
                        <a:cubicBezTo>
                          <a:pt x="167386" y="182124"/>
                          <a:pt x="171069" y="182124"/>
                          <a:pt x="171069" y="182124"/>
                        </a:cubicBezTo>
                        <a:close/>
                        <a:moveTo>
                          <a:pt x="80943" y="171997"/>
                        </a:moveTo>
                        <a:cubicBezTo>
                          <a:pt x="80943" y="171997"/>
                          <a:pt x="82197" y="175714"/>
                          <a:pt x="83452" y="181290"/>
                        </a:cubicBezTo>
                        <a:cubicBezTo>
                          <a:pt x="83452" y="184387"/>
                          <a:pt x="84079" y="188104"/>
                          <a:pt x="84079" y="191821"/>
                        </a:cubicBezTo>
                        <a:cubicBezTo>
                          <a:pt x="84079" y="195538"/>
                          <a:pt x="84079" y="200495"/>
                          <a:pt x="82824" y="204831"/>
                        </a:cubicBezTo>
                        <a:cubicBezTo>
                          <a:pt x="82197" y="207309"/>
                          <a:pt x="81570" y="209787"/>
                          <a:pt x="81570" y="212265"/>
                        </a:cubicBezTo>
                        <a:cubicBezTo>
                          <a:pt x="81570" y="214743"/>
                          <a:pt x="80943" y="217221"/>
                          <a:pt x="80943" y="219080"/>
                        </a:cubicBezTo>
                        <a:cubicBezTo>
                          <a:pt x="80943" y="224036"/>
                          <a:pt x="81570" y="227753"/>
                          <a:pt x="82197" y="231470"/>
                        </a:cubicBezTo>
                        <a:lnTo>
                          <a:pt x="88233" y="246377"/>
                        </a:lnTo>
                        <a:lnTo>
                          <a:pt x="89729" y="243079"/>
                        </a:lnTo>
                        <a:lnTo>
                          <a:pt x="88469" y="241382"/>
                        </a:lnTo>
                        <a:cubicBezTo>
                          <a:pt x="84706" y="235187"/>
                          <a:pt x="82197" y="225275"/>
                          <a:pt x="84079" y="211026"/>
                        </a:cubicBezTo>
                        <a:cubicBezTo>
                          <a:pt x="85960" y="204212"/>
                          <a:pt x="85960" y="198017"/>
                          <a:pt x="85960" y="193060"/>
                        </a:cubicBezTo>
                        <a:cubicBezTo>
                          <a:pt x="85960" y="188104"/>
                          <a:pt x="85333" y="184387"/>
                          <a:pt x="84706" y="181290"/>
                        </a:cubicBezTo>
                        <a:cubicBezTo>
                          <a:pt x="82824" y="174475"/>
                          <a:pt x="80943" y="171997"/>
                          <a:pt x="80943" y="171997"/>
                        </a:cubicBezTo>
                        <a:close/>
                        <a:moveTo>
                          <a:pt x="197340" y="125716"/>
                        </a:moveTo>
                        <a:cubicBezTo>
                          <a:pt x="191762" y="126320"/>
                          <a:pt x="184324" y="129344"/>
                          <a:pt x="174408" y="137206"/>
                        </a:cubicBezTo>
                        <a:cubicBezTo>
                          <a:pt x="170069" y="140835"/>
                          <a:pt x="165731" y="143254"/>
                          <a:pt x="161392" y="145068"/>
                        </a:cubicBezTo>
                        <a:cubicBezTo>
                          <a:pt x="157674" y="146882"/>
                          <a:pt x="153955" y="147487"/>
                          <a:pt x="150236" y="148092"/>
                        </a:cubicBezTo>
                        <a:lnTo>
                          <a:pt x="148663" y="148092"/>
                        </a:lnTo>
                        <a:lnTo>
                          <a:pt x="146883" y="150875"/>
                        </a:lnTo>
                        <a:lnTo>
                          <a:pt x="160773" y="147487"/>
                        </a:lnTo>
                        <a:cubicBezTo>
                          <a:pt x="166970" y="145068"/>
                          <a:pt x="173168" y="141439"/>
                          <a:pt x="179986" y="135392"/>
                        </a:cubicBezTo>
                        <a:cubicBezTo>
                          <a:pt x="186184" y="130554"/>
                          <a:pt x="192381" y="128135"/>
                          <a:pt x="197959" y="126925"/>
                        </a:cubicBezTo>
                        <a:cubicBezTo>
                          <a:pt x="202918" y="125716"/>
                          <a:pt x="206017" y="125716"/>
                          <a:pt x="206017" y="125716"/>
                        </a:cubicBezTo>
                        <a:cubicBezTo>
                          <a:pt x="206017" y="125716"/>
                          <a:pt x="202918" y="124506"/>
                          <a:pt x="197340" y="125716"/>
                        </a:cubicBezTo>
                        <a:close/>
                        <a:moveTo>
                          <a:pt x="121904" y="107556"/>
                        </a:moveTo>
                        <a:cubicBezTo>
                          <a:pt x="121904" y="107556"/>
                          <a:pt x="123115" y="111219"/>
                          <a:pt x="123721" y="116714"/>
                        </a:cubicBezTo>
                        <a:cubicBezTo>
                          <a:pt x="123721" y="122210"/>
                          <a:pt x="123721" y="129537"/>
                          <a:pt x="120692" y="137474"/>
                        </a:cubicBezTo>
                        <a:cubicBezTo>
                          <a:pt x="117663" y="147243"/>
                          <a:pt x="116452" y="154570"/>
                          <a:pt x="116452" y="161287"/>
                        </a:cubicBezTo>
                        <a:lnTo>
                          <a:pt x="120251" y="178245"/>
                        </a:lnTo>
                        <a:lnTo>
                          <a:pt x="120908" y="177038"/>
                        </a:lnTo>
                        <a:lnTo>
                          <a:pt x="122547" y="174026"/>
                        </a:lnTo>
                        <a:lnTo>
                          <a:pt x="121298" y="171666"/>
                        </a:lnTo>
                        <a:cubicBezTo>
                          <a:pt x="120086" y="168614"/>
                          <a:pt x="118875" y="164339"/>
                          <a:pt x="118875" y="160065"/>
                        </a:cubicBezTo>
                        <a:cubicBezTo>
                          <a:pt x="118875" y="155181"/>
                          <a:pt x="119481" y="149686"/>
                          <a:pt x="121298" y="143580"/>
                        </a:cubicBezTo>
                        <a:cubicBezTo>
                          <a:pt x="123115" y="137474"/>
                          <a:pt x="124327" y="131979"/>
                          <a:pt x="124932" y="127705"/>
                        </a:cubicBezTo>
                        <a:cubicBezTo>
                          <a:pt x="125538" y="122820"/>
                          <a:pt x="125538" y="119157"/>
                          <a:pt x="124932" y="116104"/>
                        </a:cubicBezTo>
                        <a:cubicBezTo>
                          <a:pt x="123721" y="110609"/>
                          <a:pt x="121904" y="107556"/>
                          <a:pt x="121904" y="107556"/>
                        </a:cubicBezTo>
                        <a:close/>
                        <a:moveTo>
                          <a:pt x="234893" y="73933"/>
                        </a:moveTo>
                        <a:cubicBezTo>
                          <a:pt x="229960" y="74547"/>
                          <a:pt x="221942" y="76388"/>
                          <a:pt x="212691" y="83141"/>
                        </a:cubicBezTo>
                        <a:cubicBezTo>
                          <a:pt x="203440" y="89893"/>
                          <a:pt x="195423" y="91734"/>
                          <a:pt x="189256" y="92348"/>
                        </a:cubicBezTo>
                        <a:lnTo>
                          <a:pt x="187052" y="92074"/>
                        </a:lnTo>
                        <a:lnTo>
                          <a:pt x="185338" y="94336"/>
                        </a:lnTo>
                        <a:lnTo>
                          <a:pt x="218242" y="81913"/>
                        </a:lnTo>
                        <a:cubicBezTo>
                          <a:pt x="229960" y="73319"/>
                          <a:pt x="242911" y="73933"/>
                          <a:pt x="242911" y="73933"/>
                        </a:cubicBezTo>
                        <a:cubicBezTo>
                          <a:pt x="242911" y="73933"/>
                          <a:pt x="240444" y="73319"/>
                          <a:pt x="234893" y="73933"/>
                        </a:cubicBezTo>
                        <a:close/>
                        <a:moveTo>
                          <a:pt x="165863" y="53145"/>
                        </a:moveTo>
                        <a:cubicBezTo>
                          <a:pt x="165863" y="53145"/>
                          <a:pt x="166482" y="56223"/>
                          <a:pt x="166482" y="61763"/>
                        </a:cubicBezTo>
                        <a:cubicBezTo>
                          <a:pt x="166482" y="66687"/>
                          <a:pt x="165245" y="73458"/>
                          <a:pt x="162152" y="80845"/>
                        </a:cubicBezTo>
                        <a:cubicBezTo>
                          <a:pt x="158441" y="89463"/>
                          <a:pt x="156586" y="96850"/>
                          <a:pt x="156586" y="103006"/>
                        </a:cubicBezTo>
                        <a:lnTo>
                          <a:pt x="158238" y="118906"/>
                        </a:lnTo>
                        <a:lnTo>
                          <a:pt x="159048" y="117845"/>
                        </a:lnTo>
                        <a:lnTo>
                          <a:pt x="160763" y="115553"/>
                        </a:lnTo>
                        <a:lnTo>
                          <a:pt x="159678" y="112855"/>
                        </a:lnTo>
                        <a:cubicBezTo>
                          <a:pt x="159060" y="109777"/>
                          <a:pt x="158441" y="106083"/>
                          <a:pt x="158441" y="101774"/>
                        </a:cubicBezTo>
                        <a:cubicBezTo>
                          <a:pt x="159060" y="97465"/>
                          <a:pt x="160297" y="92541"/>
                          <a:pt x="162152" y="87001"/>
                        </a:cubicBezTo>
                        <a:cubicBezTo>
                          <a:pt x="167100" y="75305"/>
                          <a:pt x="167719" y="66687"/>
                          <a:pt x="167719" y="61147"/>
                        </a:cubicBezTo>
                        <a:cubicBezTo>
                          <a:pt x="167100" y="55607"/>
                          <a:pt x="165863" y="53145"/>
                          <a:pt x="165863" y="53145"/>
                        </a:cubicBezTo>
                        <a:close/>
                        <a:moveTo>
                          <a:pt x="246179" y="9656"/>
                        </a:moveTo>
                        <a:cubicBezTo>
                          <a:pt x="246179" y="9656"/>
                          <a:pt x="243701" y="10268"/>
                          <a:pt x="240603" y="12715"/>
                        </a:cubicBezTo>
                        <a:cubicBezTo>
                          <a:pt x="237505" y="15774"/>
                          <a:pt x="233169" y="20669"/>
                          <a:pt x="230691" y="29235"/>
                        </a:cubicBezTo>
                        <a:lnTo>
                          <a:pt x="222852" y="40849"/>
                        </a:lnTo>
                        <a:lnTo>
                          <a:pt x="223162" y="40818"/>
                        </a:lnTo>
                        <a:lnTo>
                          <a:pt x="233169" y="26176"/>
                        </a:lnTo>
                        <a:cubicBezTo>
                          <a:pt x="235027" y="20669"/>
                          <a:pt x="238745" y="16386"/>
                          <a:pt x="241223" y="13939"/>
                        </a:cubicBezTo>
                        <a:cubicBezTo>
                          <a:pt x="243701" y="10880"/>
                          <a:pt x="246179" y="9656"/>
                          <a:pt x="246179" y="9656"/>
                        </a:cubicBezTo>
                        <a:close/>
                        <a:moveTo>
                          <a:pt x="252142" y="402"/>
                        </a:moveTo>
                        <a:cubicBezTo>
                          <a:pt x="258879" y="1549"/>
                          <a:pt x="263525" y="4761"/>
                          <a:pt x="263525" y="4761"/>
                        </a:cubicBezTo>
                        <a:cubicBezTo>
                          <a:pt x="252374" y="9044"/>
                          <a:pt x="252374" y="16386"/>
                          <a:pt x="252374" y="24952"/>
                        </a:cubicBezTo>
                        <a:cubicBezTo>
                          <a:pt x="252374" y="36577"/>
                          <a:pt x="244940" y="42696"/>
                          <a:pt x="236886" y="43920"/>
                        </a:cubicBezTo>
                        <a:lnTo>
                          <a:pt x="224869" y="47243"/>
                        </a:lnTo>
                        <a:lnTo>
                          <a:pt x="224869" y="47553"/>
                        </a:lnTo>
                        <a:cubicBezTo>
                          <a:pt x="224869" y="47553"/>
                          <a:pt x="222409" y="50019"/>
                          <a:pt x="218718" y="53719"/>
                        </a:cubicBezTo>
                        <a:cubicBezTo>
                          <a:pt x="214412" y="58035"/>
                          <a:pt x="208875" y="64201"/>
                          <a:pt x="202109" y="72217"/>
                        </a:cubicBezTo>
                        <a:lnTo>
                          <a:pt x="193118" y="84074"/>
                        </a:lnTo>
                        <a:lnTo>
                          <a:pt x="194189" y="83524"/>
                        </a:lnTo>
                        <a:cubicBezTo>
                          <a:pt x="197890" y="80685"/>
                          <a:pt x="200665" y="77616"/>
                          <a:pt x="203440" y="74547"/>
                        </a:cubicBezTo>
                        <a:cubicBezTo>
                          <a:pt x="208374" y="69022"/>
                          <a:pt x="213308" y="63498"/>
                          <a:pt x="224409" y="61042"/>
                        </a:cubicBezTo>
                        <a:cubicBezTo>
                          <a:pt x="239210" y="58587"/>
                          <a:pt x="249695" y="63498"/>
                          <a:pt x="255862" y="69636"/>
                        </a:cubicBezTo>
                        <a:cubicBezTo>
                          <a:pt x="262646" y="75161"/>
                          <a:pt x="265113" y="81299"/>
                          <a:pt x="265113" y="81299"/>
                        </a:cubicBezTo>
                        <a:cubicBezTo>
                          <a:pt x="250312" y="78230"/>
                          <a:pt x="245994" y="84982"/>
                          <a:pt x="240444" y="93576"/>
                        </a:cubicBezTo>
                        <a:cubicBezTo>
                          <a:pt x="236127" y="99101"/>
                          <a:pt x="231193" y="102784"/>
                          <a:pt x="225642" y="104011"/>
                        </a:cubicBezTo>
                        <a:cubicBezTo>
                          <a:pt x="220709" y="104625"/>
                          <a:pt x="214541" y="104011"/>
                          <a:pt x="209608" y="102170"/>
                        </a:cubicBezTo>
                        <a:cubicBezTo>
                          <a:pt x="201591" y="99101"/>
                          <a:pt x="194807" y="97412"/>
                          <a:pt x="190027" y="96492"/>
                        </a:cubicBezTo>
                        <a:lnTo>
                          <a:pt x="184318" y="95680"/>
                        </a:lnTo>
                        <a:lnTo>
                          <a:pt x="178733" y="103046"/>
                        </a:lnTo>
                        <a:cubicBezTo>
                          <a:pt x="176272" y="106129"/>
                          <a:pt x="174427" y="109212"/>
                          <a:pt x="171966" y="112295"/>
                        </a:cubicBezTo>
                        <a:cubicBezTo>
                          <a:pt x="169505" y="115378"/>
                          <a:pt x="167660" y="119078"/>
                          <a:pt x="165199" y="122161"/>
                        </a:cubicBezTo>
                        <a:cubicBezTo>
                          <a:pt x="162739" y="125860"/>
                          <a:pt x="160278" y="129560"/>
                          <a:pt x="157817" y="133259"/>
                        </a:cubicBezTo>
                        <a:lnTo>
                          <a:pt x="153811" y="139831"/>
                        </a:lnTo>
                        <a:lnTo>
                          <a:pt x="155195" y="139020"/>
                        </a:lnTo>
                        <a:cubicBezTo>
                          <a:pt x="157054" y="137206"/>
                          <a:pt x="158293" y="135392"/>
                          <a:pt x="159533" y="133578"/>
                        </a:cubicBezTo>
                        <a:cubicBezTo>
                          <a:pt x="161392" y="132368"/>
                          <a:pt x="162632" y="130554"/>
                          <a:pt x="163871" y="128739"/>
                        </a:cubicBezTo>
                        <a:cubicBezTo>
                          <a:pt x="168830" y="122087"/>
                          <a:pt x="173788" y="116039"/>
                          <a:pt x="185564" y="113016"/>
                        </a:cubicBezTo>
                        <a:cubicBezTo>
                          <a:pt x="193311" y="111201"/>
                          <a:pt x="199974" y="111504"/>
                          <a:pt x="205629" y="113016"/>
                        </a:cubicBezTo>
                        <a:cubicBezTo>
                          <a:pt x="211285" y="114528"/>
                          <a:pt x="215933" y="117249"/>
                          <a:pt x="219652" y="120273"/>
                        </a:cubicBezTo>
                        <a:cubicBezTo>
                          <a:pt x="226469" y="125716"/>
                          <a:pt x="230188" y="131763"/>
                          <a:pt x="230188" y="131763"/>
                        </a:cubicBezTo>
                        <a:cubicBezTo>
                          <a:pt x="222131" y="130554"/>
                          <a:pt x="217173" y="131763"/>
                          <a:pt x="213454" y="134182"/>
                        </a:cubicBezTo>
                        <a:cubicBezTo>
                          <a:pt x="211595" y="135997"/>
                          <a:pt x="209735" y="137206"/>
                          <a:pt x="208496" y="139625"/>
                        </a:cubicBezTo>
                        <a:cubicBezTo>
                          <a:pt x="207256" y="141439"/>
                          <a:pt x="206017" y="143254"/>
                          <a:pt x="204777" y="145673"/>
                        </a:cubicBezTo>
                        <a:cubicBezTo>
                          <a:pt x="197340" y="158373"/>
                          <a:pt x="184324" y="160187"/>
                          <a:pt x="173168" y="156558"/>
                        </a:cubicBezTo>
                        <a:cubicBezTo>
                          <a:pt x="164491" y="154139"/>
                          <a:pt x="157054" y="152930"/>
                          <a:pt x="151476" y="152325"/>
                        </a:cubicBezTo>
                        <a:lnTo>
                          <a:pt x="146209" y="151930"/>
                        </a:lnTo>
                        <a:lnTo>
                          <a:pt x="135672" y="168405"/>
                        </a:lnTo>
                        <a:cubicBezTo>
                          <a:pt x="133211" y="172721"/>
                          <a:pt x="130750" y="177038"/>
                          <a:pt x="128290" y="181354"/>
                        </a:cubicBezTo>
                        <a:cubicBezTo>
                          <a:pt x="127060" y="183204"/>
                          <a:pt x="125829" y="185670"/>
                          <a:pt x="124599" y="188136"/>
                        </a:cubicBezTo>
                        <a:cubicBezTo>
                          <a:pt x="123369" y="189986"/>
                          <a:pt x="122138" y="192452"/>
                          <a:pt x="120908" y="194919"/>
                        </a:cubicBezTo>
                        <a:lnTo>
                          <a:pt x="117554" y="202683"/>
                        </a:lnTo>
                        <a:lnTo>
                          <a:pt x="119507" y="201138"/>
                        </a:lnTo>
                        <a:cubicBezTo>
                          <a:pt x="122576" y="196844"/>
                          <a:pt x="125031" y="193164"/>
                          <a:pt x="127487" y="189484"/>
                        </a:cubicBezTo>
                        <a:cubicBezTo>
                          <a:pt x="129942" y="185804"/>
                          <a:pt x="131784" y="182124"/>
                          <a:pt x="134853" y="178444"/>
                        </a:cubicBezTo>
                        <a:cubicBezTo>
                          <a:pt x="136694" y="177217"/>
                          <a:pt x="138536" y="175377"/>
                          <a:pt x="140377" y="174150"/>
                        </a:cubicBezTo>
                        <a:cubicBezTo>
                          <a:pt x="142833" y="172924"/>
                          <a:pt x="145288" y="171697"/>
                          <a:pt x="148357" y="170470"/>
                        </a:cubicBezTo>
                        <a:cubicBezTo>
                          <a:pt x="156337" y="167710"/>
                          <a:pt x="163243" y="167403"/>
                          <a:pt x="169228" y="168477"/>
                        </a:cubicBezTo>
                        <a:cubicBezTo>
                          <a:pt x="175213" y="169550"/>
                          <a:pt x="180277" y="172004"/>
                          <a:pt x="184573" y="174764"/>
                        </a:cubicBezTo>
                        <a:cubicBezTo>
                          <a:pt x="188256" y="177830"/>
                          <a:pt x="191325" y="180284"/>
                          <a:pt x="193781" y="182737"/>
                        </a:cubicBezTo>
                        <a:cubicBezTo>
                          <a:pt x="195622" y="185191"/>
                          <a:pt x="196850" y="186417"/>
                          <a:pt x="196850" y="186417"/>
                        </a:cubicBezTo>
                        <a:cubicBezTo>
                          <a:pt x="188256" y="185804"/>
                          <a:pt x="183346" y="187644"/>
                          <a:pt x="179663" y="190711"/>
                        </a:cubicBezTo>
                        <a:cubicBezTo>
                          <a:pt x="177821" y="191938"/>
                          <a:pt x="176593" y="193778"/>
                          <a:pt x="175366" y="196231"/>
                        </a:cubicBezTo>
                        <a:cubicBezTo>
                          <a:pt x="174138" y="198071"/>
                          <a:pt x="172911" y="200524"/>
                          <a:pt x="172297" y="202978"/>
                        </a:cubicBezTo>
                        <a:cubicBezTo>
                          <a:pt x="170455" y="206658"/>
                          <a:pt x="168614" y="209725"/>
                          <a:pt x="166158" y="211565"/>
                        </a:cubicBezTo>
                        <a:cubicBezTo>
                          <a:pt x="163703" y="214018"/>
                          <a:pt x="161248" y="215245"/>
                          <a:pt x="158792" y="216472"/>
                        </a:cubicBezTo>
                        <a:cubicBezTo>
                          <a:pt x="153268" y="218925"/>
                          <a:pt x="146516" y="218925"/>
                          <a:pt x="140377" y="217698"/>
                        </a:cubicBezTo>
                        <a:cubicBezTo>
                          <a:pt x="131170" y="216165"/>
                          <a:pt x="123343" y="215858"/>
                          <a:pt x="117819" y="215935"/>
                        </a:cubicBezTo>
                        <a:lnTo>
                          <a:pt x="111666" y="216313"/>
                        </a:lnTo>
                        <a:lnTo>
                          <a:pt x="95071" y="254728"/>
                        </a:lnTo>
                        <a:lnTo>
                          <a:pt x="92225" y="265733"/>
                        </a:lnTo>
                        <a:lnTo>
                          <a:pt x="96452" y="256436"/>
                        </a:lnTo>
                        <a:cubicBezTo>
                          <a:pt x="100185" y="247729"/>
                          <a:pt x="103295" y="239644"/>
                          <a:pt x="115738" y="233425"/>
                        </a:cubicBezTo>
                        <a:cubicBezTo>
                          <a:pt x="123203" y="229072"/>
                          <a:pt x="130669" y="228450"/>
                          <a:pt x="137512" y="228450"/>
                        </a:cubicBezTo>
                        <a:cubicBezTo>
                          <a:pt x="143734" y="229072"/>
                          <a:pt x="149955" y="230938"/>
                          <a:pt x="154310" y="233425"/>
                        </a:cubicBezTo>
                        <a:cubicBezTo>
                          <a:pt x="164264" y="237779"/>
                          <a:pt x="169863" y="243998"/>
                          <a:pt x="169863" y="243998"/>
                        </a:cubicBezTo>
                        <a:cubicBezTo>
                          <a:pt x="164886" y="243998"/>
                          <a:pt x="161153" y="244620"/>
                          <a:pt x="158665" y="245242"/>
                        </a:cubicBezTo>
                        <a:cubicBezTo>
                          <a:pt x="155554" y="246485"/>
                          <a:pt x="153688" y="248351"/>
                          <a:pt x="152443" y="249595"/>
                        </a:cubicBezTo>
                        <a:cubicBezTo>
                          <a:pt x="150577" y="251461"/>
                          <a:pt x="149333" y="253948"/>
                          <a:pt x="148711" y="255814"/>
                        </a:cubicBezTo>
                        <a:cubicBezTo>
                          <a:pt x="147466" y="258302"/>
                          <a:pt x="146844" y="260789"/>
                          <a:pt x="146222" y="263899"/>
                        </a:cubicBezTo>
                        <a:cubicBezTo>
                          <a:pt x="145600" y="267630"/>
                          <a:pt x="143734" y="270118"/>
                          <a:pt x="141867" y="273227"/>
                        </a:cubicBezTo>
                        <a:cubicBezTo>
                          <a:pt x="140001" y="275715"/>
                          <a:pt x="137512" y="277581"/>
                          <a:pt x="135024" y="278825"/>
                        </a:cubicBezTo>
                        <a:cubicBezTo>
                          <a:pt x="129425" y="281934"/>
                          <a:pt x="123203" y="283800"/>
                          <a:pt x="116360" y="283800"/>
                        </a:cubicBezTo>
                        <a:cubicBezTo>
                          <a:pt x="106406" y="283800"/>
                          <a:pt x="97696" y="285044"/>
                          <a:pt x="92097" y="286287"/>
                        </a:cubicBezTo>
                        <a:lnTo>
                          <a:pt x="87146" y="287702"/>
                        </a:lnTo>
                        <a:lnTo>
                          <a:pt x="87074" y="288025"/>
                        </a:lnTo>
                        <a:cubicBezTo>
                          <a:pt x="86459" y="290491"/>
                          <a:pt x="85844" y="293574"/>
                          <a:pt x="85229" y="296040"/>
                        </a:cubicBezTo>
                        <a:cubicBezTo>
                          <a:pt x="83999" y="300356"/>
                          <a:pt x="83999" y="300356"/>
                          <a:pt x="83999" y="300356"/>
                        </a:cubicBezTo>
                        <a:cubicBezTo>
                          <a:pt x="82768" y="304673"/>
                          <a:pt x="82768" y="304673"/>
                          <a:pt x="82768" y="304673"/>
                        </a:cubicBezTo>
                        <a:cubicBezTo>
                          <a:pt x="82153" y="307756"/>
                          <a:pt x="81538" y="310222"/>
                          <a:pt x="80923" y="313305"/>
                        </a:cubicBezTo>
                        <a:cubicBezTo>
                          <a:pt x="80923" y="316388"/>
                          <a:pt x="80308" y="319471"/>
                          <a:pt x="80308" y="321937"/>
                        </a:cubicBezTo>
                        <a:cubicBezTo>
                          <a:pt x="79693" y="328103"/>
                          <a:pt x="80308" y="333653"/>
                          <a:pt x="80308" y="339818"/>
                        </a:cubicBezTo>
                        <a:cubicBezTo>
                          <a:pt x="80308" y="342901"/>
                          <a:pt x="80923" y="345368"/>
                          <a:pt x="80923" y="348451"/>
                        </a:cubicBezTo>
                        <a:lnTo>
                          <a:pt x="81182" y="350267"/>
                        </a:lnTo>
                        <a:lnTo>
                          <a:pt x="81434" y="349389"/>
                        </a:lnTo>
                        <a:cubicBezTo>
                          <a:pt x="82054" y="346306"/>
                          <a:pt x="82675" y="343839"/>
                          <a:pt x="82675" y="341373"/>
                        </a:cubicBezTo>
                        <a:cubicBezTo>
                          <a:pt x="82675" y="338290"/>
                          <a:pt x="82675" y="335823"/>
                          <a:pt x="83295" y="333357"/>
                        </a:cubicBezTo>
                        <a:cubicBezTo>
                          <a:pt x="83295" y="330890"/>
                          <a:pt x="83295" y="329040"/>
                          <a:pt x="83915" y="326574"/>
                        </a:cubicBezTo>
                        <a:cubicBezTo>
                          <a:pt x="83915" y="324107"/>
                          <a:pt x="84535" y="321640"/>
                          <a:pt x="85775" y="319174"/>
                        </a:cubicBezTo>
                        <a:cubicBezTo>
                          <a:pt x="87015" y="314857"/>
                          <a:pt x="90116" y="309924"/>
                          <a:pt x="95697" y="305608"/>
                        </a:cubicBezTo>
                        <a:cubicBezTo>
                          <a:pt x="98798" y="302525"/>
                          <a:pt x="102518" y="300675"/>
                          <a:pt x="106239" y="298825"/>
                        </a:cubicBezTo>
                        <a:cubicBezTo>
                          <a:pt x="109960" y="297592"/>
                          <a:pt x="113680" y="296358"/>
                          <a:pt x="116781" y="295742"/>
                        </a:cubicBezTo>
                        <a:cubicBezTo>
                          <a:pt x="123602" y="295125"/>
                          <a:pt x="129803" y="295742"/>
                          <a:pt x="135384" y="296975"/>
                        </a:cubicBezTo>
                        <a:cubicBezTo>
                          <a:pt x="140966" y="298208"/>
                          <a:pt x="145306" y="300058"/>
                          <a:pt x="148407" y="301291"/>
                        </a:cubicBezTo>
                        <a:cubicBezTo>
                          <a:pt x="152128" y="303141"/>
                          <a:pt x="153988" y="303758"/>
                          <a:pt x="153988" y="303758"/>
                        </a:cubicBezTo>
                        <a:cubicBezTo>
                          <a:pt x="144686" y="305608"/>
                          <a:pt x="139725" y="308691"/>
                          <a:pt x="137245" y="313008"/>
                        </a:cubicBezTo>
                        <a:cubicBezTo>
                          <a:pt x="136625" y="314857"/>
                          <a:pt x="136005" y="316707"/>
                          <a:pt x="135384" y="319174"/>
                        </a:cubicBezTo>
                        <a:cubicBezTo>
                          <a:pt x="135384" y="321640"/>
                          <a:pt x="135384" y="324107"/>
                          <a:pt x="135384" y="326574"/>
                        </a:cubicBezTo>
                        <a:cubicBezTo>
                          <a:pt x="135384" y="329657"/>
                          <a:pt x="135384" y="332740"/>
                          <a:pt x="134144" y="335823"/>
                        </a:cubicBezTo>
                        <a:cubicBezTo>
                          <a:pt x="133524" y="337056"/>
                          <a:pt x="132904" y="338290"/>
                          <a:pt x="131664" y="339523"/>
                        </a:cubicBezTo>
                        <a:cubicBezTo>
                          <a:pt x="131044" y="340756"/>
                          <a:pt x="130424" y="341989"/>
                          <a:pt x="129183" y="343223"/>
                        </a:cubicBezTo>
                        <a:cubicBezTo>
                          <a:pt x="126703" y="345073"/>
                          <a:pt x="124222" y="346923"/>
                          <a:pt x="121122" y="348772"/>
                        </a:cubicBezTo>
                        <a:cubicBezTo>
                          <a:pt x="118641" y="350622"/>
                          <a:pt x="115541" y="351856"/>
                          <a:pt x="111820" y="353089"/>
                        </a:cubicBezTo>
                        <a:cubicBezTo>
                          <a:pt x="101898" y="356789"/>
                          <a:pt x="93837" y="360489"/>
                          <a:pt x="88876" y="364188"/>
                        </a:cubicBezTo>
                        <a:lnTo>
                          <a:pt x="84497" y="367203"/>
                        </a:lnTo>
                        <a:lnTo>
                          <a:pt x="90150" y="391612"/>
                        </a:lnTo>
                        <a:cubicBezTo>
                          <a:pt x="91996" y="397162"/>
                          <a:pt x="93841" y="402094"/>
                          <a:pt x="96302" y="407644"/>
                        </a:cubicBezTo>
                        <a:lnTo>
                          <a:pt x="101612" y="419176"/>
                        </a:lnTo>
                        <a:lnTo>
                          <a:pt x="99559" y="412495"/>
                        </a:lnTo>
                        <a:cubicBezTo>
                          <a:pt x="98328" y="410647"/>
                          <a:pt x="97097" y="408182"/>
                          <a:pt x="96481" y="405717"/>
                        </a:cubicBezTo>
                        <a:cubicBezTo>
                          <a:pt x="95866" y="403252"/>
                          <a:pt x="95250" y="400788"/>
                          <a:pt x="95250" y="397707"/>
                        </a:cubicBezTo>
                        <a:cubicBezTo>
                          <a:pt x="95250" y="395242"/>
                          <a:pt x="95250" y="392777"/>
                          <a:pt x="95866" y="389696"/>
                        </a:cubicBezTo>
                        <a:cubicBezTo>
                          <a:pt x="96481" y="386615"/>
                          <a:pt x="97712" y="384150"/>
                          <a:pt x="98943" y="380453"/>
                        </a:cubicBezTo>
                        <a:cubicBezTo>
                          <a:pt x="101406" y="376756"/>
                          <a:pt x="104483" y="373058"/>
                          <a:pt x="106946" y="369977"/>
                        </a:cubicBezTo>
                        <a:cubicBezTo>
                          <a:pt x="110023" y="367513"/>
                          <a:pt x="113101" y="365048"/>
                          <a:pt x="116179" y="363815"/>
                        </a:cubicBezTo>
                        <a:cubicBezTo>
                          <a:pt x="122950" y="360118"/>
                          <a:pt x="129106" y="358886"/>
                          <a:pt x="135261" y="357653"/>
                        </a:cubicBezTo>
                        <a:cubicBezTo>
                          <a:pt x="140802" y="357037"/>
                          <a:pt x="146342" y="357037"/>
                          <a:pt x="150035" y="357037"/>
                        </a:cubicBezTo>
                        <a:cubicBezTo>
                          <a:pt x="153728" y="357037"/>
                          <a:pt x="155575" y="357653"/>
                          <a:pt x="155575" y="357653"/>
                        </a:cubicBezTo>
                        <a:cubicBezTo>
                          <a:pt x="151266" y="359502"/>
                          <a:pt x="148188" y="361967"/>
                          <a:pt x="146342" y="363815"/>
                        </a:cubicBezTo>
                        <a:cubicBezTo>
                          <a:pt x="144495" y="366280"/>
                          <a:pt x="143264" y="368129"/>
                          <a:pt x="143264" y="370594"/>
                        </a:cubicBezTo>
                        <a:cubicBezTo>
                          <a:pt x="142648" y="372442"/>
                          <a:pt x="143264" y="374907"/>
                          <a:pt x="143879" y="376756"/>
                        </a:cubicBezTo>
                        <a:cubicBezTo>
                          <a:pt x="143879" y="377988"/>
                          <a:pt x="144495" y="378604"/>
                          <a:pt x="145110" y="379837"/>
                        </a:cubicBezTo>
                        <a:cubicBezTo>
                          <a:pt x="145726" y="381069"/>
                          <a:pt x="145726" y="381685"/>
                          <a:pt x="146342" y="382918"/>
                        </a:cubicBezTo>
                        <a:cubicBezTo>
                          <a:pt x="147573" y="384766"/>
                          <a:pt x="147573" y="385999"/>
                          <a:pt x="148188" y="387231"/>
                        </a:cubicBezTo>
                        <a:cubicBezTo>
                          <a:pt x="148804" y="389080"/>
                          <a:pt x="148804" y="390312"/>
                          <a:pt x="148804" y="392161"/>
                        </a:cubicBezTo>
                        <a:cubicBezTo>
                          <a:pt x="148804" y="395242"/>
                          <a:pt x="148188" y="397707"/>
                          <a:pt x="147573" y="400788"/>
                        </a:cubicBezTo>
                        <a:cubicBezTo>
                          <a:pt x="145110" y="406950"/>
                          <a:pt x="140802" y="413112"/>
                          <a:pt x="135877" y="418041"/>
                        </a:cubicBezTo>
                        <a:cubicBezTo>
                          <a:pt x="127259" y="426052"/>
                          <a:pt x="122335" y="434063"/>
                          <a:pt x="118641" y="439608"/>
                        </a:cubicBezTo>
                        <a:lnTo>
                          <a:pt x="115556" y="445271"/>
                        </a:lnTo>
                        <a:lnTo>
                          <a:pt x="120293" y="453888"/>
                        </a:lnTo>
                        <a:cubicBezTo>
                          <a:pt x="127060" y="463754"/>
                          <a:pt x="134441" y="472386"/>
                          <a:pt x="143054" y="480402"/>
                        </a:cubicBezTo>
                        <a:lnTo>
                          <a:pt x="155565" y="491151"/>
                        </a:lnTo>
                        <a:lnTo>
                          <a:pt x="149159" y="483210"/>
                        </a:lnTo>
                        <a:cubicBezTo>
                          <a:pt x="145449" y="479512"/>
                          <a:pt x="141739" y="475197"/>
                          <a:pt x="138648" y="470265"/>
                        </a:cubicBezTo>
                        <a:cubicBezTo>
                          <a:pt x="136175" y="465334"/>
                          <a:pt x="134938" y="459170"/>
                          <a:pt x="134938" y="451156"/>
                        </a:cubicBezTo>
                        <a:cubicBezTo>
                          <a:pt x="135556" y="448691"/>
                          <a:pt x="135556" y="446225"/>
                          <a:pt x="136175" y="444376"/>
                        </a:cubicBezTo>
                        <a:cubicBezTo>
                          <a:pt x="136793" y="441910"/>
                          <a:pt x="137411" y="439444"/>
                          <a:pt x="138029" y="437595"/>
                        </a:cubicBezTo>
                        <a:cubicBezTo>
                          <a:pt x="139884" y="433280"/>
                          <a:pt x="141739" y="430198"/>
                          <a:pt x="144212" y="427116"/>
                        </a:cubicBezTo>
                        <a:cubicBezTo>
                          <a:pt x="148540" y="420951"/>
                          <a:pt x="154105" y="416020"/>
                          <a:pt x="159670" y="412938"/>
                        </a:cubicBezTo>
                        <a:cubicBezTo>
                          <a:pt x="164616" y="409239"/>
                          <a:pt x="169563" y="406774"/>
                          <a:pt x="173272" y="405541"/>
                        </a:cubicBezTo>
                        <a:cubicBezTo>
                          <a:pt x="176982" y="403691"/>
                          <a:pt x="179455" y="403075"/>
                          <a:pt x="179455" y="403075"/>
                        </a:cubicBezTo>
                        <a:cubicBezTo>
                          <a:pt x="173272" y="411705"/>
                          <a:pt x="172036" y="417869"/>
                          <a:pt x="173272" y="422801"/>
                        </a:cubicBezTo>
                        <a:cubicBezTo>
                          <a:pt x="173891" y="424034"/>
                          <a:pt x="174509" y="424650"/>
                          <a:pt x="175127" y="425883"/>
                        </a:cubicBezTo>
                        <a:cubicBezTo>
                          <a:pt x="175745" y="427116"/>
                          <a:pt x="176364" y="427732"/>
                          <a:pt x="177600" y="428965"/>
                        </a:cubicBezTo>
                        <a:cubicBezTo>
                          <a:pt x="178837" y="430814"/>
                          <a:pt x="181310" y="432663"/>
                          <a:pt x="183783" y="434513"/>
                        </a:cubicBezTo>
                        <a:cubicBezTo>
                          <a:pt x="185020" y="436362"/>
                          <a:pt x="186256" y="437595"/>
                          <a:pt x="187493" y="438828"/>
                        </a:cubicBezTo>
                        <a:cubicBezTo>
                          <a:pt x="188730" y="440677"/>
                          <a:pt x="189966" y="441910"/>
                          <a:pt x="190585" y="443759"/>
                        </a:cubicBezTo>
                        <a:cubicBezTo>
                          <a:pt x="192439" y="447458"/>
                          <a:pt x="193058" y="450540"/>
                          <a:pt x="193058" y="454238"/>
                        </a:cubicBezTo>
                        <a:cubicBezTo>
                          <a:pt x="193676" y="461635"/>
                          <a:pt x="191821" y="469649"/>
                          <a:pt x="188730" y="476430"/>
                        </a:cubicBezTo>
                        <a:cubicBezTo>
                          <a:pt x="183165" y="487525"/>
                          <a:pt x="180074" y="497388"/>
                          <a:pt x="178219" y="504169"/>
                        </a:cubicBezTo>
                        <a:lnTo>
                          <a:pt x="177366" y="509274"/>
                        </a:lnTo>
                        <a:lnTo>
                          <a:pt x="194727" y="522947"/>
                        </a:lnTo>
                        <a:cubicBezTo>
                          <a:pt x="203339" y="530346"/>
                          <a:pt x="211336" y="537129"/>
                          <a:pt x="219948" y="543295"/>
                        </a:cubicBezTo>
                        <a:lnTo>
                          <a:pt x="237820" y="555540"/>
                        </a:lnTo>
                        <a:lnTo>
                          <a:pt x="223851" y="543534"/>
                        </a:lnTo>
                        <a:cubicBezTo>
                          <a:pt x="214032" y="536080"/>
                          <a:pt x="204828" y="529247"/>
                          <a:pt x="201146" y="512474"/>
                        </a:cubicBezTo>
                        <a:cubicBezTo>
                          <a:pt x="196850" y="490111"/>
                          <a:pt x="204828" y="474581"/>
                          <a:pt x="213419" y="464021"/>
                        </a:cubicBezTo>
                        <a:cubicBezTo>
                          <a:pt x="217714" y="459051"/>
                          <a:pt x="222010" y="455324"/>
                          <a:pt x="225692" y="452839"/>
                        </a:cubicBezTo>
                        <a:cubicBezTo>
                          <a:pt x="228760" y="450354"/>
                          <a:pt x="231215" y="449112"/>
                          <a:pt x="231215" y="449112"/>
                        </a:cubicBezTo>
                        <a:cubicBezTo>
                          <a:pt x="229987" y="454082"/>
                          <a:pt x="229374" y="459051"/>
                          <a:pt x="229374" y="462778"/>
                        </a:cubicBezTo>
                        <a:cubicBezTo>
                          <a:pt x="229987" y="466506"/>
                          <a:pt x="231215" y="469612"/>
                          <a:pt x="233056" y="472096"/>
                        </a:cubicBezTo>
                        <a:cubicBezTo>
                          <a:pt x="236738" y="477687"/>
                          <a:pt x="242261" y="480793"/>
                          <a:pt x="248397" y="484520"/>
                        </a:cubicBezTo>
                        <a:cubicBezTo>
                          <a:pt x="266807" y="494460"/>
                          <a:pt x="269875" y="514338"/>
                          <a:pt x="264966" y="530489"/>
                        </a:cubicBezTo>
                        <a:cubicBezTo>
                          <a:pt x="261284" y="542913"/>
                          <a:pt x="259443" y="553473"/>
                          <a:pt x="258829" y="560928"/>
                        </a:cubicBezTo>
                        <a:lnTo>
                          <a:pt x="257996" y="569363"/>
                        </a:lnTo>
                        <a:lnTo>
                          <a:pt x="268545" y="576591"/>
                        </a:lnTo>
                        <a:cubicBezTo>
                          <a:pt x="284540" y="586456"/>
                          <a:pt x="298688" y="595088"/>
                          <a:pt x="311606" y="603721"/>
                        </a:cubicBezTo>
                        <a:cubicBezTo>
                          <a:pt x="317758" y="608037"/>
                          <a:pt x="323910" y="612353"/>
                          <a:pt x="328831" y="616669"/>
                        </a:cubicBezTo>
                        <a:cubicBezTo>
                          <a:pt x="331907" y="618519"/>
                          <a:pt x="334367" y="620985"/>
                          <a:pt x="336828" y="622835"/>
                        </a:cubicBezTo>
                        <a:cubicBezTo>
                          <a:pt x="339288" y="624685"/>
                          <a:pt x="341134" y="627151"/>
                          <a:pt x="343595" y="629001"/>
                        </a:cubicBezTo>
                        <a:cubicBezTo>
                          <a:pt x="345440" y="630851"/>
                          <a:pt x="347285" y="633317"/>
                          <a:pt x="349131" y="635167"/>
                        </a:cubicBezTo>
                        <a:cubicBezTo>
                          <a:pt x="350976" y="637017"/>
                          <a:pt x="352822" y="639483"/>
                          <a:pt x="354052" y="641333"/>
                        </a:cubicBezTo>
                        <a:cubicBezTo>
                          <a:pt x="355283" y="643183"/>
                          <a:pt x="356513" y="645033"/>
                          <a:pt x="357743" y="646882"/>
                        </a:cubicBezTo>
                        <a:cubicBezTo>
                          <a:pt x="358973" y="648732"/>
                          <a:pt x="359589" y="649965"/>
                          <a:pt x="360204" y="651815"/>
                        </a:cubicBezTo>
                        <a:cubicBezTo>
                          <a:pt x="360819" y="652432"/>
                          <a:pt x="361434" y="653048"/>
                          <a:pt x="361434" y="653665"/>
                        </a:cubicBezTo>
                        <a:cubicBezTo>
                          <a:pt x="362049" y="654282"/>
                          <a:pt x="362049" y="654898"/>
                          <a:pt x="362049" y="655515"/>
                        </a:cubicBezTo>
                        <a:cubicBezTo>
                          <a:pt x="362664" y="656748"/>
                          <a:pt x="363280" y="657981"/>
                          <a:pt x="363280" y="658598"/>
                        </a:cubicBezTo>
                        <a:cubicBezTo>
                          <a:pt x="363895" y="659214"/>
                          <a:pt x="363895" y="659831"/>
                          <a:pt x="364510" y="660447"/>
                        </a:cubicBezTo>
                        <a:cubicBezTo>
                          <a:pt x="364510" y="661064"/>
                          <a:pt x="364510" y="661064"/>
                          <a:pt x="364510" y="661064"/>
                        </a:cubicBezTo>
                        <a:cubicBezTo>
                          <a:pt x="365125" y="662914"/>
                          <a:pt x="365125" y="664764"/>
                          <a:pt x="364510" y="665997"/>
                        </a:cubicBezTo>
                        <a:cubicBezTo>
                          <a:pt x="364510" y="667847"/>
                          <a:pt x="363895" y="669696"/>
                          <a:pt x="362664" y="670930"/>
                        </a:cubicBezTo>
                        <a:cubicBezTo>
                          <a:pt x="360819" y="674013"/>
                          <a:pt x="358358" y="675862"/>
                          <a:pt x="354667" y="677095"/>
                        </a:cubicBezTo>
                        <a:cubicBezTo>
                          <a:pt x="351592" y="677712"/>
                          <a:pt x="348516" y="677095"/>
                          <a:pt x="346670" y="675862"/>
                        </a:cubicBezTo>
                        <a:cubicBezTo>
                          <a:pt x="344210" y="674629"/>
                          <a:pt x="342364" y="672779"/>
                          <a:pt x="341749" y="670313"/>
                        </a:cubicBezTo>
                        <a:cubicBezTo>
                          <a:pt x="341749" y="670313"/>
                          <a:pt x="341749" y="669696"/>
                          <a:pt x="341749" y="669696"/>
                        </a:cubicBezTo>
                        <a:cubicBezTo>
                          <a:pt x="341134" y="669080"/>
                          <a:pt x="341134" y="669080"/>
                          <a:pt x="341134" y="668463"/>
                        </a:cubicBezTo>
                        <a:cubicBezTo>
                          <a:pt x="340519" y="667847"/>
                          <a:pt x="340519" y="666613"/>
                          <a:pt x="339904" y="665997"/>
                        </a:cubicBezTo>
                        <a:cubicBezTo>
                          <a:pt x="339904" y="665380"/>
                          <a:pt x="339288" y="664147"/>
                          <a:pt x="338673" y="662914"/>
                        </a:cubicBezTo>
                        <a:cubicBezTo>
                          <a:pt x="338058" y="661681"/>
                          <a:pt x="337443" y="660447"/>
                          <a:pt x="336828" y="659214"/>
                        </a:cubicBezTo>
                        <a:cubicBezTo>
                          <a:pt x="336213" y="657981"/>
                          <a:pt x="334982" y="656748"/>
                          <a:pt x="334367" y="654898"/>
                        </a:cubicBezTo>
                        <a:cubicBezTo>
                          <a:pt x="333137" y="653665"/>
                          <a:pt x="331907" y="651815"/>
                          <a:pt x="330676" y="649965"/>
                        </a:cubicBezTo>
                        <a:cubicBezTo>
                          <a:pt x="329446" y="648116"/>
                          <a:pt x="328216" y="646266"/>
                          <a:pt x="326370" y="644416"/>
                        </a:cubicBezTo>
                        <a:cubicBezTo>
                          <a:pt x="325140" y="642566"/>
                          <a:pt x="323294" y="640716"/>
                          <a:pt x="321449" y="638867"/>
                        </a:cubicBezTo>
                        <a:cubicBezTo>
                          <a:pt x="319603" y="636400"/>
                          <a:pt x="317143" y="634550"/>
                          <a:pt x="315297" y="632084"/>
                        </a:cubicBezTo>
                        <a:cubicBezTo>
                          <a:pt x="310991" y="627768"/>
                          <a:pt x="305455" y="623452"/>
                          <a:pt x="299918" y="618519"/>
                        </a:cubicBezTo>
                        <a:lnTo>
                          <a:pt x="290133" y="611163"/>
                        </a:lnTo>
                        <a:lnTo>
                          <a:pt x="285593" y="613185"/>
                        </a:lnTo>
                        <a:cubicBezTo>
                          <a:pt x="278859" y="616867"/>
                          <a:pt x="269063" y="623004"/>
                          <a:pt x="258656" y="631595"/>
                        </a:cubicBezTo>
                        <a:cubicBezTo>
                          <a:pt x="245799" y="642027"/>
                          <a:pt x="226820" y="647550"/>
                          <a:pt x="208454" y="632209"/>
                        </a:cubicBezTo>
                        <a:cubicBezTo>
                          <a:pt x="194985" y="621777"/>
                          <a:pt x="184577" y="612572"/>
                          <a:pt x="161925" y="622390"/>
                        </a:cubicBezTo>
                        <a:cubicBezTo>
                          <a:pt x="161925" y="622390"/>
                          <a:pt x="163149" y="611344"/>
                          <a:pt x="171108" y="600299"/>
                        </a:cubicBezTo>
                        <a:cubicBezTo>
                          <a:pt x="179067" y="589253"/>
                          <a:pt x="193148" y="577593"/>
                          <a:pt x="217025" y="575752"/>
                        </a:cubicBezTo>
                        <a:cubicBezTo>
                          <a:pt x="234779" y="574525"/>
                          <a:pt x="244575" y="580662"/>
                          <a:pt x="255595" y="586798"/>
                        </a:cubicBezTo>
                        <a:lnTo>
                          <a:pt x="262794" y="590611"/>
                        </a:lnTo>
                        <a:lnTo>
                          <a:pt x="260548" y="588923"/>
                        </a:lnTo>
                        <a:cubicBezTo>
                          <a:pt x="245785" y="578440"/>
                          <a:pt x="228560" y="567958"/>
                          <a:pt x="211336" y="555626"/>
                        </a:cubicBezTo>
                        <a:lnTo>
                          <a:pt x="206468" y="552482"/>
                        </a:lnTo>
                        <a:lnTo>
                          <a:pt x="200514" y="555304"/>
                        </a:lnTo>
                        <a:cubicBezTo>
                          <a:pt x="193798" y="558994"/>
                          <a:pt x="185250" y="563914"/>
                          <a:pt x="174870" y="571293"/>
                        </a:cubicBezTo>
                        <a:cubicBezTo>
                          <a:pt x="168154" y="576213"/>
                          <a:pt x="160216" y="579288"/>
                          <a:pt x="151057" y="579288"/>
                        </a:cubicBezTo>
                        <a:cubicBezTo>
                          <a:pt x="142509" y="578673"/>
                          <a:pt x="132740" y="574983"/>
                          <a:pt x="123581" y="565758"/>
                        </a:cubicBezTo>
                        <a:cubicBezTo>
                          <a:pt x="120529" y="562684"/>
                          <a:pt x="117476" y="559609"/>
                          <a:pt x="114423" y="557149"/>
                        </a:cubicBezTo>
                        <a:cubicBezTo>
                          <a:pt x="111370" y="554074"/>
                          <a:pt x="108317" y="551614"/>
                          <a:pt x="105264" y="549769"/>
                        </a:cubicBezTo>
                        <a:cubicBezTo>
                          <a:pt x="97937" y="546079"/>
                          <a:pt x="90000" y="544234"/>
                          <a:pt x="77788" y="546079"/>
                        </a:cubicBezTo>
                        <a:cubicBezTo>
                          <a:pt x="77788" y="546079"/>
                          <a:pt x="79009" y="543619"/>
                          <a:pt x="80841" y="539929"/>
                        </a:cubicBezTo>
                        <a:cubicBezTo>
                          <a:pt x="82673" y="536239"/>
                          <a:pt x="85726" y="531319"/>
                          <a:pt x="90000" y="527015"/>
                        </a:cubicBezTo>
                        <a:cubicBezTo>
                          <a:pt x="99158" y="517790"/>
                          <a:pt x="115033" y="511025"/>
                          <a:pt x="137625" y="512870"/>
                        </a:cubicBezTo>
                        <a:cubicBezTo>
                          <a:pt x="154721" y="514715"/>
                          <a:pt x="163269" y="521480"/>
                          <a:pt x="173038" y="528860"/>
                        </a:cubicBezTo>
                        <a:lnTo>
                          <a:pt x="173970" y="529426"/>
                        </a:lnTo>
                        <a:lnTo>
                          <a:pt x="157817" y="515548"/>
                        </a:lnTo>
                        <a:lnTo>
                          <a:pt x="133356" y="489803"/>
                        </a:lnTo>
                        <a:lnTo>
                          <a:pt x="126176" y="491495"/>
                        </a:lnTo>
                        <a:cubicBezTo>
                          <a:pt x="119414" y="493378"/>
                          <a:pt x="110192" y="496516"/>
                          <a:pt x="98511" y="500909"/>
                        </a:cubicBezTo>
                        <a:cubicBezTo>
                          <a:pt x="91749" y="503420"/>
                          <a:pt x="83142" y="504675"/>
                          <a:pt x="74535" y="501537"/>
                        </a:cubicBezTo>
                        <a:cubicBezTo>
                          <a:pt x="70232" y="500282"/>
                          <a:pt x="65929" y="497771"/>
                          <a:pt x="62240" y="494006"/>
                        </a:cubicBezTo>
                        <a:cubicBezTo>
                          <a:pt x="59781" y="492123"/>
                          <a:pt x="57937" y="490240"/>
                          <a:pt x="56092" y="487729"/>
                        </a:cubicBezTo>
                        <a:cubicBezTo>
                          <a:pt x="54248" y="485219"/>
                          <a:pt x="53018" y="482708"/>
                          <a:pt x="51174" y="479570"/>
                        </a:cubicBezTo>
                        <a:cubicBezTo>
                          <a:pt x="48715" y="475177"/>
                          <a:pt x="46871" y="471411"/>
                          <a:pt x="45026" y="467645"/>
                        </a:cubicBezTo>
                        <a:cubicBezTo>
                          <a:pt x="43797" y="465763"/>
                          <a:pt x="42567" y="463880"/>
                          <a:pt x="41338" y="461997"/>
                        </a:cubicBezTo>
                        <a:cubicBezTo>
                          <a:pt x="40108" y="460114"/>
                          <a:pt x="38879" y="458231"/>
                          <a:pt x="37649" y="456976"/>
                        </a:cubicBezTo>
                        <a:cubicBezTo>
                          <a:pt x="32731" y="450072"/>
                          <a:pt x="25969" y="445679"/>
                          <a:pt x="14288" y="441913"/>
                        </a:cubicBezTo>
                        <a:cubicBezTo>
                          <a:pt x="14288" y="441913"/>
                          <a:pt x="15518" y="440030"/>
                          <a:pt x="18591" y="436892"/>
                        </a:cubicBezTo>
                        <a:cubicBezTo>
                          <a:pt x="21665" y="434382"/>
                          <a:pt x="25969" y="431244"/>
                          <a:pt x="31502" y="428733"/>
                        </a:cubicBezTo>
                        <a:cubicBezTo>
                          <a:pt x="37035" y="426223"/>
                          <a:pt x="43797" y="424967"/>
                          <a:pt x="51712" y="425673"/>
                        </a:cubicBezTo>
                        <a:cubicBezTo>
                          <a:pt x="59627" y="426379"/>
                          <a:pt x="68695" y="429047"/>
                          <a:pt x="78839" y="434382"/>
                        </a:cubicBezTo>
                        <a:cubicBezTo>
                          <a:pt x="85601" y="438147"/>
                          <a:pt x="91134" y="441913"/>
                          <a:pt x="95438" y="446306"/>
                        </a:cubicBezTo>
                        <a:cubicBezTo>
                          <a:pt x="99741" y="450072"/>
                          <a:pt x="102815" y="455093"/>
                          <a:pt x="106503" y="459486"/>
                        </a:cubicBezTo>
                        <a:cubicBezTo>
                          <a:pt x="109577" y="464507"/>
                          <a:pt x="113881" y="468901"/>
                          <a:pt x="118799" y="473294"/>
                        </a:cubicBezTo>
                        <a:lnTo>
                          <a:pt x="120105" y="474094"/>
                        </a:lnTo>
                        <a:lnTo>
                          <a:pt x="109835" y="461904"/>
                        </a:lnTo>
                        <a:cubicBezTo>
                          <a:pt x="101223" y="452655"/>
                          <a:pt x="94456" y="442173"/>
                          <a:pt x="88920" y="431074"/>
                        </a:cubicBezTo>
                        <a:cubicBezTo>
                          <a:pt x="85844" y="425525"/>
                          <a:pt x="83383" y="419359"/>
                          <a:pt x="80923" y="413810"/>
                        </a:cubicBezTo>
                        <a:lnTo>
                          <a:pt x="80354" y="411972"/>
                        </a:lnTo>
                        <a:lnTo>
                          <a:pt x="76729" y="411364"/>
                        </a:lnTo>
                        <a:cubicBezTo>
                          <a:pt x="70591" y="410128"/>
                          <a:pt x="60769" y="409510"/>
                          <a:pt x="49721" y="408892"/>
                        </a:cubicBezTo>
                        <a:cubicBezTo>
                          <a:pt x="42355" y="408274"/>
                          <a:pt x="34989" y="405803"/>
                          <a:pt x="28236" y="399623"/>
                        </a:cubicBezTo>
                        <a:cubicBezTo>
                          <a:pt x="25167" y="396533"/>
                          <a:pt x="22712" y="392826"/>
                          <a:pt x="20257" y="387882"/>
                        </a:cubicBezTo>
                        <a:cubicBezTo>
                          <a:pt x="18415" y="382938"/>
                          <a:pt x="17187" y="377377"/>
                          <a:pt x="16573" y="370579"/>
                        </a:cubicBezTo>
                        <a:cubicBezTo>
                          <a:pt x="16573" y="366254"/>
                          <a:pt x="16573" y="361928"/>
                          <a:pt x="15960" y="357602"/>
                        </a:cubicBezTo>
                        <a:cubicBezTo>
                          <a:pt x="15960" y="353895"/>
                          <a:pt x="15346" y="349569"/>
                          <a:pt x="14732" y="345861"/>
                        </a:cubicBezTo>
                        <a:cubicBezTo>
                          <a:pt x="13504" y="342153"/>
                          <a:pt x="11663" y="339064"/>
                          <a:pt x="9821" y="335356"/>
                        </a:cubicBezTo>
                        <a:cubicBezTo>
                          <a:pt x="7366" y="332266"/>
                          <a:pt x="4297" y="328558"/>
                          <a:pt x="0" y="324851"/>
                        </a:cubicBezTo>
                        <a:cubicBezTo>
                          <a:pt x="0" y="324851"/>
                          <a:pt x="1841" y="323615"/>
                          <a:pt x="5525" y="322379"/>
                        </a:cubicBezTo>
                        <a:cubicBezTo>
                          <a:pt x="9207" y="321761"/>
                          <a:pt x="14118" y="320525"/>
                          <a:pt x="19643" y="320525"/>
                        </a:cubicBezTo>
                        <a:cubicBezTo>
                          <a:pt x="25781" y="321143"/>
                          <a:pt x="31919" y="322379"/>
                          <a:pt x="38671" y="326087"/>
                        </a:cubicBezTo>
                        <a:cubicBezTo>
                          <a:pt x="41741" y="327940"/>
                          <a:pt x="44810" y="330412"/>
                          <a:pt x="48493" y="333502"/>
                        </a:cubicBezTo>
                        <a:cubicBezTo>
                          <a:pt x="51562" y="335974"/>
                          <a:pt x="54631" y="339682"/>
                          <a:pt x="57700" y="344007"/>
                        </a:cubicBezTo>
                        <a:cubicBezTo>
                          <a:pt x="60156" y="346479"/>
                          <a:pt x="61997" y="349569"/>
                          <a:pt x="63839" y="352659"/>
                        </a:cubicBezTo>
                        <a:cubicBezTo>
                          <a:pt x="65066" y="355130"/>
                          <a:pt x="66294" y="357602"/>
                          <a:pt x="67522" y="360692"/>
                        </a:cubicBezTo>
                        <a:cubicBezTo>
                          <a:pt x="69363" y="365636"/>
                          <a:pt x="70591" y="371197"/>
                          <a:pt x="71205" y="376141"/>
                        </a:cubicBezTo>
                        <a:lnTo>
                          <a:pt x="73652" y="384148"/>
                        </a:lnTo>
                        <a:lnTo>
                          <a:pt x="69850" y="358316"/>
                        </a:lnTo>
                        <a:cubicBezTo>
                          <a:pt x="69850" y="354000"/>
                          <a:pt x="69850" y="354000"/>
                          <a:pt x="69850" y="354000"/>
                        </a:cubicBezTo>
                        <a:cubicBezTo>
                          <a:pt x="69850" y="352150"/>
                          <a:pt x="69850" y="350917"/>
                          <a:pt x="69850" y="349067"/>
                        </a:cubicBezTo>
                        <a:cubicBezTo>
                          <a:pt x="69850" y="345984"/>
                          <a:pt x="69850" y="342901"/>
                          <a:pt x="69850" y="339818"/>
                        </a:cubicBezTo>
                        <a:lnTo>
                          <a:pt x="70703" y="326983"/>
                        </a:lnTo>
                        <a:lnTo>
                          <a:pt x="65017" y="323520"/>
                        </a:lnTo>
                        <a:cubicBezTo>
                          <a:pt x="59398" y="320430"/>
                          <a:pt x="51907" y="315487"/>
                          <a:pt x="41918" y="311162"/>
                        </a:cubicBezTo>
                        <a:cubicBezTo>
                          <a:pt x="35675" y="308073"/>
                          <a:pt x="30056" y="303129"/>
                          <a:pt x="26935" y="295715"/>
                        </a:cubicBezTo>
                        <a:cubicBezTo>
                          <a:pt x="25686" y="293861"/>
                          <a:pt x="25062" y="292007"/>
                          <a:pt x="24437" y="290154"/>
                        </a:cubicBezTo>
                        <a:cubicBezTo>
                          <a:pt x="24437" y="287682"/>
                          <a:pt x="23813" y="285829"/>
                          <a:pt x="23813" y="283357"/>
                        </a:cubicBezTo>
                        <a:cubicBezTo>
                          <a:pt x="23813" y="279032"/>
                          <a:pt x="24437" y="274089"/>
                          <a:pt x="26310" y="268528"/>
                        </a:cubicBezTo>
                        <a:cubicBezTo>
                          <a:pt x="31305" y="253698"/>
                          <a:pt x="35675" y="242576"/>
                          <a:pt x="23813" y="226511"/>
                        </a:cubicBezTo>
                        <a:cubicBezTo>
                          <a:pt x="23813" y="226511"/>
                          <a:pt x="25998" y="226202"/>
                          <a:pt x="29510" y="226356"/>
                        </a:cubicBezTo>
                        <a:cubicBezTo>
                          <a:pt x="33021" y="226511"/>
                          <a:pt x="37860" y="227129"/>
                          <a:pt x="43166" y="228982"/>
                        </a:cubicBezTo>
                        <a:cubicBezTo>
                          <a:pt x="48161" y="230836"/>
                          <a:pt x="53780" y="233926"/>
                          <a:pt x="58774" y="238251"/>
                        </a:cubicBezTo>
                        <a:cubicBezTo>
                          <a:pt x="63144" y="243194"/>
                          <a:pt x="68139" y="249991"/>
                          <a:pt x="71260" y="259259"/>
                        </a:cubicBezTo>
                        <a:cubicBezTo>
                          <a:pt x="73757" y="265438"/>
                          <a:pt x="75006" y="271617"/>
                          <a:pt x="75006" y="276560"/>
                        </a:cubicBezTo>
                        <a:cubicBezTo>
                          <a:pt x="75006" y="279032"/>
                          <a:pt x="74382" y="281503"/>
                          <a:pt x="74382" y="283975"/>
                        </a:cubicBezTo>
                        <a:cubicBezTo>
                          <a:pt x="73757" y="286446"/>
                          <a:pt x="73757" y="288918"/>
                          <a:pt x="73133" y="291390"/>
                        </a:cubicBezTo>
                        <a:cubicBezTo>
                          <a:pt x="72509" y="293861"/>
                          <a:pt x="72509" y="296333"/>
                          <a:pt x="71884" y="299422"/>
                        </a:cubicBezTo>
                        <a:lnTo>
                          <a:pt x="72454" y="306749"/>
                        </a:lnTo>
                        <a:lnTo>
                          <a:pt x="72926" y="303439"/>
                        </a:lnTo>
                        <a:cubicBezTo>
                          <a:pt x="72926" y="298507"/>
                          <a:pt x="72926" y="298507"/>
                          <a:pt x="72926" y="298507"/>
                        </a:cubicBezTo>
                        <a:cubicBezTo>
                          <a:pt x="72926" y="297273"/>
                          <a:pt x="73541" y="295424"/>
                          <a:pt x="73541" y="294190"/>
                        </a:cubicBezTo>
                        <a:cubicBezTo>
                          <a:pt x="74156" y="291108"/>
                          <a:pt x="74156" y="288025"/>
                          <a:pt x="74771" y="284942"/>
                        </a:cubicBezTo>
                        <a:cubicBezTo>
                          <a:pt x="76002" y="279392"/>
                          <a:pt x="77847" y="273843"/>
                          <a:pt x="79693" y="267677"/>
                        </a:cubicBezTo>
                        <a:cubicBezTo>
                          <a:pt x="82153" y="262744"/>
                          <a:pt x="83999" y="257195"/>
                          <a:pt x="85844" y="251645"/>
                        </a:cubicBezTo>
                        <a:lnTo>
                          <a:pt x="87642" y="247680"/>
                        </a:lnTo>
                        <a:lnTo>
                          <a:pt x="83687" y="243163"/>
                        </a:lnTo>
                        <a:cubicBezTo>
                          <a:pt x="79689" y="238904"/>
                          <a:pt x="73731" y="233019"/>
                          <a:pt x="65891" y="226514"/>
                        </a:cubicBezTo>
                        <a:cubicBezTo>
                          <a:pt x="60874" y="222797"/>
                          <a:pt x="56484" y="216602"/>
                          <a:pt x="55229" y="209787"/>
                        </a:cubicBezTo>
                        <a:cubicBezTo>
                          <a:pt x="54602" y="206070"/>
                          <a:pt x="53975" y="202353"/>
                          <a:pt x="55229" y="198636"/>
                        </a:cubicBezTo>
                        <a:cubicBezTo>
                          <a:pt x="55856" y="194919"/>
                          <a:pt x="57111" y="190582"/>
                          <a:pt x="59619" y="186246"/>
                        </a:cubicBezTo>
                        <a:cubicBezTo>
                          <a:pt x="63382" y="180051"/>
                          <a:pt x="66518" y="175095"/>
                          <a:pt x="67773" y="169519"/>
                        </a:cubicBezTo>
                        <a:cubicBezTo>
                          <a:pt x="69027" y="163943"/>
                          <a:pt x="68400" y="157129"/>
                          <a:pt x="64010" y="149075"/>
                        </a:cubicBezTo>
                        <a:cubicBezTo>
                          <a:pt x="64010" y="149075"/>
                          <a:pt x="72163" y="149695"/>
                          <a:pt x="81570" y="154651"/>
                        </a:cubicBezTo>
                        <a:cubicBezTo>
                          <a:pt x="85960" y="157129"/>
                          <a:pt x="90350" y="160846"/>
                          <a:pt x="94740" y="165802"/>
                        </a:cubicBezTo>
                        <a:cubicBezTo>
                          <a:pt x="96622" y="168280"/>
                          <a:pt x="97876" y="171378"/>
                          <a:pt x="99758" y="175095"/>
                        </a:cubicBezTo>
                        <a:cubicBezTo>
                          <a:pt x="101012" y="178192"/>
                          <a:pt x="102266" y="181909"/>
                          <a:pt x="103521" y="186865"/>
                        </a:cubicBezTo>
                        <a:cubicBezTo>
                          <a:pt x="104775" y="193060"/>
                          <a:pt x="104148" y="198636"/>
                          <a:pt x="103521" y="202973"/>
                        </a:cubicBezTo>
                        <a:cubicBezTo>
                          <a:pt x="102266" y="207929"/>
                          <a:pt x="100385" y="212265"/>
                          <a:pt x="98503" y="216602"/>
                        </a:cubicBezTo>
                        <a:cubicBezTo>
                          <a:pt x="96622" y="220938"/>
                          <a:pt x="94740" y="225895"/>
                          <a:pt x="94113" y="230851"/>
                        </a:cubicBezTo>
                        <a:lnTo>
                          <a:pt x="94255" y="233097"/>
                        </a:lnTo>
                        <a:lnTo>
                          <a:pt x="113526" y="190603"/>
                        </a:lnTo>
                        <a:cubicBezTo>
                          <a:pt x="114756" y="188753"/>
                          <a:pt x="115987" y="186286"/>
                          <a:pt x="117217" y="183820"/>
                        </a:cubicBezTo>
                        <a:lnTo>
                          <a:pt x="119908" y="178874"/>
                        </a:lnTo>
                        <a:lnTo>
                          <a:pt x="116452" y="172964"/>
                        </a:lnTo>
                        <a:cubicBezTo>
                          <a:pt x="113574" y="168461"/>
                          <a:pt x="109183" y="162202"/>
                          <a:pt x="103125" y="155181"/>
                        </a:cubicBezTo>
                        <a:cubicBezTo>
                          <a:pt x="98885" y="150296"/>
                          <a:pt x="95856" y="144801"/>
                          <a:pt x="95250" y="138695"/>
                        </a:cubicBezTo>
                        <a:cubicBezTo>
                          <a:pt x="95250" y="131979"/>
                          <a:pt x="96462" y="124652"/>
                          <a:pt x="101913" y="117936"/>
                        </a:cubicBezTo>
                        <a:cubicBezTo>
                          <a:pt x="109788" y="108166"/>
                          <a:pt x="115846" y="100839"/>
                          <a:pt x="109183" y="85575"/>
                        </a:cubicBezTo>
                        <a:cubicBezTo>
                          <a:pt x="109183" y="85575"/>
                          <a:pt x="116452" y="86796"/>
                          <a:pt x="124327" y="92291"/>
                        </a:cubicBezTo>
                        <a:cubicBezTo>
                          <a:pt x="132202" y="97176"/>
                          <a:pt x="140076" y="106945"/>
                          <a:pt x="141288" y="123431"/>
                        </a:cubicBezTo>
                        <a:cubicBezTo>
                          <a:pt x="141288" y="129537"/>
                          <a:pt x="140682" y="134421"/>
                          <a:pt x="139471" y="138695"/>
                        </a:cubicBezTo>
                        <a:cubicBezTo>
                          <a:pt x="137653" y="142969"/>
                          <a:pt x="135836" y="146633"/>
                          <a:pt x="133413" y="150296"/>
                        </a:cubicBezTo>
                        <a:cubicBezTo>
                          <a:pt x="131596" y="154570"/>
                          <a:pt x="129173" y="158234"/>
                          <a:pt x="127355" y="163118"/>
                        </a:cubicBezTo>
                        <a:lnTo>
                          <a:pt x="127193" y="165489"/>
                        </a:lnTo>
                        <a:lnTo>
                          <a:pt x="128290" y="163473"/>
                        </a:lnTo>
                        <a:cubicBezTo>
                          <a:pt x="133211" y="155457"/>
                          <a:pt x="138132" y="146824"/>
                          <a:pt x="143669" y="139425"/>
                        </a:cubicBezTo>
                        <a:cubicBezTo>
                          <a:pt x="146129" y="135726"/>
                          <a:pt x="148590" y="132026"/>
                          <a:pt x="151051" y="128327"/>
                        </a:cubicBezTo>
                        <a:lnTo>
                          <a:pt x="157791" y="119492"/>
                        </a:lnTo>
                        <a:lnTo>
                          <a:pt x="154962" y="113547"/>
                        </a:lnTo>
                        <a:cubicBezTo>
                          <a:pt x="152566" y="109007"/>
                          <a:pt x="148855" y="102698"/>
                          <a:pt x="143597" y="95619"/>
                        </a:cubicBezTo>
                        <a:cubicBezTo>
                          <a:pt x="136794" y="86385"/>
                          <a:pt x="134938" y="73458"/>
                          <a:pt x="145453" y="61147"/>
                        </a:cubicBezTo>
                        <a:cubicBezTo>
                          <a:pt x="153493" y="52529"/>
                          <a:pt x="160297" y="46374"/>
                          <a:pt x="154112" y="31600"/>
                        </a:cubicBezTo>
                        <a:cubicBezTo>
                          <a:pt x="154112" y="31600"/>
                          <a:pt x="161534" y="32831"/>
                          <a:pt x="168337" y="38371"/>
                        </a:cubicBezTo>
                        <a:cubicBezTo>
                          <a:pt x="175759" y="43911"/>
                          <a:pt x="182563" y="53760"/>
                          <a:pt x="182563" y="69150"/>
                        </a:cubicBezTo>
                        <a:cubicBezTo>
                          <a:pt x="182563" y="80845"/>
                          <a:pt x="178233" y="87001"/>
                          <a:pt x="173285" y="94388"/>
                        </a:cubicBezTo>
                        <a:cubicBezTo>
                          <a:pt x="170811" y="97465"/>
                          <a:pt x="168337" y="101159"/>
                          <a:pt x="166482" y="105468"/>
                        </a:cubicBezTo>
                        <a:lnTo>
                          <a:pt x="165877" y="108718"/>
                        </a:lnTo>
                        <a:lnTo>
                          <a:pt x="166430" y="107979"/>
                        </a:lnTo>
                        <a:cubicBezTo>
                          <a:pt x="168890" y="104896"/>
                          <a:pt x="170736" y="101813"/>
                          <a:pt x="173196" y="98730"/>
                        </a:cubicBezTo>
                        <a:cubicBezTo>
                          <a:pt x="182424" y="87015"/>
                          <a:pt x="190421" y="77149"/>
                          <a:pt x="197187" y="68517"/>
                        </a:cubicBezTo>
                        <a:cubicBezTo>
                          <a:pt x="203954" y="59885"/>
                          <a:pt x="208875" y="53719"/>
                          <a:pt x="212566" y="48786"/>
                        </a:cubicBezTo>
                        <a:lnTo>
                          <a:pt x="212957" y="48199"/>
                        </a:lnTo>
                        <a:lnTo>
                          <a:pt x="220779" y="27400"/>
                        </a:lnTo>
                        <a:cubicBezTo>
                          <a:pt x="221398" y="21281"/>
                          <a:pt x="222018" y="14551"/>
                          <a:pt x="228213" y="8432"/>
                        </a:cubicBezTo>
                        <a:cubicBezTo>
                          <a:pt x="236576" y="172"/>
                          <a:pt x="245404" y="-746"/>
                          <a:pt x="252142" y="402"/>
                        </a:cubicBezTo>
                        <a:close/>
                      </a:path>
                    </a:pathLst>
                  </a:custGeom>
                  <a:solidFill>
                    <a:srgbClr val="FED2A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noAutofit/>
                  </a:bodyPr>
                  <a:lstStyle/>
                  <a:p>
                    <a:endParaRPr lang="zh-CN" altLang="en-US" sz="1200" b="1"/>
                  </a:p>
                </p:txBody>
              </p:sp>
              <p:sp>
                <p:nvSpPr>
                  <p:cNvPr id="65" name="任意多边形: 形状 88"/>
                  <p:cNvSpPr/>
                  <p:nvPr/>
                </p:nvSpPr>
                <p:spPr bwMode="auto">
                  <a:xfrm rot="2400000" flipH="1">
                    <a:off x="4367" y="6269"/>
                    <a:ext cx="897" cy="2485"/>
                  </a:xfrm>
                  <a:custGeom>
                    <a:avLst/>
                    <a:gdLst>
                      <a:gd name="connsiteX0" fmla="*/ 206617 w 364971"/>
                      <a:gd name="connsiteY0" fmla="*/ 599685 h 677337"/>
                      <a:gd name="connsiteX1" fmla="*/ 194373 w 364971"/>
                      <a:gd name="connsiteY1" fmla="*/ 603367 h 677337"/>
                      <a:gd name="connsiteX2" fmla="*/ 236616 w 364971"/>
                      <a:gd name="connsiteY2" fmla="*/ 605208 h 677337"/>
                      <a:gd name="connsiteX3" fmla="*/ 269829 w 364971"/>
                      <a:gd name="connsiteY3" fmla="*/ 611805 h 677337"/>
                      <a:gd name="connsiteX4" fmla="*/ 287831 w 364971"/>
                      <a:gd name="connsiteY4" fmla="*/ 609433 h 677337"/>
                      <a:gd name="connsiteX5" fmla="*/ 283809 w 364971"/>
                      <a:gd name="connsiteY5" fmla="*/ 606409 h 677337"/>
                      <a:gd name="connsiteX6" fmla="*/ 245187 w 364971"/>
                      <a:gd name="connsiteY6" fmla="*/ 604594 h 677337"/>
                      <a:gd name="connsiteX7" fmla="*/ 206617 w 364971"/>
                      <a:gd name="connsiteY7" fmla="*/ 599685 h 677337"/>
                      <a:gd name="connsiteX8" fmla="*/ 124803 w 364971"/>
                      <a:gd name="connsiteY8" fmla="*/ 533779 h 677337"/>
                      <a:gd name="connsiteX9" fmla="*/ 111980 w 364971"/>
                      <a:gd name="connsiteY9" fmla="*/ 535009 h 677337"/>
                      <a:gd name="connsiteX10" fmla="*/ 124803 w 364971"/>
                      <a:gd name="connsiteY10" fmla="*/ 535624 h 677337"/>
                      <a:gd name="connsiteX11" fmla="*/ 138235 w 364971"/>
                      <a:gd name="connsiteY11" fmla="*/ 538084 h 677337"/>
                      <a:gd name="connsiteX12" fmla="*/ 153500 w 364971"/>
                      <a:gd name="connsiteY12" fmla="*/ 544234 h 677337"/>
                      <a:gd name="connsiteX13" fmla="*/ 185250 w 364971"/>
                      <a:gd name="connsiteY13" fmla="*/ 553459 h 677337"/>
                      <a:gd name="connsiteX14" fmla="*/ 204422 w 364971"/>
                      <a:gd name="connsiteY14" fmla="*/ 551160 h 677337"/>
                      <a:gd name="connsiteX15" fmla="*/ 200528 w 364971"/>
                      <a:gd name="connsiteY15" fmla="*/ 548645 h 677337"/>
                      <a:gd name="connsiteX16" fmla="*/ 199293 w 364971"/>
                      <a:gd name="connsiteY16" fmla="*/ 549154 h 677337"/>
                      <a:gd name="connsiteX17" fmla="*/ 162048 w 364971"/>
                      <a:gd name="connsiteY17" fmla="*/ 544234 h 677337"/>
                      <a:gd name="connsiteX18" fmla="*/ 140067 w 364971"/>
                      <a:gd name="connsiteY18" fmla="*/ 536239 h 677337"/>
                      <a:gd name="connsiteX19" fmla="*/ 124803 w 364971"/>
                      <a:gd name="connsiteY19" fmla="*/ 533779 h 677337"/>
                      <a:gd name="connsiteX20" fmla="*/ 220169 w 364971"/>
                      <a:gd name="connsiteY20" fmla="*/ 482657 h 677337"/>
                      <a:gd name="connsiteX21" fmla="*/ 219555 w 364971"/>
                      <a:gd name="connsiteY21" fmla="*/ 495081 h 677337"/>
                      <a:gd name="connsiteX22" fmla="*/ 235510 w 364971"/>
                      <a:gd name="connsiteY22" fmla="*/ 528004 h 677337"/>
                      <a:gd name="connsiteX23" fmla="*/ 252079 w 364971"/>
                      <a:gd name="connsiteY23" fmla="*/ 562791 h 677337"/>
                      <a:gd name="connsiteX24" fmla="*/ 251978 w 364971"/>
                      <a:gd name="connsiteY24" fmla="*/ 565240 h 677337"/>
                      <a:gd name="connsiteX25" fmla="*/ 256386 w 364971"/>
                      <a:gd name="connsiteY25" fmla="*/ 568260 h 677337"/>
                      <a:gd name="connsiteX26" fmla="*/ 251389 w 364971"/>
                      <a:gd name="connsiteY26" fmla="*/ 547339 h 677337"/>
                      <a:gd name="connsiteX27" fmla="*/ 233669 w 364971"/>
                      <a:gd name="connsiteY27" fmla="*/ 519929 h 677337"/>
                      <a:gd name="connsiteX28" fmla="*/ 221396 w 364971"/>
                      <a:gd name="connsiteY28" fmla="*/ 494460 h 677337"/>
                      <a:gd name="connsiteX29" fmla="*/ 220169 w 364971"/>
                      <a:gd name="connsiteY29" fmla="*/ 486384 h 677337"/>
                      <a:gd name="connsiteX30" fmla="*/ 220169 w 364971"/>
                      <a:gd name="connsiteY30" fmla="*/ 482657 h 677337"/>
                      <a:gd name="connsiteX31" fmla="*/ 48715 w 364971"/>
                      <a:gd name="connsiteY31" fmla="*/ 445679 h 677337"/>
                      <a:gd name="connsiteX32" fmla="*/ 60396 w 364971"/>
                      <a:gd name="connsiteY32" fmla="*/ 450700 h 677337"/>
                      <a:gd name="connsiteX33" fmla="*/ 71462 w 364971"/>
                      <a:gd name="connsiteY33" fmla="*/ 458231 h 677337"/>
                      <a:gd name="connsiteX34" fmla="*/ 84372 w 364971"/>
                      <a:gd name="connsiteY34" fmla="*/ 468273 h 677337"/>
                      <a:gd name="connsiteX35" fmla="*/ 99126 w 364971"/>
                      <a:gd name="connsiteY35" fmla="*/ 479570 h 677337"/>
                      <a:gd name="connsiteX36" fmla="*/ 105889 w 364971"/>
                      <a:gd name="connsiteY36" fmla="*/ 483336 h 677337"/>
                      <a:gd name="connsiteX37" fmla="*/ 112651 w 364971"/>
                      <a:gd name="connsiteY37" fmla="*/ 485846 h 677337"/>
                      <a:gd name="connsiteX38" fmla="*/ 124947 w 364971"/>
                      <a:gd name="connsiteY38" fmla="*/ 488985 h 677337"/>
                      <a:gd name="connsiteX39" fmla="*/ 132650 w 364971"/>
                      <a:gd name="connsiteY39" fmla="*/ 488985 h 677337"/>
                      <a:gd name="connsiteX40" fmla="*/ 129031 w 364971"/>
                      <a:gd name="connsiteY40" fmla="*/ 484689 h 677337"/>
                      <a:gd name="connsiteX41" fmla="*/ 126176 w 364971"/>
                      <a:gd name="connsiteY41" fmla="*/ 485219 h 677337"/>
                      <a:gd name="connsiteX42" fmla="*/ 92364 w 364971"/>
                      <a:gd name="connsiteY42" fmla="*/ 471411 h 677337"/>
                      <a:gd name="connsiteX43" fmla="*/ 60396 w 364971"/>
                      <a:gd name="connsiteY43" fmla="*/ 448817 h 677337"/>
                      <a:gd name="connsiteX44" fmla="*/ 48715 w 364971"/>
                      <a:gd name="connsiteY44" fmla="*/ 445679 h 677337"/>
                      <a:gd name="connsiteX45" fmla="*/ 159670 w 364971"/>
                      <a:gd name="connsiteY45" fmla="*/ 429581 h 677337"/>
                      <a:gd name="connsiteX46" fmla="*/ 155960 w 364971"/>
                      <a:gd name="connsiteY46" fmla="*/ 440061 h 677337"/>
                      <a:gd name="connsiteX47" fmla="*/ 162761 w 364971"/>
                      <a:gd name="connsiteY47" fmla="*/ 471498 h 677337"/>
                      <a:gd name="connsiteX48" fmla="*/ 172036 w 364971"/>
                      <a:gd name="connsiteY48" fmla="*/ 504785 h 677337"/>
                      <a:gd name="connsiteX49" fmla="*/ 172001 w 364971"/>
                      <a:gd name="connsiteY49" fmla="*/ 505050 h 677337"/>
                      <a:gd name="connsiteX50" fmla="*/ 176010 w 364971"/>
                      <a:gd name="connsiteY50" fmla="*/ 508206 h 677337"/>
                      <a:gd name="connsiteX51" fmla="*/ 175745 w 364971"/>
                      <a:gd name="connsiteY51" fmla="*/ 502936 h 677337"/>
                      <a:gd name="connsiteX52" fmla="*/ 173891 w 364971"/>
                      <a:gd name="connsiteY52" fmla="*/ 490607 h 677337"/>
                      <a:gd name="connsiteX53" fmla="*/ 169563 w 364971"/>
                      <a:gd name="connsiteY53" fmla="*/ 478279 h 677337"/>
                      <a:gd name="connsiteX54" fmla="*/ 162143 w 364971"/>
                      <a:gd name="connsiteY54" fmla="*/ 463485 h 677337"/>
                      <a:gd name="connsiteX55" fmla="*/ 157815 w 364971"/>
                      <a:gd name="connsiteY55" fmla="*/ 450540 h 677337"/>
                      <a:gd name="connsiteX56" fmla="*/ 157197 w 364971"/>
                      <a:gd name="connsiteY56" fmla="*/ 440061 h 677337"/>
                      <a:gd name="connsiteX57" fmla="*/ 159670 w 364971"/>
                      <a:gd name="connsiteY57" fmla="*/ 429581 h 677337"/>
                      <a:gd name="connsiteX58" fmla="*/ 128490 w 364971"/>
                      <a:gd name="connsiteY58" fmla="*/ 371210 h 677337"/>
                      <a:gd name="connsiteX59" fmla="*/ 126028 w 364971"/>
                      <a:gd name="connsiteY59" fmla="*/ 373058 h 677337"/>
                      <a:gd name="connsiteX60" fmla="*/ 121104 w 364971"/>
                      <a:gd name="connsiteY60" fmla="*/ 378604 h 677337"/>
                      <a:gd name="connsiteX61" fmla="*/ 116179 w 364971"/>
                      <a:gd name="connsiteY61" fmla="*/ 389080 h 677337"/>
                      <a:gd name="connsiteX62" fmla="*/ 115564 w 364971"/>
                      <a:gd name="connsiteY62" fmla="*/ 406950 h 677337"/>
                      <a:gd name="connsiteX63" fmla="*/ 112486 w 364971"/>
                      <a:gd name="connsiteY63" fmla="*/ 438376 h 677337"/>
                      <a:gd name="connsiteX64" fmla="*/ 112162 w 364971"/>
                      <a:gd name="connsiteY64" fmla="*/ 439097 h 677337"/>
                      <a:gd name="connsiteX65" fmla="*/ 114994 w 364971"/>
                      <a:gd name="connsiteY65" fmla="*/ 444249 h 677337"/>
                      <a:gd name="connsiteX66" fmla="*/ 116795 w 364971"/>
                      <a:gd name="connsiteY66" fmla="*/ 437760 h 677337"/>
                      <a:gd name="connsiteX67" fmla="*/ 117410 w 364971"/>
                      <a:gd name="connsiteY67" fmla="*/ 432214 h 677337"/>
                      <a:gd name="connsiteX68" fmla="*/ 118026 w 364971"/>
                      <a:gd name="connsiteY68" fmla="*/ 426668 h 677337"/>
                      <a:gd name="connsiteX69" fmla="*/ 118641 w 364971"/>
                      <a:gd name="connsiteY69" fmla="*/ 420506 h 677337"/>
                      <a:gd name="connsiteX70" fmla="*/ 118641 w 364971"/>
                      <a:gd name="connsiteY70" fmla="*/ 414344 h 677337"/>
                      <a:gd name="connsiteX71" fmla="*/ 118026 w 364971"/>
                      <a:gd name="connsiteY71" fmla="*/ 400171 h 677337"/>
                      <a:gd name="connsiteX72" fmla="*/ 118641 w 364971"/>
                      <a:gd name="connsiteY72" fmla="*/ 388463 h 677337"/>
                      <a:gd name="connsiteX73" fmla="*/ 122950 w 364971"/>
                      <a:gd name="connsiteY73" fmla="*/ 379220 h 677337"/>
                      <a:gd name="connsiteX74" fmla="*/ 126644 w 364971"/>
                      <a:gd name="connsiteY74" fmla="*/ 373058 h 677337"/>
                      <a:gd name="connsiteX75" fmla="*/ 128490 w 364971"/>
                      <a:gd name="connsiteY75" fmla="*/ 371210 h 677337"/>
                      <a:gd name="connsiteX76" fmla="*/ 28236 w 364971"/>
                      <a:gd name="connsiteY76" fmla="*/ 341535 h 677337"/>
                      <a:gd name="connsiteX77" fmla="*/ 35602 w 364971"/>
                      <a:gd name="connsiteY77" fmla="*/ 350187 h 677337"/>
                      <a:gd name="connsiteX78" fmla="*/ 39285 w 364971"/>
                      <a:gd name="connsiteY78" fmla="*/ 355130 h 677337"/>
                      <a:gd name="connsiteX79" fmla="*/ 42968 w 364971"/>
                      <a:gd name="connsiteY79" fmla="*/ 360692 h 677337"/>
                      <a:gd name="connsiteX80" fmla="*/ 46037 w 364971"/>
                      <a:gd name="connsiteY80" fmla="*/ 367489 h 677337"/>
                      <a:gd name="connsiteX81" fmla="*/ 49721 w 364971"/>
                      <a:gd name="connsiteY81" fmla="*/ 374905 h 677337"/>
                      <a:gd name="connsiteX82" fmla="*/ 53403 w 364971"/>
                      <a:gd name="connsiteY82" fmla="*/ 383556 h 677337"/>
                      <a:gd name="connsiteX83" fmla="*/ 57700 w 364971"/>
                      <a:gd name="connsiteY83" fmla="*/ 390972 h 677337"/>
                      <a:gd name="connsiteX84" fmla="*/ 66908 w 364971"/>
                      <a:gd name="connsiteY84" fmla="*/ 401477 h 677337"/>
                      <a:gd name="connsiteX85" fmla="*/ 76729 w 364971"/>
                      <a:gd name="connsiteY85" fmla="*/ 408274 h 677337"/>
                      <a:gd name="connsiteX86" fmla="*/ 79574 w 364971"/>
                      <a:gd name="connsiteY86" fmla="*/ 409454 h 677337"/>
                      <a:gd name="connsiteX87" fmla="*/ 78288 w 364971"/>
                      <a:gd name="connsiteY87" fmla="*/ 405301 h 677337"/>
                      <a:gd name="connsiteX88" fmla="*/ 73660 w 364971"/>
                      <a:gd name="connsiteY88" fmla="*/ 402713 h 677337"/>
                      <a:gd name="connsiteX89" fmla="*/ 67522 w 364971"/>
                      <a:gd name="connsiteY89" fmla="*/ 397769 h 677337"/>
                      <a:gd name="connsiteX90" fmla="*/ 55245 w 364971"/>
                      <a:gd name="connsiteY90" fmla="*/ 380467 h 677337"/>
                      <a:gd name="connsiteX91" fmla="*/ 49721 w 364971"/>
                      <a:gd name="connsiteY91" fmla="*/ 369961 h 677337"/>
                      <a:gd name="connsiteX92" fmla="*/ 45424 w 364971"/>
                      <a:gd name="connsiteY92" fmla="*/ 360692 h 677337"/>
                      <a:gd name="connsiteX93" fmla="*/ 40513 w 364971"/>
                      <a:gd name="connsiteY93" fmla="*/ 353895 h 677337"/>
                      <a:gd name="connsiteX94" fmla="*/ 36830 w 364971"/>
                      <a:gd name="connsiteY94" fmla="*/ 348951 h 677337"/>
                      <a:gd name="connsiteX95" fmla="*/ 28236 w 364971"/>
                      <a:gd name="connsiteY95" fmla="*/ 341535 h 677337"/>
                      <a:gd name="connsiteX96" fmla="*/ 124842 w 364971"/>
                      <a:gd name="connsiteY96" fmla="*/ 308074 h 677337"/>
                      <a:gd name="connsiteX97" fmla="*/ 115541 w 364971"/>
                      <a:gd name="connsiteY97" fmla="*/ 311774 h 677337"/>
                      <a:gd name="connsiteX98" fmla="*/ 107479 w 364971"/>
                      <a:gd name="connsiteY98" fmla="*/ 319791 h 677337"/>
                      <a:gd name="connsiteX99" fmla="*/ 99418 w 364971"/>
                      <a:gd name="connsiteY99" fmla="*/ 334590 h 677337"/>
                      <a:gd name="connsiteX100" fmla="*/ 97557 w 364971"/>
                      <a:gd name="connsiteY100" fmla="*/ 339523 h 677337"/>
                      <a:gd name="connsiteX101" fmla="*/ 96435 w 364971"/>
                      <a:gd name="connsiteY101" fmla="*/ 342870 h 677337"/>
                      <a:gd name="connsiteX102" fmla="*/ 91711 w 364971"/>
                      <a:gd name="connsiteY102" fmla="*/ 350996 h 677337"/>
                      <a:gd name="connsiteX103" fmla="*/ 84535 w 364971"/>
                      <a:gd name="connsiteY103" fmla="*/ 361105 h 677337"/>
                      <a:gd name="connsiteX104" fmla="*/ 83324 w 364971"/>
                      <a:gd name="connsiteY104" fmla="*/ 362138 h 677337"/>
                      <a:gd name="connsiteX105" fmla="*/ 83868 w 364971"/>
                      <a:gd name="connsiteY105" fmla="*/ 364486 h 677337"/>
                      <a:gd name="connsiteX106" fmla="*/ 91711 w 364971"/>
                      <a:gd name="connsiteY106" fmla="*/ 350996 h 677337"/>
                      <a:gd name="connsiteX107" fmla="*/ 91976 w 364971"/>
                      <a:gd name="connsiteY107" fmla="*/ 350622 h 677337"/>
                      <a:gd name="connsiteX108" fmla="*/ 96317 w 364971"/>
                      <a:gd name="connsiteY108" fmla="*/ 343223 h 677337"/>
                      <a:gd name="connsiteX109" fmla="*/ 96435 w 364971"/>
                      <a:gd name="connsiteY109" fmla="*/ 342870 h 677337"/>
                      <a:gd name="connsiteX110" fmla="*/ 103759 w 364971"/>
                      <a:gd name="connsiteY110" fmla="*/ 330273 h 677337"/>
                      <a:gd name="connsiteX111" fmla="*/ 116781 w 364971"/>
                      <a:gd name="connsiteY111" fmla="*/ 313008 h 677337"/>
                      <a:gd name="connsiteX112" fmla="*/ 124842 w 364971"/>
                      <a:gd name="connsiteY112" fmla="*/ 308074 h 677337"/>
                      <a:gd name="connsiteX113" fmla="*/ 45039 w 364971"/>
                      <a:gd name="connsiteY113" fmla="*/ 248137 h 677337"/>
                      <a:gd name="connsiteX114" fmla="*/ 49409 w 364971"/>
                      <a:gd name="connsiteY114" fmla="*/ 258023 h 677337"/>
                      <a:gd name="connsiteX115" fmla="*/ 52531 w 364971"/>
                      <a:gd name="connsiteY115" fmla="*/ 268528 h 677337"/>
                      <a:gd name="connsiteX116" fmla="*/ 54404 w 364971"/>
                      <a:gd name="connsiteY116" fmla="*/ 282739 h 677337"/>
                      <a:gd name="connsiteX117" fmla="*/ 60023 w 364971"/>
                      <a:gd name="connsiteY117" fmla="*/ 311162 h 677337"/>
                      <a:gd name="connsiteX118" fmla="*/ 70809 w 364971"/>
                      <a:gd name="connsiteY118" fmla="*/ 325396 h 677337"/>
                      <a:gd name="connsiteX119" fmla="*/ 71080 w 364971"/>
                      <a:gd name="connsiteY119" fmla="*/ 321321 h 677337"/>
                      <a:gd name="connsiteX120" fmla="*/ 71096 w 364971"/>
                      <a:gd name="connsiteY120" fmla="*/ 321081 h 677337"/>
                      <a:gd name="connsiteX121" fmla="*/ 69387 w 364971"/>
                      <a:gd name="connsiteY121" fmla="*/ 319813 h 677337"/>
                      <a:gd name="connsiteX122" fmla="*/ 57525 w 364971"/>
                      <a:gd name="connsiteY122" fmla="*/ 289536 h 677337"/>
                      <a:gd name="connsiteX123" fmla="*/ 56277 w 364971"/>
                      <a:gd name="connsiteY123" fmla="*/ 278414 h 677337"/>
                      <a:gd name="connsiteX124" fmla="*/ 55028 w 364971"/>
                      <a:gd name="connsiteY124" fmla="*/ 269763 h 677337"/>
                      <a:gd name="connsiteX125" fmla="*/ 50658 w 364971"/>
                      <a:gd name="connsiteY125" fmla="*/ 256788 h 677337"/>
                      <a:gd name="connsiteX126" fmla="*/ 45039 w 364971"/>
                      <a:gd name="connsiteY126" fmla="*/ 248137 h 677337"/>
                      <a:gd name="connsiteX127" fmla="*/ 141867 w 364971"/>
                      <a:gd name="connsiteY127" fmla="*/ 242132 h 677337"/>
                      <a:gd name="connsiteX128" fmla="*/ 132535 w 364971"/>
                      <a:gd name="connsiteY128" fmla="*/ 243998 h 677337"/>
                      <a:gd name="connsiteX129" fmla="*/ 122581 w 364971"/>
                      <a:gd name="connsiteY129" fmla="*/ 249595 h 677337"/>
                      <a:gd name="connsiteX130" fmla="*/ 110761 w 364971"/>
                      <a:gd name="connsiteY130" fmla="*/ 262033 h 677337"/>
                      <a:gd name="connsiteX131" fmla="*/ 99562 w 364971"/>
                      <a:gd name="connsiteY131" fmla="*/ 275093 h 677337"/>
                      <a:gd name="connsiteX132" fmla="*/ 88986 w 364971"/>
                      <a:gd name="connsiteY132" fmla="*/ 281934 h 677337"/>
                      <a:gd name="connsiteX133" fmla="*/ 88372 w 364971"/>
                      <a:gd name="connsiteY133" fmla="*/ 282170 h 677337"/>
                      <a:gd name="connsiteX134" fmla="*/ 87518 w 364971"/>
                      <a:gd name="connsiteY134" fmla="*/ 286022 h 677337"/>
                      <a:gd name="connsiteX135" fmla="*/ 100185 w 364971"/>
                      <a:gd name="connsiteY135" fmla="*/ 277581 h 677337"/>
                      <a:gd name="connsiteX136" fmla="*/ 103917 w 364971"/>
                      <a:gd name="connsiteY136" fmla="*/ 273849 h 677337"/>
                      <a:gd name="connsiteX137" fmla="*/ 108272 w 364971"/>
                      <a:gd name="connsiteY137" fmla="*/ 270118 h 677337"/>
                      <a:gd name="connsiteX138" fmla="*/ 112627 w 364971"/>
                      <a:gd name="connsiteY138" fmla="*/ 265143 h 677337"/>
                      <a:gd name="connsiteX139" fmla="*/ 116360 w 364971"/>
                      <a:gd name="connsiteY139" fmla="*/ 258924 h 677337"/>
                      <a:gd name="connsiteX140" fmla="*/ 124448 w 364971"/>
                      <a:gd name="connsiteY140" fmla="*/ 250217 h 677337"/>
                      <a:gd name="connsiteX141" fmla="*/ 133157 w 364971"/>
                      <a:gd name="connsiteY141" fmla="*/ 245242 h 677337"/>
                      <a:gd name="connsiteX142" fmla="*/ 141867 w 364971"/>
                      <a:gd name="connsiteY142" fmla="*/ 242132 h 677337"/>
                      <a:gd name="connsiteX143" fmla="*/ 171069 w 364971"/>
                      <a:gd name="connsiteY143" fmla="*/ 182124 h 677337"/>
                      <a:gd name="connsiteX144" fmla="*/ 162475 w 364971"/>
                      <a:gd name="connsiteY144" fmla="*/ 182737 h 677337"/>
                      <a:gd name="connsiteX145" fmla="*/ 139763 w 364971"/>
                      <a:gd name="connsiteY145" fmla="*/ 196844 h 677337"/>
                      <a:gd name="connsiteX146" fmla="*/ 115824 w 364971"/>
                      <a:gd name="connsiteY146" fmla="*/ 211565 h 677337"/>
                      <a:gd name="connsiteX147" fmla="*/ 113611 w 364971"/>
                      <a:gd name="connsiteY147" fmla="*/ 211811 h 677337"/>
                      <a:gd name="connsiteX148" fmla="*/ 112092 w 364971"/>
                      <a:gd name="connsiteY148" fmla="*/ 215327 h 677337"/>
                      <a:gd name="connsiteX149" fmla="*/ 126873 w 364971"/>
                      <a:gd name="connsiteY149" fmla="*/ 209725 h 677337"/>
                      <a:gd name="connsiteX150" fmla="*/ 136081 w 364971"/>
                      <a:gd name="connsiteY150" fmla="*/ 203591 h 677337"/>
                      <a:gd name="connsiteX151" fmla="*/ 145288 w 364971"/>
                      <a:gd name="connsiteY151" fmla="*/ 195004 h 677337"/>
                      <a:gd name="connsiteX152" fmla="*/ 162475 w 364971"/>
                      <a:gd name="connsiteY152" fmla="*/ 183964 h 677337"/>
                      <a:gd name="connsiteX153" fmla="*/ 171069 w 364971"/>
                      <a:gd name="connsiteY153" fmla="*/ 182124 h 677337"/>
                      <a:gd name="connsiteX154" fmla="*/ 80943 w 364971"/>
                      <a:gd name="connsiteY154" fmla="*/ 171997 h 677337"/>
                      <a:gd name="connsiteX155" fmla="*/ 83452 w 364971"/>
                      <a:gd name="connsiteY155" fmla="*/ 181290 h 677337"/>
                      <a:gd name="connsiteX156" fmla="*/ 84079 w 364971"/>
                      <a:gd name="connsiteY156" fmla="*/ 191821 h 677337"/>
                      <a:gd name="connsiteX157" fmla="*/ 82824 w 364971"/>
                      <a:gd name="connsiteY157" fmla="*/ 204831 h 677337"/>
                      <a:gd name="connsiteX158" fmla="*/ 81570 w 364971"/>
                      <a:gd name="connsiteY158" fmla="*/ 212265 h 677337"/>
                      <a:gd name="connsiteX159" fmla="*/ 80943 w 364971"/>
                      <a:gd name="connsiteY159" fmla="*/ 219080 h 677337"/>
                      <a:gd name="connsiteX160" fmla="*/ 82197 w 364971"/>
                      <a:gd name="connsiteY160" fmla="*/ 231470 h 677337"/>
                      <a:gd name="connsiteX161" fmla="*/ 88233 w 364971"/>
                      <a:gd name="connsiteY161" fmla="*/ 246377 h 677337"/>
                      <a:gd name="connsiteX162" fmla="*/ 89729 w 364971"/>
                      <a:gd name="connsiteY162" fmla="*/ 243079 h 677337"/>
                      <a:gd name="connsiteX163" fmla="*/ 88469 w 364971"/>
                      <a:gd name="connsiteY163" fmla="*/ 241382 h 677337"/>
                      <a:gd name="connsiteX164" fmla="*/ 84079 w 364971"/>
                      <a:gd name="connsiteY164" fmla="*/ 211026 h 677337"/>
                      <a:gd name="connsiteX165" fmla="*/ 85960 w 364971"/>
                      <a:gd name="connsiteY165" fmla="*/ 193060 h 677337"/>
                      <a:gd name="connsiteX166" fmla="*/ 84706 w 364971"/>
                      <a:gd name="connsiteY166" fmla="*/ 181290 h 677337"/>
                      <a:gd name="connsiteX167" fmla="*/ 80943 w 364971"/>
                      <a:gd name="connsiteY167" fmla="*/ 171997 h 677337"/>
                      <a:gd name="connsiteX168" fmla="*/ 197340 w 364971"/>
                      <a:gd name="connsiteY168" fmla="*/ 125716 h 677337"/>
                      <a:gd name="connsiteX169" fmla="*/ 174408 w 364971"/>
                      <a:gd name="connsiteY169" fmla="*/ 137206 h 677337"/>
                      <a:gd name="connsiteX170" fmla="*/ 161392 w 364971"/>
                      <a:gd name="connsiteY170" fmla="*/ 145068 h 677337"/>
                      <a:gd name="connsiteX171" fmla="*/ 150236 w 364971"/>
                      <a:gd name="connsiteY171" fmla="*/ 148092 h 677337"/>
                      <a:gd name="connsiteX172" fmla="*/ 148663 w 364971"/>
                      <a:gd name="connsiteY172" fmla="*/ 148092 h 677337"/>
                      <a:gd name="connsiteX173" fmla="*/ 146883 w 364971"/>
                      <a:gd name="connsiteY173" fmla="*/ 150875 h 677337"/>
                      <a:gd name="connsiteX174" fmla="*/ 160773 w 364971"/>
                      <a:gd name="connsiteY174" fmla="*/ 147487 h 677337"/>
                      <a:gd name="connsiteX175" fmla="*/ 179986 w 364971"/>
                      <a:gd name="connsiteY175" fmla="*/ 135392 h 677337"/>
                      <a:gd name="connsiteX176" fmla="*/ 197959 w 364971"/>
                      <a:gd name="connsiteY176" fmla="*/ 126925 h 677337"/>
                      <a:gd name="connsiteX177" fmla="*/ 206017 w 364971"/>
                      <a:gd name="connsiteY177" fmla="*/ 125716 h 677337"/>
                      <a:gd name="connsiteX178" fmla="*/ 197340 w 364971"/>
                      <a:gd name="connsiteY178" fmla="*/ 125716 h 677337"/>
                      <a:gd name="connsiteX179" fmla="*/ 121904 w 364971"/>
                      <a:gd name="connsiteY179" fmla="*/ 107556 h 677337"/>
                      <a:gd name="connsiteX180" fmla="*/ 123721 w 364971"/>
                      <a:gd name="connsiteY180" fmla="*/ 116714 h 677337"/>
                      <a:gd name="connsiteX181" fmla="*/ 120692 w 364971"/>
                      <a:gd name="connsiteY181" fmla="*/ 137474 h 677337"/>
                      <a:gd name="connsiteX182" fmla="*/ 116452 w 364971"/>
                      <a:gd name="connsiteY182" fmla="*/ 161287 h 677337"/>
                      <a:gd name="connsiteX183" fmla="*/ 120251 w 364971"/>
                      <a:gd name="connsiteY183" fmla="*/ 178245 h 677337"/>
                      <a:gd name="connsiteX184" fmla="*/ 120908 w 364971"/>
                      <a:gd name="connsiteY184" fmla="*/ 177038 h 677337"/>
                      <a:gd name="connsiteX185" fmla="*/ 122547 w 364971"/>
                      <a:gd name="connsiteY185" fmla="*/ 174026 h 677337"/>
                      <a:gd name="connsiteX186" fmla="*/ 121298 w 364971"/>
                      <a:gd name="connsiteY186" fmla="*/ 171666 h 677337"/>
                      <a:gd name="connsiteX187" fmla="*/ 118875 w 364971"/>
                      <a:gd name="connsiteY187" fmla="*/ 160065 h 677337"/>
                      <a:gd name="connsiteX188" fmla="*/ 121298 w 364971"/>
                      <a:gd name="connsiteY188" fmla="*/ 143580 h 677337"/>
                      <a:gd name="connsiteX189" fmla="*/ 124932 w 364971"/>
                      <a:gd name="connsiteY189" fmla="*/ 127705 h 677337"/>
                      <a:gd name="connsiteX190" fmla="*/ 124932 w 364971"/>
                      <a:gd name="connsiteY190" fmla="*/ 116104 h 677337"/>
                      <a:gd name="connsiteX191" fmla="*/ 121904 w 364971"/>
                      <a:gd name="connsiteY191" fmla="*/ 107556 h 677337"/>
                      <a:gd name="connsiteX192" fmla="*/ 234893 w 364971"/>
                      <a:gd name="connsiteY192" fmla="*/ 73933 h 677337"/>
                      <a:gd name="connsiteX193" fmla="*/ 212691 w 364971"/>
                      <a:gd name="connsiteY193" fmla="*/ 83141 h 677337"/>
                      <a:gd name="connsiteX194" fmla="*/ 189256 w 364971"/>
                      <a:gd name="connsiteY194" fmla="*/ 92348 h 677337"/>
                      <a:gd name="connsiteX195" fmla="*/ 187052 w 364971"/>
                      <a:gd name="connsiteY195" fmla="*/ 92074 h 677337"/>
                      <a:gd name="connsiteX196" fmla="*/ 185338 w 364971"/>
                      <a:gd name="connsiteY196" fmla="*/ 94336 h 677337"/>
                      <a:gd name="connsiteX197" fmla="*/ 218242 w 364971"/>
                      <a:gd name="connsiteY197" fmla="*/ 81913 h 677337"/>
                      <a:gd name="connsiteX198" fmla="*/ 242911 w 364971"/>
                      <a:gd name="connsiteY198" fmla="*/ 73933 h 677337"/>
                      <a:gd name="connsiteX199" fmla="*/ 234893 w 364971"/>
                      <a:gd name="connsiteY199" fmla="*/ 73933 h 677337"/>
                      <a:gd name="connsiteX200" fmla="*/ 165863 w 364971"/>
                      <a:gd name="connsiteY200" fmla="*/ 53145 h 677337"/>
                      <a:gd name="connsiteX201" fmla="*/ 166482 w 364971"/>
                      <a:gd name="connsiteY201" fmla="*/ 61763 h 677337"/>
                      <a:gd name="connsiteX202" fmla="*/ 162152 w 364971"/>
                      <a:gd name="connsiteY202" fmla="*/ 80845 h 677337"/>
                      <a:gd name="connsiteX203" fmla="*/ 156586 w 364971"/>
                      <a:gd name="connsiteY203" fmla="*/ 103006 h 677337"/>
                      <a:gd name="connsiteX204" fmla="*/ 158238 w 364971"/>
                      <a:gd name="connsiteY204" fmla="*/ 118906 h 677337"/>
                      <a:gd name="connsiteX205" fmla="*/ 159048 w 364971"/>
                      <a:gd name="connsiteY205" fmla="*/ 117845 h 677337"/>
                      <a:gd name="connsiteX206" fmla="*/ 160763 w 364971"/>
                      <a:gd name="connsiteY206" fmla="*/ 115553 h 677337"/>
                      <a:gd name="connsiteX207" fmla="*/ 159678 w 364971"/>
                      <a:gd name="connsiteY207" fmla="*/ 112855 h 677337"/>
                      <a:gd name="connsiteX208" fmla="*/ 158441 w 364971"/>
                      <a:gd name="connsiteY208" fmla="*/ 101774 h 677337"/>
                      <a:gd name="connsiteX209" fmla="*/ 162152 w 364971"/>
                      <a:gd name="connsiteY209" fmla="*/ 87001 h 677337"/>
                      <a:gd name="connsiteX210" fmla="*/ 167719 w 364971"/>
                      <a:gd name="connsiteY210" fmla="*/ 61147 h 677337"/>
                      <a:gd name="connsiteX211" fmla="*/ 165863 w 364971"/>
                      <a:gd name="connsiteY211" fmla="*/ 53145 h 677337"/>
                      <a:gd name="connsiteX212" fmla="*/ 246179 w 364971"/>
                      <a:gd name="connsiteY212" fmla="*/ 9656 h 677337"/>
                      <a:gd name="connsiteX213" fmla="*/ 240603 w 364971"/>
                      <a:gd name="connsiteY213" fmla="*/ 12715 h 677337"/>
                      <a:gd name="connsiteX214" fmla="*/ 230691 w 364971"/>
                      <a:gd name="connsiteY214" fmla="*/ 29235 h 677337"/>
                      <a:gd name="connsiteX215" fmla="*/ 222852 w 364971"/>
                      <a:gd name="connsiteY215" fmla="*/ 40849 h 677337"/>
                      <a:gd name="connsiteX216" fmla="*/ 223162 w 364971"/>
                      <a:gd name="connsiteY216" fmla="*/ 40818 h 677337"/>
                      <a:gd name="connsiteX217" fmla="*/ 233169 w 364971"/>
                      <a:gd name="connsiteY217" fmla="*/ 26176 h 677337"/>
                      <a:gd name="connsiteX218" fmla="*/ 241223 w 364971"/>
                      <a:gd name="connsiteY218" fmla="*/ 13939 h 677337"/>
                      <a:gd name="connsiteX219" fmla="*/ 246179 w 364971"/>
                      <a:gd name="connsiteY219" fmla="*/ 9656 h 677337"/>
                      <a:gd name="connsiteX220" fmla="*/ 252142 w 364971"/>
                      <a:gd name="connsiteY220" fmla="*/ 402 h 677337"/>
                      <a:gd name="connsiteX221" fmla="*/ 263525 w 364971"/>
                      <a:gd name="connsiteY221" fmla="*/ 4761 h 677337"/>
                      <a:gd name="connsiteX222" fmla="*/ 252374 w 364971"/>
                      <a:gd name="connsiteY222" fmla="*/ 24952 h 677337"/>
                      <a:gd name="connsiteX223" fmla="*/ 236886 w 364971"/>
                      <a:gd name="connsiteY223" fmla="*/ 43920 h 677337"/>
                      <a:gd name="connsiteX224" fmla="*/ 224869 w 364971"/>
                      <a:gd name="connsiteY224" fmla="*/ 47243 h 677337"/>
                      <a:gd name="connsiteX225" fmla="*/ 224869 w 364971"/>
                      <a:gd name="connsiteY225" fmla="*/ 47553 h 677337"/>
                      <a:gd name="connsiteX226" fmla="*/ 218718 w 364971"/>
                      <a:gd name="connsiteY226" fmla="*/ 53719 h 677337"/>
                      <a:gd name="connsiteX227" fmla="*/ 202109 w 364971"/>
                      <a:gd name="connsiteY227" fmla="*/ 72217 h 677337"/>
                      <a:gd name="connsiteX228" fmla="*/ 193118 w 364971"/>
                      <a:gd name="connsiteY228" fmla="*/ 84074 h 677337"/>
                      <a:gd name="connsiteX229" fmla="*/ 194189 w 364971"/>
                      <a:gd name="connsiteY229" fmla="*/ 83524 h 677337"/>
                      <a:gd name="connsiteX230" fmla="*/ 203440 w 364971"/>
                      <a:gd name="connsiteY230" fmla="*/ 74547 h 677337"/>
                      <a:gd name="connsiteX231" fmla="*/ 224409 w 364971"/>
                      <a:gd name="connsiteY231" fmla="*/ 61042 h 677337"/>
                      <a:gd name="connsiteX232" fmla="*/ 255862 w 364971"/>
                      <a:gd name="connsiteY232" fmla="*/ 69636 h 677337"/>
                      <a:gd name="connsiteX233" fmla="*/ 265113 w 364971"/>
                      <a:gd name="connsiteY233" fmla="*/ 81299 h 677337"/>
                      <a:gd name="connsiteX234" fmla="*/ 240444 w 364971"/>
                      <a:gd name="connsiteY234" fmla="*/ 93576 h 677337"/>
                      <a:gd name="connsiteX235" fmla="*/ 225642 w 364971"/>
                      <a:gd name="connsiteY235" fmla="*/ 104011 h 677337"/>
                      <a:gd name="connsiteX236" fmla="*/ 209608 w 364971"/>
                      <a:gd name="connsiteY236" fmla="*/ 102170 h 677337"/>
                      <a:gd name="connsiteX237" fmla="*/ 190027 w 364971"/>
                      <a:gd name="connsiteY237" fmla="*/ 96492 h 677337"/>
                      <a:gd name="connsiteX238" fmla="*/ 184318 w 364971"/>
                      <a:gd name="connsiteY238" fmla="*/ 95680 h 677337"/>
                      <a:gd name="connsiteX239" fmla="*/ 178733 w 364971"/>
                      <a:gd name="connsiteY239" fmla="*/ 103046 h 677337"/>
                      <a:gd name="connsiteX240" fmla="*/ 171966 w 364971"/>
                      <a:gd name="connsiteY240" fmla="*/ 112295 h 677337"/>
                      <a:gd name="connsiteX241" fmla="*/ 165199 w 364971"/>
                      <a:gd name="connsiteY241" fmla="*/ 122161 h 677337"/>
                      <a:gd name="connsiteX242" fmla="*/ 157817 w 364971"/>
                      <a:gd name="connsiteY242" fmla="*/ 133259 h 677337"/>
                      <a:gd name="connsiteX243" fmla="*/ 153811 w 364971"/>
                      <a:gd name="connsiteY243" fmla="*/ 139831 h 677337"/>
                      <a:gd name="connsiteX244" fmla="*/ 155195 w 364971"/>
                      <a:gd name="connsiteY244" fmla="*/ 139020 h 677337"/>
                      <a:gd name="connsiteX245" fmla="*/ 159533 w 364971"/>
                      <a:gd name="connsiteY245" fmla="*/ 133578 h 677337"/>
                      <a:gd name="connsiteX246" fmla="*/ 163871 w 364971"/>
                      <a:gd name="connsiteY246" fmla="*/ 128739 h 677337"/>
                      <a:gd name="connsiteX247" fmla="*/ 185564 w 364971"/>
                      <a:gd name="connsiteY247" fmla="*/ 113016 h 677337"/>
                      <a:gd name="connsiteX248" fmla="*/ 205629 w 364971"/>
                      <a:gd name="connsiteY248" fmla="*/ 113016 h 677337"/>
                      <a:gd name="connsiteX249" fmla="*/ 219652 w 364971"/>
                      <a:gd name="connsiteY249" fmla="*/ 120273 h 677337"/>
                      <a:gd name="connsiteX250" fmla="*/ 230188 w 364971"/>
                      <a:gd name="connsiteY250" fmla="*/ 131763 h 677337"/>
                      <a:gd name="connsiteX251" fmla="*/ 213454 w 364971"/>
                      <a:gd name="connsiteY251" fmla="*/ 134182 h 677337"/>
                      <a:gd name="connsiteX252" fmla="*/ 208496 w 364971"/>
                      <a:gd name="connsiteY252" fmla="*/ 139625 h 677337"/>
                      <a:gd name="connsiteX253" fmla="*/ 204777 w 364971"/>
                      <a:gd name="connsiteY253" fmla="*/ 145673 h 677337"/>
                      <a:gd name="connsiteX254" fmla="*/ 173168 w 364971"/>
                      <a:gd name="connsiteY254" fmla="*/ 156558 h 677337"/>
                      <a:gd name="connsiteX255" fmla="*/ 151476 w 364971"/>
                      <a:gd name="connsiteY255" fmla="*/ 152325 h 677337"/>
                      <a:gd name="connsiteX256" fmla="*/ 146209 w 364971"/>
                      <a:gd name="connsiteY256" fmla="*/ 151930 h 677337"/>
                      <a:gd name="connsiteX257" fmla="*/ 135672 w 364971"/>
                      <a:gd name="connsiteY257" fmla="*/ 168405 h 677337"/>
                      <a:gd name="connsiteX258" fmla="*/ 128290 w 364971"/>
                      <a:gd name="connsiteY258" fmla="*/ 181354 h 677337"/>
                      <a:gd name="connsiteX259" fmla="*/ 124599 w 364971"/>
                      <a:gd name="connsiteY259" fmla="*/ 188136 h 677337"/>
                      <a:gd name="connsiteX260" fmla="*/ 120908 w 364971"/>
                      <a:gd name="connsiteY260" fmla="*/ 194919 h 677337"/>
                      <a:gd name="connsiteX261" fmla="*/ 117554 w 364971"/>
                      <a:gd name="connsiteY261" fmla="*/ 202683 h 677337"/>
                      <a:gd name="connsiteX262" fmla="*/ 119507 w 364971"/>
                      <a:gd name="connsiteY262" fmla="*/ 201138 h 677337"/>
                      <a:gd name="connsiteX263" fmla="*/ 127487 w 364971"/>
                      <a:gd name="connsiteY263" fmla="*/ 189484 h 677337"/>
                      <a:gd name="connsiteX264" fmla="*/ 134853 w 364971"/>
                      <a:gd name="connsiteY264" fmla="*/ 178444 h 677337"/>
                      <a:gd name="connsiteX265" fmla="*/ 140377 w 364971"/>
                      <a:gd name="connsiteY265" fmla="*/ 174150 h 677337"/>
                      <a:gd name="connsiteX266" fmla="*/ 148357 w 364971"/>
                      <a:gd name="connsiteY266" fmla="*/ 170470 h 677337"/>
                      <a:gd name="connsiteX267" fmla="*/ 169228 w 364971"/>
                      <a:gd name="connsiteY267" fmla="*/ 168477 h 677337"/>
                      <a:gd name="connsiteX268" fmla="*/ 184573 w 364971"/>
                      <a:gd name="connsiteY268" fmla="*/ 174764 h 677337"/>
                      <a:gd name="connsiteX269" fmla="*/ 193781 w 364971"/>
                      <a:gd name="connsiteY269" fmla="*/ 182737 h 677337"/>
                      <a:gd name="connsiteX270" fmla="*/ 196850 w 364971"/>
                      <a:gd name="connsiteY270" fmla="*/ 186417 h 677337"/>
                      <a:gd name="connsiteX271" fmla="*/ 179663 w 364971"/>
                      <a:gd name="connsiteY271" fmla="*/ 190711 h 677337"/>
                      <a:gd name="connsiteX272" fmla="*/ 175366 w 364971"/>
                      <a:gd name="connsiteY272" fmla="*/ 196231 h 677337"/>
                      <a:gd name="connsiteX273" fmla="*/ 172297 w 364971"/>
                      <a:gd name="connsiteY273" fmla="*/ 202978 h 677337"/>
                      <a:gd name="connsiteX274" fmla="*/ 166158 w 364971"/>
                      <a:gd name="connsiteY274" fmla="*/ 211565 h 677337"/>
                      <a:gd name="connsiteX275" fmla="*/ 158792 w 364971"/>
                      <a:gd name="connsiteY275" fmla="*/ 216472 h 677337"/>
                      <a:gd name="connsiteX276" fmla="*/ 140377 w 364971"/>
                      <a:gd name="connsiteY276" fmla="*/ 217698 h 677337"/>
                      <a:gd name="connsiteX277" fmla="*/ 117819 w 364971"/>
                      <a:gd name="connsiteY277" fmla="*/ 215935 h 677337"/>
                      <a:gd name="connsiteX278" fmla="*/ 111666 w 364971"/>
                      <a:gd name="connsiteY278" fmla="*/ 216313 h 677337"/>
                      <a:gd name="connsiteX279" fmla="*/ 95071 w 364971"/>
                      <a:gd name="connsiteY279" fmla="*/ 254728 h 677337"/>
                      <a:gd name="connsiteX280" fmla="*/ 92225 w 364971"/>
                      <a:gd name="connsiteY280" fmla="*/ 265733 h 677337"/>
                      <a:gd name="connsiteX281" fmla="*/ 96452 w 364971"/>
                      <a:gd name="connsiteY281" fmla="*/ 256436 h 677337"/>
                      <a:gd name="connsiteX282" fmla="*/ 115738 w 364971"/>
                      <a:gd name="connsiteY282" fmla="*/ 233425 h 677337"/>
                      <a:gd name="connsiteX283" fmla="*/ 137512 w 364971"/>
                      <a:gd name="connsiteY283" fmla="*/ 228450 h 677337"/>
                      <a:gd name="connsiteX284" fmla="*/ 154310 w 364971"/>
                      <a:gd name="connsiteY284" fmla="*/ 233425 h 677337"/>
                      <a:gd name="connsiteX285" fmla="*/ 169863 w 364971"/>
                      <a:gd name="connsiteY285" fmla="*/ 243998 h 677337"/>
                      <a:gd name="connsiteX286" fmla="*/ 158665 w 364971"/>
                      <a:gd name="connsiteY286" fmla="*/ 245242 h 677337"/>
                      <a:gd name="connsiteX287" fmla="*/ 152443 w 364971"/>
                      <a:gd name="connsiteY287" fmla="*/ 249595 h 677337"/>
                      <a:gd name="connsiteX288" fmla="*/ 148711 w 364971"/>
                      <a:gd name="connsiteY288" fmla="*/ 255814 h 677337"/>
                      <a:gd name="connsiteX289" fmla="*/ 146222 w 364971"/>
                      <a:gd name="connsiteY289" fmla="*/ 263899 h 677337"/>
                      <a:gd name="connsiteX290" fmla="*/ 141867 w 364971"/>
                      <a:gd name="connsiteY290" fmla="*/ 273227 h 677337"/>
                      <a:gd name="connsiteX291" fmla="*/ 135024 w 364971"/>
                      <a:gd name="connsiteY291" fmla="*/ 278825 h 677337"/>
                      <a:gd name="connsiteX292" fmla="*/ 116360 w 364971"/>
                      <a:gd name="connsiteY292" fmla="*/ 283800 h 677337"/>
                      <a:gd name="connsiteX293" fmla="*/ 92097 w 364971"/>
                      <a:gd name="connsiteY293" fmla="*/ 286287 h 677337"/>
                      <a:gd name="connsiteX294" fmla="*/ 87146 w 364971"/>
                      <a:gd name="connsiteY294" fmla="*/ 287702 h 677337"/>
                      <a:gd name="connsiteX295" fmla="*/ 87074 w 364971"/>
                      <a:gd name="connsiteY295" fmla="*/ 288025 h 677337"/>
                      <a:gd name="connsiteX296" fmla="*/ 85229 w 364971"/>
                      <a:gd name="connsiteY296" fmla="*/ 296040 h 677337"/>
                      <a:gd name="connsiteX297" fmla="*/ 83999 w 364971"/>
                      <a:gd name="connsiteY297" fmla="*/ 300356 h 677337"/>
                      <a:gd name="connsiteX298" fmla="*/ 82768 w 364971"/>
                      <a:gd name="connsiteY298" fmla="*/ 304673 h 677337"/>
                      <a:gd name="connsiteX299" fmla="*/ 80923 w 364971"/>
                      <a:gd name="connsiteY299" fmla="*/ 313305 h 677337"/>
                      <a:gd name="connsiteX300" fmla="*/ 80308 w 364971"/>
                      <a:gd name="connsiteY300" fmla="*/ 321937 h 677337"/>
                      <a:gd name="connsiteX301" fmla="*/ 80308 w 364971"/>
                      <a:gd name="connsiteY301" fmla="*/ 339818 h 677337"/>
                      <a:gd name="connsiteX302" fmla="*/ 80923 w 364971"/>
                      <a:gd name="connsiteY302" fmla="*/ 348451 h 677337"/>
                      <a:gd name="connsiteX303" fmla="*/ 81182 w 364971"/>
                      <a:gd name="connsiteY303" fmla="*/ 350267 h 677337"/>
                      <a:gd name="connsiteX304" fmla="*/ 81434 w 364971"/>
                      <a:gd name="connsiteY304" fmla="*/ 349389 h 677337"/>
                      <a:gd name="connsiteX305" fmla="*/ 82675 w 364971"/>
                      <a:gd name="connsiteY305" fmla="*/ 341373 h 677337"/>
                      <a:gd name="connsiteX306" fmla="*/ 83295 w 364971"/>
                      <a:gd name="connsiteY306" fmla="*/ 333357 h 677337"/>
                      <a:gd name="connsiteX307" fmla="*/ 83915 w 364971"/>
                      <a:gd name="connsiteY307" fmla="*/ 326574 h 677337"/>
                      <a:gd name="connsiteX308" fmla="*/ 85775 w 364971"/>
                      <a:gd name="connsiteY308" fmla="*/ 319174 h 677337"/>
                      <a:gd name="connsiteX309" fmla="*/ 95697 w 364971"/>
                      <a:gd name="connsiteY309" fmla="*/ 305608 h 677337"/>
                      <a:gd name="connsiteX310" fmla="*/ 106239 w 364971"/>
                      <a:gd name="connsiteY310" fmla="*/ 298825 h 677337"/>
                      <a:gd name="connsiteX311" fmla="*/ 116781 w 364971"/>
                      <a:gd name="connsiteY311" fmla="*/ 295742 h 677337"/>
                      <a:gd name="connsiteX312" fmla="*/ 135384 w 364971"/>
                      <a:gd name="connsiteY312" fmla="*/ 296975 h 677337"/>
                      <a:gd name="connsiteX313" fmla="*/ 148407 w 364971"/>
                      <a:gd name="connsiteY313" fmla="*/ 301291 h 677337"/>
                      <a:gd name="connsiteX314" fmla="*/ 153988 w 364971"/>
                      <a:gd name="connsiteY314" fmla="*/ 303758 h 677337"/>
                      <a:gd name="connsiteX315" fmla="*/ 137245 w 364971"/>
                      <a:gd name="connsiteY315" fmla="*/ 313008 h 677337"/>
                      <a:gd name="connsiteX316" fmla="*/ 135384 w 364971"/>
                      <a:gd name="connsiteY316" fmla="*/ 319174 h 677337"/>
                      <a:gd name="connsiteX317" fmla="*/ 135384 w 364971"/>
                      <a:gd name="connsiteY317" fmla="*/ 326574 h 677337"/>
                      <a:gd name="connsiteX318" fmla="*/ 134144 w 364971"/>
                      <a:gd name="connsiteY318" fmla="*/ 335823 h 677337"/>
                      <a:gd name="connsiteX319" fmla="*/ 131664 w 364971"/>
                      <a:gd name="connsiteY319" fmla="*/ 339523 h 677337"/>
                      <a:gd name="connsiteX320" fmla="*/ 129183 w 364971"/>
                      <a:gd name="connsiteY320" fmla="*/ 343223 h 677337"/>
                      <a:gd name="connsiteX321" fmla="*/ 121122 w 364971"/>
                      <a:gd name="connsiteY321" fmla="*/ 348772 h 677337"/>
                      <a:gd name="connsiteX322" fmla="*/ 111820 w 364971"/>
                      <a:gd name="connsiteY322" fmla="*/ 353089 h 677337"/>
                      <a:gd name="connsiteX323" fmla="*/ 88876 w 364971"/>
                      <a:gd name="connsiteY323" fmla="*/ 364188 h 677337"/>
                      <a:gd name="connsiteX324" fmla="*/ 84497 w 364971"/>
                      <a:gd name="connsiteY324" fmla="*/ 367203 h 677337"/>
                      <a:gd name="connsiteX325" fmla="*/ 90150 w 364971"/>
                      <a:gd name="connsiteY325" fmla="*/ 391612 h 677337"/>
                      <a:gd name="connsiteX326" fmla="*/ 96302 w 364971"/>
                      <a:gd name="connsiteY326" fmla="*/ 407644 h 677337"/>
                      <a:gd name="connsiteX327" fmla="*/ 101612 w 364971"/>
                      <a:gd name="connsiteY327" fmla="*/ 419176 h 677337"/>
                      <a:gd name="connsiteX328" fmla="*/ 99559 w 364971"/>
                      <a:gd name="connsiteY328" fmla="*/ 412495 h 677337"/>
                      <a:gd name="connsiteX329" fmla="*/ 96481 w 364971"/>
                      <a:gd name="connsiteY329" fmla="*/ 405717 h 677337"/>
                      <a:gd name="connsiteX330" fmla="*/ 95250 w 364971"/>
                      <a:gd name="connsiteY330" fmla="*/ 397707 h 677337"/>
                      <a:gd name="connsiteX331" fmla="*/ 95866 w 364971"/>
                      <a:gd name="connsiteY331" fmla="*/ 389696 h 677337"/>
                      <a:gd name="connsiteX332" fmla="*/ 98943 w 364971"/>
                      <a:gd name="connsiteY332" fmla="*/ 380453 h 677337"/>
                      <a:gd name="connsiteX333" fmla="*/ 106946 w 364971"/>
                      <a:gd name="connsiteY333" fmla="*/ 369977 h 677337"/>
                      <a:gd name="connsiteX334" fmla="*/ 116179 w 364971"/>
                      <a:gd name="connsiteY334" fmla="*/ 363815 h 677337"/>
                      <a:gd name="connsiteX335" fmla="*/ 135261 w 364971"/>
                      <a:gd name="connsiteY335" fmla="*/ 357653 h 677337"/>
                      <a:gd name="connsiteX336" fmla="*/ 150035 w 364971"/>
                      <a:gd name="connsiteY336" fmla="*/ 357037 h 677337"/>
                      <a:gd name="connsiteX337" fmla="*/ 155575 w 364971"/>
                      <a:gd name="connsiteY337" fmla="*/ 357653 h 677337"/>
                      <a:gd name="connsiteX338" fmla="*/ 146342 w 364971"/>
                      <a:gd name="connsiteY338" fmla="*/ 363815 h 677337"/>
                      <a:gd name="connsiteX339" fmla="*/ 143264 w 364971"/>
                      <a:gd name="connsiteY339" fmla="*/ 370594 h 677337"/>
                      <a:gd name="connsiteX340" fmla="*/ 143879 w 364971"/>
                      <a:gd name="connsiteY340" fmla="*/ 376756 h 677337"/>
                      <a:gd name="connsiteX341" fmla="*/ 145110 w 364971"/>
                      <a:gd name="connsiteY341" fmla="*/ 379837 h 677337"/>
                      <a:gd name="connsiteX342" fmla="*/ 146342 w 364971"/>
                      <a:gd name="connsiteY342" fmla="*/ 382918 h 677337"/>
                      <a:gd name="connsiteX343" fmla="*/ 148188 w 364971"/>
                      <a:gd name="connsiteY343" fmla="*/ 387231 h 677337"/>
                      <a:gd name="connsiteX344" fmla="*/ 148804 w 364971"/>
                      <a:gd name="connsiteY344" fmla="*/ 392161 h 677337"/>
                      <a:gd name="connsiteX345" fmla="*/ 147573 w 364971"/>
                      <a:gd name="connsiteY345" fmla="*/ 400788 h 677337"/>
                      <a:gd name="connsiteX346" fmla="*/ 135877 w 364971"/>
                      <a:gd name="connsiteY346" fmla="*/ 418041 h 677337"/>
                      <a:gd name="connsiteX347" fmla="*/ 118641 w 364971"/>
                      <a:gd name="connsiteY347" fmla="*/ 439608 h 677337"/>
                      <a:gd name="connsiteX348" fmla="*/ 115556 w 364971"/>
                      <a:gd name="connsiteY348" fmla="*/ 445271 h 677337"/>
                      <a:gd name="connsiteX349" fmla="*/ 120293 w 364971"/>
                      <a:gd name="connsiteY349" fmla="*/ 453888 h 677337"/>
                      <a:gd name="connsiteX350" fmla="*/ 143054 w 364971"/>
                      <a:gd name="connsiteY350" fmla="*/ 480402 h 677337"/>
                      <a:gd name="connsiteX351" fmla="*/ 155565 w 364971"/>
                      <a:gd name="connsiteY351" fmla="*/ 491151 h 677337"/>
                      <a:gd name="connsiteX352" fmla="*/ 149159 w 364971"/>
                      <a:gd name="connsiteY352" fmla="*/ 483210 h 677337"/>
                      <a:gd name="connsiteX353" fmla="*/ 138648 w 364971"/>
                      <a:gd name="connsiteY353" fmla="*/ 470265 h 677337"/>
                      <a:gd name="connsiteX354" fmla="*/ 134938 w 364971"/>
                      <a:gd name="connsiteY354" fmla="*/ 451156 h 677337"/>
                      <a:gd name="connsiteX355" fmla="*/ 136175 w 364971"/>
                      <a:gd name="connsiteY355" fmla="*/ 444376 h 677337"/>
                      <a:gd name="connsiteX356" fmla="*/ 138029 w 364971"/>
                      <a:gd name="connsiteY356" fmla="*/ 437595 h 677337"/>
                      <a:gd name="connsiteX357" fmla="*/ 144212 w 364971"/>
                      <a:gd name="connsiteY357" fmla="*/ 427116 h 677337"/>
                      <a:gd name="connsiteX358" fmla="*/ 159670 w 364971"/>
                      <a:gd name="connsiteY358" fmla="*/ 412938 h 677337"/>
                      <a:gd name="connsiteX359" fmla="*/ 173272 w 364971"/>
                      <a:gd name="connsiteY359" fmla="*/ 405541 h 677337"/>
                      <a:gd name="connsiteX360" fmla="*/ 179455 w 364971"/>
                      <a:gd name="connsiteY360" fmla="*/ 403075 h 677337"/>
                      <a:gd name="connsiteX361" fmla="*/ 173272 w 364971"/>
                      <a:gd name="connsiteY361" fmla="*/ 422801 h 677337"/>
                      <a:gd name="connsiteX362" fmla="*/ 175127 w 364971"/>
                      <a:gd name="connsiteY362" fmla="*/ 425883 h 677337"/>
                      <a:gd name="connsiteX363" fmla="*/ 177600 w 364971"/>
                      <a:gd name="connsiteY363" fmla="*/ 428965 h 677337"/>
                      <a:gd name="connsiteX364" fmla="*/ 183783 w 364971"/>
                      <a:gd name="connsiteY364" fmla="*/ 434513 h 677337"/>
                      <a:gd name="connsiteX365" fmla="*/ 187493 w 364971"/>
                      <a:gd name="connsiteY365" fmla="*/ 438828 h 677337"/>
                      <a:gd name="connsiteX366" fmla="*/ 190585 w 364971"/>
                      <a:gd name="connsiteY366" fmla="*/ 443759 h 677337"/>
                      <a:gd name="connsiteX367" fmla="*/ 193058 w 364971"/>
                      <a:gd name="connsiteY367" fmla="*/ 454238 h 677337"/>
                      <a:gd name="connsiteX368" fmla="*/ 188730 w 364971"/>
                      <a:gd name="connsiteY368" fmla="*/ 476430 h 677337"/>
                      <a:gd name="connsiteX369" fmla="*/ 178219 w 364971"/>
                      <a:gd name="connsiteY369" fmla="*/ 504169 h 677337"/>
                      <a:gd name="connsiteX370" fmla="*/ 177366 w 364971"/>
                      <a:gd name="connsiteY370" fmla="*/ 509274 h 677337"/>
                      <a:gd name="connsiteX371" fmla="*/ 194727 w 364971"/>
                      <a:gd name="connsiteY371" fmla="*/ 522947 h 677337"/>
                      <a:gd name="connsiteX372" fmla="*/ 219948 w 364971"/>
                      <a:gd name="connsiteY372" fmla="*/ 543295 h 677337"/>
                      <a:gd name="connsiteX373" fmla="*/ 237820 w 364971"/>
                      <a:gd name="connsiteY373" fmla="*/ 555540 h 677337"/>
                      <a:gd name="connsiteX374" fmla="*/ 223851 w 364971"/>
                      <a:gd name="connsiteY374" fmla="*/ 543534 h 677337"/>
                      <a:gd name="connsiteX375" fmla="*/ 201146 w 364971"/>
                      <a:gd name="connsiteY375" fmla="*/ 512474 h 677337"/>
                      <a:gd name="connsiteX376" fmla="*/ 213419 w 364971"/>
                      <a:gd name="connsiteY376" fmla="*/ 464021 h 677337"/>
                      <a:gd name="connsiteX377" fmla="*/ 225692 w 364971"/>
                      <a:gd name="connsiteY377" fmla="*/ 452839 h 677337"/>
                      <a:gd name="connsiteX378" fmla="*/ 231215 w 364971"/>
                      <a:gd name="connsiteY378" fmla="*/ 449112 h 677337"/>
                      <a:gd name="connsiteX379" fmla="*/ 229374 w 364971"/>
                      <a:gd name="connsiteY379" fmla="*/ 462778 h 677337"/>
                      <a:gd name="connsiteX380" fmla="*/ 233056 w 364971"/>
                      <a:gd name="connsiteY380" fmla="*/ 472096 h 677337"/>
                      <a:gd name="connsiteX381" fmla="*/ 248397 w 364971"/>
                      <a:gd name="connsiteY381" fmla="*/ 484520 h 677337"/>
                      <a:gd name="connsiteX382" fmla="*/ 264966 w 364971"/>
                      <a:gd name="connsiteY382" fmla="*/ 530489 h 677337"/>
                      <a:gd name="connsiteX383" fmla="*/ 258829 w 364971"/>
                      <a:gd name="connsiteY383" fmla="*/ 560928 h 677337"/>
                      <a:gd name="connsiteX384" fmla="*/ 257996 w 364971"/>
                      <a:gd name="connsiteY384" fmla="*/ 569363 h 677337"/>
                      <a:gd name="connsiteX385" fmla="*/ 268545 w 364971"/>
                      <a:gd name="connsiteY385" fmla="*/ 576591 h 677337"/>
                      <a:gd name="connsiteX386" fmla="*/ 311606 w 364971"/>
                      <a:gd name="connsiteY386" fmla="*/ 603721 h 677337"/>
                      <a:gd name="connsiteX387" fmla="*/ 328831 w 364971"/>
                      <a:gd name="connsiteY387" fmla="*/ 616669 h 677337"/>
                      <a:gd name="connsiteX388" fmla="*/ 336828 w 364971"/>
                      <a:gd name="connsiteY388" fmla="*/ 622835 h 677337"/>
                      <a:gd name="connsiteX389" fmla="*/ 343595 w 364971"/>
                      <a:gd name="connsiteY389" fmla="*/ 629001 h 677337"/>
                      <a:gd name="connsiteX390" fmla="*/ 349131 w 364971"/>
                      <a:gd name="connsiteY390" fmla="*/ 635167 h 677337"/>
                      <a:gd name="connsiteX391" fmla="*/ 354052 w 364971"/>
                      <a:gd name="connsiteY391" fmla="*/ 641333 h 677337"/>
                      <a:gd name="connsiteX392" fmla="*/ 357743 w 364971"/>
                      <a:gd name="connsiteY392" fmla="*/ 646882 h 677337"/>
                      <a:gd name="connsiteX393" fmla="*/ 360204 w 364971"/>
                      <a:gd name="connsiteY393" fmla="*/ 651815 h 677337"/>
                      <a:gd name="connsiteX394" fmla="*/ 361434 w 364971"/>
                      <a:gd name="connsiteY394" fmla="*/ 653665 h 677337"/>
                      <a:gd name="connsiteX395" fmla="*/ 362049 w 364971"/>
                      <a:gd name="connsiteY395" fmla="*/ 655515 h 677337"/>
                      <a:gd name="connsiteX396" fmla="*/ 363280 w 364971"/>
                      <a:gd name="connsiteY396" fmla="*/ 658598 h 677337"/>
                      <a:gd name="connsiteX397" fmla="*/ 364510 w 364971"/>
                      <a:gd name="connsiteY397" fmla="*/ 660447 h 677337"/>
                      <a:gd name="connsiteX398" fmla="*/ 364510 w 364971"/>
                      <a:gd name="connsiteY398" fmla="*/ 661064 h 677337"/>
                      <a:gd name="connsiteX399" fmla="*/ 364510 w 364971"/>
                      <a:gd name="connsiteY399" fmla="*/ 665997 h 677337"/>
                      <a:gd name="connsiteX400" fmla="*/ 362664 w 364971"/>
                      <a:gd name="connsiteY400" fmla="*/ 670930 h 677337"/>
                      <a:gd name="connsiteX401" fmla="*/ 354667 w 364971"/>
                      <a:gd name="connsiteY401" fmla="*/ 677095 h 677337"/>
                      <a:gd name="connsiteX402" fmla="*/ 346670 w 364971"/>
                      <a:gd name="connsiteY402" fmla="*/ 675862 h 677337"/>
                      <a:gd name="connsiteX403" fmla="*/ 341749 w 364971"/>
                      <a:gd name="connsiteY403" fmla="*/ 670313 h 677337"/>
                      <a:gd name="connsiteX404" fmla="*/ 341749 w 364971"/>
                      <a:gd name="connsiteY404" fmla="*/ 669696 h 677337"/>
                      <a:gd name="connsiteX405" fmla="*/ 341134 w 364971"/>
                      <a:gd name="connsiteY405" fmla="*/ 668463 h 677337"/>
                      <a:gd name="connsiteX406" fmla="*/ 339904 w 364971"/>
                      <a:gd name="connsiteY406" fmla="*/ 665997 h 677337"/>
                      <a:gd name="connsiteX407" fmla="*/ 338673 w 364971"/>
                      <a:gd name="connsiteY407" fmla="*/ 662914 h 677337"/>
                      <a:gd name="connsiteX408" fmla="*/ 336828 w 364971"/>
                      <a:gd name="connsiteY408" fmla="*/ 659214 h 677337"/>
                      <a:gd name="connsiteX409" fmla="*/ 334367 w 364971"/>
                      <a:gd name="connsiteY409" fmla="*/ 654898 h 677337"/>
                      <a:gd name="connsiteX410" fmla="*/ 330676 w 364971"/>
                      <a:gd name="connsiteY410" fmla="*/ 649965 h 677337"/>
                      <a:gd name="connsiteX411" fmla="*/ 326370 w 364971"/>
                      <a:gd name="connsiteY411" fmla="*/ 644416 h 677337"/>
                      <a:gd name="connsiteX412" fmla="*/ 321449 w 364971"/>
                      <a:gd name="connsiteY412" fmla="*/ 638867 h 677337"/>
                      <a:gd name="connsiteX413" fmla="*/ 315297 w 364971"/>
                      <a:gd name="connsiteY413" fmla="*/ 632084 h 677337"/>
                      <a:gd name="connsiteX414" fmla="*/ 299918 w 364971"/>
                      <a:gd name="connsiteY414" fmla="*/ 618519 h 677337"/>
                      <a:gd name="connsiteX415" fmla="*/ 290133 w 364971"/>
                      <a:gd name="connsiteY415" fmla="*/ 611163 h 677337"/>
                      <a:gd name="connsiteX416" fmla="*/ 285593 w 364971"/>
                      <a:gd name="connsiteY416" fmla="*/ 613185 h 677337"/>
                      <a:gd name="connsiteX417" fmla="*/ 258656 w 364971"/>
                      <a:gd name="connsiteY417" fmla="*/ 631595 h 677337"/>
                      <a:gd name="connsiteX418" fmla="*/ 208454 w 364971"/>
                      <a:gd name="connsiteY418" fmla="*/ 632209 h 677337"/>
                      <a:gd name="connsiteX419" fmla="*/ 161925 w 364971"/>
                      <a:gd name="connsiteY419" fmla="*/ 622390 h 677337"/>
                      <a:gd name="connsiteX420" fmla="*/ 171108 w 364971"/>
                      <a:gd name="connsiteY420" fmla="*/ 600299 h 677337"/>
                      <a:gd name="connsiteX421" fmla="*/ 217025 w 364971"/>
                      <a:gd name="connsiteY421" fmla="*/ 575752 h 677337"/>
                      <a:gd name="connsiteX422" fmla="*/ 255595 w 364971"/>
                      <a:gd name="connsiteY422" fmla="*/ 586798 h 677337"/>
                      <a:gd name="connsiteX423" fmla="*/ 262794 w 364971"/>
                      <a:gd name="connsiteY423" fmla="*/ 590611 h 677337"/>
                      <a:gd name="connsiteX424" fmla="*/ 260548 w 364971"/>
                      <a:gd name="connsiteY424" fmla="*/ 588923 h 677337"/>
                      <a:gd name="connsiteX425" fmla="*/ 211336 w 364971"/>
                      <a:gd name="connsiteY425" fmla="*/ 555626 h 677337"/>
                      <a:gd name="connsiteX426" fmla="*/ 206468 w 364971"/>
                      <a:gd name="connsiteY426" fmla="*/ 552482 h 677337"/>
                      <a:gd name="connsiteX427" fmla="*/ 200514 w 364971"/>
                      <a:gd name="connsiteY427" fmla="*/ 555304 h 677337"/>
                      <a:gd name="connsiteX428" fmla="*/ 174870 w 364971"/>
                      <a:gd name="connsiteY428" fmla="*/ 571293 h 677337"/>
                      <a:gd name="connsiteX429" fmla="*/ 151057 w 364971"/>
                      <a:gd name="connsiteY429" fmla="*/ 579288 h 677337"/>
                      <a:gd name="connsiteX430" fmla="*/ 123581 w 364971"/>
                      <a:gd name="connsiteY430" fmla="*/ 565758 h 677337"/>
                      <a:gd name="connsiteX431" fmla="*/ 114423 w 364971"/>
                      <a:gd name="connsiteY431" fmla="*/ 557149 h 677337"/>
                      <a:gd name="connsiteX432" fmla="*/ 105264 w 364971"/>
                      <a:gd name="connsiteY432" fmla="*/ 549769 h 677337"/>
                      <a:gd name="connsiteX433" fmla="*/ 77788 w 364971"/>
                      <a:gd name="connsiteY433" fmla="*/ 546079 h 677337"/>
                      <a:gd name="connsiteX434" fmla="*/ 80841 w 364971"/>
                      <a:gd name="connsiteY434" fmla="*/ 539929 h 677337"/>
                      <a:gd name="connsiteX435" fmla="*/ 90000 w 364971"/>
                      <a:gd name="connsiteY435" fmla="*/ 527015 h 677337"/>
                      <a:gd name="connsiteX436" fmla="*/ 137625 w 364971"/>
                      <a:gd name="connsiteY436" fmla="*/ 512870 h 677337"/>
                      <a:gd name="connsiteX437" fmla="*/ 173038 w 364971"/>
                      <a:gd name="connsiteY437" fmla="*/ 528860 h 677337"/>
                      <a:gd name="connsiteX438" fmla="*/ 173970 w 364971"/>
                      <a:gd name="connsiteY438" fmla="*/ 529426 h 677337"/>
                      <a:gd name="connsiteX439" fmla="*/ 157817 w 364971"/>
                      <a:gd name="connsiteY439" fmla="*/ 515548 h 677337"/>
                      <a:gd name="connsiteX440" fmla="*/ 133356 w 364971"/>
                      <a:gd name="connsiteY440" fmla="*/ 489803 h 677337"/>
                      <a:gd name="connsiteX441" fmla="*/ 126176 w 364971"/>
                      <a:gd name="connsiteY441" fmla="*/ 491495 h 677337"/>
                      <a:gd name="connsiteX442" fmla="*/ 98511 w 364971"/>
                      <a:gd name="connsiteY442" fmla="*/ 500909 h 677337"/>
                      <a:gd name="connsiteX443" fmla="*/ 74535 w 364971"/>
                      <a:gd name="connsiteY443" fmla="*/ 501537 h 677337"/>
                      <a:gd name="connsiteX444" fmla="*/ 62240 w 364971"/>
                      <a:gd name="connsiteY444" fmla="*/ 494006 h 677337"/>
                      <a:gd name="connsiteX445" fmla="*/ 56092 w 364971"/>
                      <a:gd name="connsiteY445" fmla="*/ 487729 h 677337"/>
                      <a:gd name="connsiteX446" fmla="*/ 51174 w 364971"/>
                      <a:gd name="connsiteY446" fmla="*/ 479570 h 677337"/>
                      <a:gd name="connsiteX447" fmla="*/ 45026 w 364971"/>
                      <a:gd name="connsiteY447" fmla="*/ 467645 h 677337"/>
                      <a:gd name="connsiteX448" fmla="*/ 41338 w 364971"/>
                      <a:gd name="connsiteY448" fmla="*/ 461997 h 677337"/>
                      <a:gd name="connsiteX449" fmla="*/ 37649 w 364971"/>
                      <a:gd name="connsiteY449" fmla="*/ 456976 h 677337"/>
                      <a:gd name="connsiteX450" fmla="*/ 14288 w 364971"/>
                      <a:gd name="connsiteY450" fmla="*/ 441913 h 677337"/>
                      <a:gd name="connsiteX451" fmla="*/ 18591 w 364971"/>
                      <a:gd name="connsiteY451" fmla="*/ 436892 h 677337"/>
                      <a:gd name="connsiteX452" fmla="*/ 31502 w 364971"/>
                      <a:gd name="connsiteY452" fmla="*/ 428733 h 677337"/>
                      <a:gd name="connsiteX453" fmla="*/ 51712 w 364971"/>
                      <a:gd name="connsiteY453" fmla="*/ 425673 h 677337"/>
                      <a:gd name="connsiteX454" fmla="*/ 78839 w 364971"/>
                      <a:gd name="connsiteY454" fmla="*/ 434382 h 677337"/>
                      <a:gd name="connsiteX455" fmla="*/ 95438 w 364971"/>
                      <a:gd name="connsiteY455" fmla="*/ 446306 h 677337"/>
                      <a:gd name="connsiteX456" fmla="*/ 106503 w 364971"/>
                      <a:gd name="connsiteY456" fmla="*/ 459486 h 677337"/>
                      <a:gd name="connsiteX457" fmla="*/ 118799 w 364971"/>
                      <a:gd name="connsiteY457" fmla="*/ 473294 h 677337"/>
                      <a:gd name="connsiteX458" fmla="*/ 120105 w 364971"/>
                      <a:gd name="connsiteY458" fmla="*/ 474094 h 677337"/>
                      <a:gd name="connsiteX459" fmla="*/ 109835 w 364971"/>
                      <a:gd name="connsiteY459" fmla="*/ 461904 h 677337"/>
                      <a:gd name="connsiteX460" fmla="*/ 88920 w 364971"/>
                      <a:gd name="connsiteY460" fmla="*/ 431074 h 677337"/>
                      <a:gd name="connsiteX461" fmla="*/ 80923 w 364971"/>
                      <a:gd name="connsiteY461" fmla="*/ 413810 h 677337"/>
                      <a:gd name="connsiteX462" fmla="*/ 80354 w 364971"/>
                      <a:gd name="connsiteY462" fmla="*/ 411972 h 677337"/>
                      <a:gd name="connsiteX463" fmla="*/ 76729 w 364971"/>
                      <a:gd name="connsiteY463" fmla="*/ 411364 h 677337"/>
                      <a:gd name="connsiteX464" fmla="*/ 49721 w 364971"/>
                      <a:gd name="connsiteY464" fmla="*/ 408892 h 677337"/>
                      <a:gd name="connsiteX465" fmla="*/ 28236 w 364971"/>
                      <a:gd name="connsiteY465" fmla="*/ 399623 h 677337"/>
                      <a:gd name="connsiteX466" fmla="*/ 20257 w 364971"/>
                      <a:gd name="connsiteY466" fmla="*/ 387882 h 677337"/>
                      <a:gd name="connsiteX467" fmla="*/ 16573 w 364971"/>
                      <a:gd name="connsiteY467" fmla="*/ 370579 h 677337"/>
                      <a:gd name="connsiteX468" fmla="*/ 15960 w 364971"/>
                      <a:gd name="connsiteY468" fmla="*/ 357602 h 677337"/>
                      <a:gd name="connsiteX469" fmla="*/ 14732 w 364971"/>
                      <a:gd name="connsiteY469" fmla="*/ 345861 h 677337"/>
                      <a:gd name="connsiteX470" fmla="*/ 9821 w 364971"/>
                      <a:gd name="connsiteY470" fmla="*/ 335356 h 677337"/>
                      <a:gd name="connsiteX471" fmla="*/ 0 w 364971"/>
                      <a:gd name="connsiteY471" fmla="*/ 324851 h 677337"/>
                      <a:gd name="connsiteX472" fmla="*/ 5525 w 364971"/>
                      <a:gd name="connsiteY472" fmla="*/ 322379 h 677337"/>
                      <a:gd name="connsiteX473" fmla="*/ 19643 w 364971"/>
                      <a:gd name="connsiteY473" fmla="*/ 320525 h 677337"/>
                      <a:gd name="connsiteX474" fmla="*/ 38671 w 364971"/>
                      <a:gd name="connsiteY474" fmla="*/ 326087 h 677337"/>
                      <a:gd name="connsiteX475" fmla="*/ 48493 w 364971"/>
                      <a:gd name="connsiteY475" fmla="*/ 333502 h 677337"/>
                      <a:gd name="connsiteX476" fmla="*/ 57700 w 364971"/>
                      <a:gd name="connsiteY476" fmla="*/ 344007 h 677337"/>
                      <a:gd name="connsiteX477" fmla="*/ 63839 w 364971"/>
                      <a:gd name="connsiteY477" fmla="*/ 352659 h 677337"/>
                      <a:gd name="connsiteX478" fmla="*/ 67522 w 364971"/>
                      <a:gd name="connsiteY478" fmla="*/ 360692 h 677337"/>
                      <a:gd name="connsiteX479" fmla="*/ 71205 w 364971"/>
                      <a:gd name="connsiteY479" fmla="*/ 376141 h 677337"/>
                      <a:gd name="connsiteX480" fmla="*/ 73652 w 364971"/>
                      <a:gd name="connsiteY480" fmla="*/ 384148 h 677337"/>
                      <a:gd name="connsiteX481" fmla="*/ 69850 w 364971"/>
                      <a:gd name="connsiteY481" fmla="*/ 358316 h 677337"/>
                      <a:gd name="connsiteX482" fmla="*/ 69850 w 364971"/>
                      <a:gd name="connsiteY482" fmla="*/ 354000 h 677337"/>
                      <a:gd name="connsiteX483" fmla="*/ 69850 w 364971"/>
                      <a:gd name="connsiteY483" fmla="*/ 349067 h 677337"/>
                      <a:gd name="connsiteX484" fmla="*/ 69850 w 364971"/>
                      <a:gd name="connsiteY484" fmla="*/ 339818 h 677337"/>
                      <a:gd name="connsiteX485" fmla="*/ 70703 w 364971"/>
                      <a:gd name="connsiteY485" fmla="*/ 326983 h 677337"/>
                      <a:gd name="connsiteX486" fmla="*/ 65017 w 364971"/>
                      <a:gd name="connsiteY486" fmla="*/ 323520 h 677337"/>
                      <a:gd name="connsiteX487" fmla="*/ 41918 w 364971"/>
                      <a:gd name="connsiteY487" fmla="*/ 311162 h 677337"/>
                      <a:gd name="connsiteX488" fmla="*/ 26935 w 364971"/>
                      <a:gd name="connsiteY488" fmla="*/ 295715 h 677337"/>
                      <a:gd name="connsiteX489" fmla="*/ 24437 w 364971"/>
                      <a:gd name="connsiteY489" fmla="*/ 290154 h 677337"/>
                      <a:gd name="connsiteX490" fmla="*/ 23813 w 364971"/>
                      <a:gd name="connsiteY490" fmla="*/ 283357 h 677337"/>
                      <a:gd name="connsiteX491" fmla="*/ 26310 w 364971"/>
                      <a:gd name="connsiteY491" fmla="*/ 268528 h 677337"/>
                      <a:gd name="connsiteX492" fmla="*/ 23813 w 364971"/>
                      <a:gd name="connsiteY492" fmla="*/ 226511 h 677337"/>
                      <a:gd name="connsiteX493" fmla="*/ 29510 w 364971"/>
                      <a:gd name="connsiteY493" fmla="*/ 226356 h 677337"/>
                      <a:gd name="connsiteX494" fmla="*/ 43166 w 364971"/>
                      <a:gd name="connsiteY494" fmla="*/ 228982 h 677337"/>
                      <a:gd name="connsiteX495" fmla="*/ 58774 w 364971"/>
                      <a:gd name="connsiteY495" fmla="*/ 238251 h 677337"/>
                      <a:gd name="connsiteX496" fmla="*/ 71260 w 364971"/>
                      <a:gd name="connsiteY496" fmla="*/ 259259 h 677337"/>
                      <a:gd name="connsiteX497" fmla="*/ 75006 w 364971"/>
                      <a:gd name="connsiteY497" fmla="*/ 276560 h 677337"/>
                      <a:gd name="connsiteX498" fmla="*/ 74382 w 364971"/>
                      <a:gd name="connsiteY498" fmla="*/ 283975 h 677337"/>
                      <a:gd name="connsiteX499" fmla="*/ 73133 w 364971"/>
                      <a:gd name="connsiteY499" fmla="*/ 291390 h 677337"/>
                      <a:gd name="connsiteX500" fmla="*/ 71884 w 364971"/>
                      <a:gd name="connsiteY500" fmla="*/ 299422 h 677337"/>
                      <a:gd name="connsiteX501" fmla="*/ 72454 w 364971"/>
                      <a:gd name="connsiteY501" fmla="*/ 306749 h 677337"/>
                      <a:gd name="connsiteX502" fmla="*/ 72926 w 364971"/>
                      <a:gd name="connsiteY502" fmla="*/ 303439 h 677337"/>
                      <a:gd name="connsiteX503" fmla="*/ 72926 w 364971"/>
                      <a:gd name="connsiteY503" fmla="*/ 298507 h 677337"/>
                      <a:gd name="connsiteX504" fmla="*/ 73541 w 364971"/>
                      <a:gd name="connsiteY504" fmla="*/ 294190 h 677337"/>
                      <a:gd name="connsiteX505" fmla="*/ 74771 w 364971"/>
                      <a:gd name="connsiteY505" fmla="*/ 284942 h 677337"/>
                      <a:gd name="connsiteX506" fmla="*/ 79693 w 364971"/>
                      <a:gd name="connsiteY506" fmla="*/ 267677 h 677337"/>
                      <a:gd name="connsiteX507" fmla="*/ 85844 w 364971"/>
                      <a:gd name="connsiteY507" fmla="*/ 251645 h 677337"/>
                      <a:gd name="connsiteX508" fmla="*/ 87642 w 364971"/>
                      <a:gd name="connsiteY508" fmla="*/ 247680 h 677337"/>
                      <a:gd name="connsiteX509" fmla="*/ 83687 w 364971"/>
                      <a:gd name="connsiteY509" fmla="*/ 243163 h 677337"/>
                      <a:gd name="connsiteX510" fmla="*/ 65891 w 364971"/>
                      <a:gd name="connsiteY510" fmla="*/ 226514 h 677337"/>
                      <a:gd name="connsiteX511" fmla="*/ 55229 w 364971"/>
                      <a:gd name="connsiteY511" fmla="*/ 209787 h 677337"/>
                      <a:gd name="connsiteX512" fmla="*/ 55229 w 364971"/>
                      <a:gd name="connsiteY512" fmla="*/ 198636 h 677337"/>
                      <a:gd name="connsiteX513" fmla="*/ 59619 w 364971"/>
                      <a:gd name="connsiteY513" fmla="*/ 186246 h 677337"/>
                      <a:gd name="connsiteX514" fmla="*/ 67773 w 364971"/>
                      <a:gd name="connsiteY514" fmla="*/ 169519 h 677337"/>
                      <a:gd name="connsiteX515" fmla="*/ 64010 w 364971"/>
                      <a:gd name="connsiteY515" fmla="*/ 149075 h 677337"/>
                      <a:gd name="connsiteX516" fmla="*/ 81570 w 364971"/>
                      <a:gd name="connsiteY516" fmla="*/ 154651 h 677337"/>
                      <a:gd name="connsiteX517" fmla="*/ 94740 w 364971"/>
                      <a:gd name="connsiteY517" fmla="*/ 165802 h 677337"/>
                      <a:gd name="connsiteX518" fmla="*/ 99758 w 364971"/>
                      <a:gd name="connsiteY518" fmla="*/ 175095 h 677337"/>
                      <a:gd name="connsiteX519" fmla="*/ 103521 w 364971"/>
                      <a:gd name="connsiteY519" fmla="*/ 186865 h 677337"/>
                      <a:gd name="connsiteX520" fmla="*/ 103521 w 364971"/>
                      <a:gd name="connsiteY520" fmla="*/ 202973 h 677337"/>
                      <a:gd name="connsiteX521" fmla="*/ 98503 w 364971"/>
                      <a:gd name="connsiteY521" fmla="*/ 216602 h 677337"/>
                      <a:gd name="connsiteX522" fmla="*/ 94113 w 364971"/>
                      <a:gd name="connsiteY522" fmla="*/ 230851 h 677337"/>
                      <a:gd name="connsiteX523" fmla="*/ 94255 w 364971"/>
                      <a:gd name="connsiteY523" fmla="*/ 233097 h 677337"/>
                      <a:gd name="connsiteX524" fmla="*/ 113526 w 364971"/>
                      <a:gd name="connsiteY524" fmla="*/ 190603 h 677337"/>
                      <a:gd name="connsiteX525" fmla="*/ 117217 w 364971"/>
                      <a:gd name="connsiteY525" fmla="*/ 183820 h 677337"/>
                      <a:gd name="connsiteX526" fmla="*/ 119908 w 364971"/>
                      <a:gd name="connsiteY526" fmla="*/ 178874 h 677337"/>
                      <a:gd name="connsiteX527" fmla="*/ 116452 w 364971"/>
                      <a:gd name="connsiteY527" fmla="*/ 172964 h 677337"/>
                      <a:gd name="connsiteX528" fmla="*/ 103125 w 364971"/>
                      <a:gd name="connsiteY528" fmla="*/ 155181 h 677337"/>
                      <a:gd name="connsiteX529" fmla="*/ 95250 w 364971"/>
                      <a:gd name="connsiteY529" fmla="*/ 138695 h 677337"/>
                      <a:gd name="connsiteX530" fmla="*/ 101913 w 364971"/>
                      <a:gd name="connsiteY530" fmla="*/ 117936 h 677337"/>
                      <a:gd name="connsiteX531" fmla="*/ 109183 w 364971"/>
                      <a:gd name="connsiteY531" fmla="*/ 85575 h 677337"/>
                      <a:gd name="connsiteX532" fmla="*/ 124327 w 364971"/>
                      <a:gd name="connsiteY532" fmla="*/ 92291 h 677337"/>
                      <a:gd name="connsiteX533" fmla="*/ 141288 w 364971"/>
                      <a:gd name="connsiteY533" fmla="*/ 123431 h 677337"/>
                      <a:gd name="connsiteX534" fmla="*/ 139471 w 364971"/>
                      <a:gd name="connsiteY534" fmla="*/ 138695 h 677337"/>
                      <a:gd name="connsiteX535" fmla="*/ 133413 w 364971"/>
                      <a:gd name="connsiteY535" fmla="*/ 150296 h 677337"/>
                      <a:gd name="connsiteX536" fmla="*/ 127355 w 364971"/>
                      <a:gd name="connsiteY536" fmla="*/ 163118 h 677337"/>
                      <a:gd name="connsiteX537" fmla="*/ 127193 w 364971"/>
                      <a:gd name="connsiteY537" fmla="*/ 165489 h 677337"/>
                      <a:gd name="connsiteX538" fmla="*/ 128290 w 364971"/>
                      <a:gd name="connsiteY538" fmla="*/ 163473 h 677337"/>
                      <a:gd name="connsiteX539" fmla="*/ 143669 w 364971"/>
                      <a:gd name="connsiteY539" fmla="*/ 139425 h 677337"/>
                      <a:gd name="connsiteX540" fmla="*/ 151051 w 364971"/>
                      <a:gd name="connsiteY540" fmla="*/ 128327 h 677337"/>
                      <a:gd name="connsiteX541" fmla="*/ 157791 w 364971"/>
                      <a:gd name="connsiteY541" fmla="*/ 119492 h 677337"/>
                      <a:gd name="connsiteX542" fmla="*/ 154962 w 364971"/>
                      <a:gd name="connsiteY542" fmla="*/ 113547 h 677337"/>
                      <a:gd name="connsiteX543" fmla="*/ 143597 w 364971"/>
                      <a:gd name="connsiteY543" fmla="*/ 95619 h 677337"/>
                      <a:gd name="connsiteX544" fmla="*/ 145453 w 364971"/>
                      <a:gd name="connsiteY544" fmla="*/ 61147 h 677337"/>
                      <a:gd name="connsiteX545" fmla="*/ 154112 w 364971"/>
                      <a:gd name="connsiteY545" fmla="*/ 31600 h 677337"/>
                      <a:gd name="connsiteX546" fmla="*/ 168337 w 364971"/>
                      <a:gd name="connsiteY546" fmla="*/ 38371 h 677337"/>
                      <a:gd name="connsiteX547" fmla="*/ 182563 w 364971"/>
                      <a:gd name="connsiteY547" fmla="*/ 69150 h 677337"/>
                      <a:gd name="connsiteX548" fmla="*/ 173285 w 364971"/>
                      <a:gd name="connsiteY548" fmla="*/ 94388 h 677337"/>
                      <a:gd name="connsiteX549" fmla="*/ 166482 w 364971"/>
                      <a:gd name="connsiteY549" fmla="*/ 105468 h 677337"/>
                      <a:gd name="connsiteX550" fmla="*/ 165877 w 364971"/>
                      <a:gd name="connsiteY550" fmla="*/ 108718 h 677337"/>
                      <a:gd name="connsiteX551" fmla="*/ 166430 w 364971"/>
                      <a:gd name="connsiteY551" fmla="*/ 107979 h 677337"/>
                      <a:gd name="connsiteX552" fmla="*/ 173196 w 364971"/>
                      <a:gd name="connsiteY552" fmla="*/ 98730 h 677337"/>
                      <a:gd name="connsiteX553" fmla="*/ 197187 w 364971"/>
                      <a:gd name="connsiteY553" fmla="*/ 68517 h 677337"/>
                      <a:gd name="connsiteX554" fmla="*/ 212566 w 364971"/>
                      <a:gd name="connsiteY554" fmla="*/ 48786 h 677337"/>
                      <a:gd name="connsiteX555" fmla="*/ 212957 w 364971"/>
                      <a:gd name="connsiteY555" fmla="*/ 48199 h 677337"/>
                      <a:gd name="connsiteX556" fmla="*/ 220779 w 364971"/>
                      <a:gd name="connsiteY556" fmla="*/ 27400 h 677337"/>
                      <a:gd name="connsiteX557" fmla="*/ 228213 w 364971"/>
                      <a:gd name="connsiteY557" fmla="*/ 8432 h 677337"/>
                      <a:gd name="connsiteX558" fmla="*/ 252142 w 364971"/>
                      <a:gd name="connsiteY558" fmla="*/ 402 h 677337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  <a:cxn ang="0">
                        <a:pos x="connsiteX16" y="connsiteY16"/>
                      </a:cxn>
                      <a:cxn ang="0">
                        <a:pos x="connsiteX17" y="connsiteY17"/>
                      </a:cxn>
                      <a:cxn ang="0">
                        <a:pos x="connsiteX18" y="connsiteY18"/>
                      </a:cxn>
                      <a:cxn ang="0">
                        <a:pos x="connsiteX19" y="connsiteY19"/>
                      </a:cxn>
                      <a:cxn ang="0">
                        <a:pos x="connsiteX20" y="connsiteY20"/>
                      </a:cxn>
                      <a:cxn ang="0">
                        <a:pos x="connsiteX21" y="connsiteY21"/>
                      </a:cxn>
                      <a:cxn ang="0">
                        <a:pos x="connsiteX22" y="connsiteY22"/>
                      </a:cxn>
                      <a:cxn ang="0">
                        <a:pos x="connsiteX23" y="connsiteY23"/>
                      </a:cxn>
                      <a:cxn ang="0">
                        <a:pos x="connsiteX24" y="connsiteY24"/>
                      </a:cxn>
                      <a:cxn ang="0">
                        <a:pos x="connsiteX25" y="connsiteY25"/>
                      </a:cxn>
                      <a:cxn ang="0">
                        <a:pos x="connsiteX26" y="connsiteY26"/>
                      </a:cxn>
                      <a:cxn ang="0">
                        <a:pos x="connsiteX27" y="connsiteY27"/>
                      </a:cxn>
                      <a:cxn ang="0">
                        <a:pos x="connsiteX28" y="connsiteY28"/>
                      </a:cxn>
                      <a:cxn ang="0">
                        <a:pos x="connsiteX29" y="connsiteY29"/>
                      </a:cxn>
                      <a:cxn ang="0">
                        <a:pos x="connsiteX30" y="connsiteY30"/>
                      </a:cxn>
                      <a:cxn ang="0">
                        <a:pos x="connsiteX31" y="connsiteY31"/>
                      </a:cxn>
                      <a:cxn ang="0">
                        <a:pos x="connsiteX32" y="connsiteY32"/>
                      </a:cxn>
                      <a:cxn ang="0">
                        <a:pos x="connsiteX33" y="connsiteY33"/>
                      </a:cxn>
                      <a:cxn ang="0">
                        <a:pos x="connsiteX34" y="connsiteY34"/>
                      </a:cxn>
                      <a:cxn ang="0">
                        <a:pos x="connsiteX35" y="connsiteY35"/>
                      </a:cxn>
                      <a:cxn ang="0">
                        <a:pos x="connsiteX36" y="connsiteY36"/>
                      </a:cxn>
                      <a:cxn ang="0">
                        <a:pos x="connsiteX37" y="connsiteY37"/>
                      </a:cxn>
                      <a:cxn ang="0">
                        <a:pos x="connsiteX38" y="connsiteY38"/>
                      </a:cxn>
                      <a:cxn ang="0">
                        <a:pos x="connsiteX39" y="connsiteY39"/>
                      </a:cxn>
                      <a:cxn ang="0">
                        <a:pos x="connsiteX40" y="connsiteY40"/>
                      </a:cxn>
                      <a:cxn ang="0">
                        <a:pos x="connsiteX41" y="connsiteY41"/>
                      </a:cxn>
                      <a:cxn ang="0">
                        <a:pos x="connsiteX42" y="connsiteY42"/>
                      </a:cxn>
                      <a:cxn ang="0">
                        <a:pos x="connsiteX43" y="connsiteY43"/>
                      </a:cxn>
                      <a:cxn ang="0">
                        <a:pos x="connsiteX44" y="connsiteY44"/>
                      </a:cxn>
                      <a:cxn ang="0">
                        <a:pos x="connsiteX45" y="connsiteY45"/>
                      </a:cxn>
                      <a:cxn ang="0">
                        <a:pos x="connsiteX46" y="connsiteY46"/>
                      </a:cxn>
                      <a:cxn ang="0">
                        <a:pos x="connsiteX47" y="connsiteY47"/>
                      </a:cxn>
                      <a:cxn ang="0">
                        <a:pos x="connsiteX48" y="connsiteY48"/>
                      </a:cxn>
                      <a:cxn ang="0">
                        <a:pos x="connsiteX49" y="connsiteY49"/>
                      </a:cxn>
                      <a:cxn ang="0">
                        <a:pos x="connsiteX50" y="connsiteY50"/>
                      </a:cxn>
                      <a:cxn ang="0">
                        <a:pos x="connsiteX51" y="connsiteY51"/>
                      </a:cxn>
                      <a:cxn ang="0">
                        <a:pos x="connsiteX52" y="connsiteY52"/>
                      </a:cxn>
                      <a:cxn ang="0">
                        <a:pos x="connsiteX53" y="connsiteY53"/>
                      </a:cxn>
                      <a:cxn ang="0">
                        <a:pos x="connsiteX54" y="connsiteY54"/>
                      </a:cxn>
                      <a:cxn ang="0">
                        <a:pos x="connsiteX55" y="connsiteY55"/>
                      </a:cxn>
                      <a:cxn ang="0">
                        <a:pos x="connsiteX56" y="connsiteY56"/>
                      </a:cxn>
                      <a:cxn ang="0">
                        <a:pos x="connsiteX57" y="connsiteY57"/>
                      </a:cxn>
                      <a:cxn ang="0">
                        <a:pos x="connsiteX58" y="connsiteY58"/>
                      </a:cxn>
                      <a:cxn ang="0">
                        <a:pos x="connsiteX59" y="connsiteY59"/>
                      </a:cxn>
                      <a:cxn ang="0">
                        <a:pos x="connsiteX60" y="connsiteY60"/>
                      </a:cxn>
                      <a:cxn ang="0">
                        <a:pos x="connsiteX61" y="connsiteY61"/>
                      </a:cxn>
                      <a:cxn ang="0">
                        <a:pos x="connsiteX62" y="connsiteY62"/>
                      </a:cxn>
                      <a:cxn ang="0">
                        <a:pos x="connsiteX63" y="connsiteY63"/>
                      </a:cxn>
                      <a:cxn ang="0">
                        <a:pos x="connsiteX64" y="connsiteY64"/>
                      </a:cxn>
                      <a:cxn ang="0">
                        <a:pos x="connsiteX65" y="connsiteY65"/>
                      </a:cxn>
                      <a:cxn ang="0">
                        <a:pos x="connsiteX66" y="connsiteY66"/>
                      </a:cxn>
                      <a:cxn ang="0">
                        <a:pos x="connsiteX67" y="connsiteY67"/>
                      </a:cxn>
                      <a:cxn ang="0">
                        <a:pos x="connsiteX68" y="connsiteY68"/>
                      </a:cxn>
                      <a:cxn ang="0">
                        <a:pos x="connsiteX69" y="connsiteY69"/>
                      </a:cxn>
                      <a:cxn ang="0">
                        <a:pos x="connsiteX70" y="connsiteY70"/>
                      </a:cxn>
                      <a:cxn ang="0">
                        <a:pos x="connsiteX71" y="connsiteY71"/>
                      </a:cxn>
                      <a:cxn ang="0">
                        <a:pos x="connsiteX72" y="connsiteY72"/>
                      </a:cxn>
                      <a:cxn ang="0">
                        <a:pos x="connsiteX73" y="connsiteY73"/>
                      </a:cxn>
                      <a:cxn ang="0">
                        <a:pos x="connsiteX74" y="connsiteY74"/>
                      </a:cxn>
                      <a:cxn ang="0">
                        <a:pos x="connsiteX75" y="connsiteY75"/>
                      </a:cxn>
                      <a:cxn ang="0">
                        <a:pos x="connsiteX76" y="connsiteY76"/>
                      </a:cxn>
                      <a:cxn ang="0">
                        <a:pos x="connsiteX77" y="connsiteY77"/>
                      </a:cxn>
                      <a:cxn ang="0">
                        <a:pos x="connsiteX78" y="connsiteY78"/>
                      </a:cxn>
                      <a:cxn ang="0">
                        <a:pos x="connsiteX79" y="connsiteY79"/>
                      </a:cxn>
                      <a:cxn ang="0">
                        <a:pos x="connsiteX80" y="connsiteY80"/>
                      </a:cxn>
                      <a:cxn ang="0">
                        <a:pos x="connsiteX81" y="connsiteY81"/>
                      </a:cxn>
                      <a:cxn ang="0">
                        <a:pos x="connsiteX82" y="connsiteY82"/>
                      </a:cxn>
                      <a:cxn ang="0">
                        <a:pos x="connsiteX83" y="connsiteY83"/>
                      </a:cxn>
                      <a:cxn ang="0">
                        <a:pos x="connsiteX84" y="connsiteY84"/>
                      </a:cxn>
                      <a:cxn ang="0">
                        <a:pos x="connsiteX85" y="connsiteY85"/>
                      </a:cxn>
                      <a:cxn ang="0">
                        <a:pos x="connsiteX86" y="connsiteY86"/>
                      </a:cxn>
                      <a:cxn ang="0">
                        <a:pos x="connsiteX87" y="connsiteY87"/>
                      </a:cxn>
                      <a:cxn ang="0">
                        <a:pos x="connsiteX88" y="connsiteY88"/>
                      </a:cxn>
                      <a:cxn ang="0">
                        <a:pos x="connsiteX89" y="connsiteY89"/>
                      </a:cxn>
                      <a:cxn ang="0">
                        <a:pos x="connsiteX90" y="connsiteY90"/>
                      </a:cxn>
                      <a:cxn ang="0">
                        <a:pos x="connsiteX91" y="connsiteY91"/>
                      </a:cxn>
                      <a:cxn ang="0">
                        <a:pos x="connsiteX92" y="connsiteY92"/>
                      </a:cxn>
                      <a:cxn ang="0">
                        <a:pos x="connsiteX93" y="connsiteY93"/>
                      </a:cxn>
                      <a:cxn ang="0">
                        <a:pos x="connsiteX94" y="connsiteY94"/>
                      </a:cxn>
                      <a:cxn ang="0">
                        <a:pos x="connsiteX95" y="connsiteY95"/>
                      </a:cxn>
                      <a:cxn ang="0">
                        <a:pos x="connsiteX96" y="connsiteY96"/>
                      </a:cxn>
                      <a:cxn ang="0">
                        <a:pos x="connsiteX97" y="connsiteY97"/>
                      </a:cxn>
                      <a:cxn ang="0">
                        <a:pos x="connsiteX98" y="connsiteY98"/>
                      </a:cxn>
                      <a:cxn ang="0">
                        <a:pos x="connsiteX99" y="connsiteY99"/>
                      </a:cxn>
                      <a:cxn ang="0">
                        <a:pos x="connsiteX100" y="connsiteY100"/>
                      </a:cxn>
                      <a:cxn ang="0">
                        <a:pos x="connsiteX101" y="connsiteY101"/>
                      </a:cxn>
                      <a:cxn ang="0">
                        <a:pos x="connsiteX102" y="connsiteY102"/>
                      </a:cxn>
                      <a:cxn ang="0">
                        <a:pos x="connsiteX103" y="connsiteY103"/>
                      </a:cxn>
                      <a:cxn ang="0">
                        <a:pos x="connsiteX104" y="connsiteY104"/>
                      </a:cxn>
                      <a:cxn ang="0">
                        <a:pos x="connsiteX105" y="connsiteY105"/>
                      </a:cxn>
                      <a:cxn ang="0">
                        <a:pos x="connsiteX106" y="connsiteY106"/>
                      </a:cxn>
                      <a:cxn ang="0">
                        <a:pos x="connsiteX107" y="connsiteY107"/>
                      </a:cxn>
                      <a:cxn ang="0">
                        <a:pos x="connsiteX108" y="connsiteY108"/>
                      </a:cxn>
                      <a:cxn ang="0">
                        <a:pos x="connsiteX109" y="connsiteY109"/>
                      </a:cxn>
                      <a:cxn ang="0">
                        <a:pos x="connsiteX110" y="connsiteY110"/>
                      </a:cxn>
                      <a:cxn ang="0">
                        <a:pos x="connsiteX111" y="connsiteY111"/>
                      </a:cxn>
                      <a:cxn ang="0">
                        <a:pos x="connsiteX112" y="connsiteY112"/>
                      </a:cxn>
                      <a:cxn ang="0">
                        <a:pos x="connsiteX113" y="connsiteY113"/>
                      </a:cxn>
                      <a:cxn ang="0">
                        <a:pos x="connsiteX114" y="connsiteY114"/>
                      </a:cxn>
                      <a:cxn ang="0">
                        <a:pos x="connsiteX115" y="connsiteY115"/>
                      </a:cxn>
                      <a:cxn ang="0">
                        <a:pos x="connsiteX116" y="connsiteY116"/>
                      </a:cxn>
                      <a:cxn ang="0">
                        <a:pos x="connsiteX117" y="connsiteY117"/>
                      </a:cxn>
                      <a:cxn ang="0">
                        <a:pos x="connsiteX118" y="connsiteY118"/>
                      </a:cxn>
                      <a:cxn ang="0">
                        <a:pos x="connsiteX119" y="connsiteY119"/>
                      </a:cxn>
                      <a:cxn ang="0">
                        <a:pos x="connsiteX120" y="connsiteY120"/>
                      </a:cxn>
                      <a:cxn ang="0">
                        <a:pos x="connsiteX121" y="connsiteY121"/>
                      </a:cxn>
                      <a:cxn ang="0">
                        <a:pos x="connsiteX122" y="connsiteY122"/>
                      </a:cxn>
                      <a:cxn ang="0">
                        <a:pos x="connsiteX123" y="connsiteY123"/>
                      </a:cxn>
                      <a:cxn ang="0">
                        <a:pos x="connsiteX124" y="connsiteY124"/>
                      </a:cxn>
                      <a:cxn ang="0">
                        <a:pos x="connsiteX125" y="connsiteY125"/>
                      </a:cxn>
                      <a:cxn ang="0">
                        <a:pos x="connsiteX126" y="connsiteY126"/>
                      </a:cxn>
                      <a:cxn ang="0">
                        <a:pos x="connsiteX127" y="connsiteY127"/>
                      </a:cxn>
                      <a:cxn ang="0">
                        <a:pos x="connsiteX128" y="connsiteY128"/>
                      </a:cxn>
                      <a:cxn ang="0">
                        <a:pos x="connsiteX129" y="connsiteY129"/>
                      </a:cxn>
                      <a:cxn ang="0">
                        <a:pos x="connsiteX130" y="connsiteY130"/>
                      </a:cxn>
                      <a:cxn ang="0">
                        <a:pos x="connsiteX131" y="connsiteY131"/>
                      </a:cxn>
                      <a:cxn ang="0">
                        <a:pos x="connsiteX132" y="connsiteY132"/>
                      </a:cxn>
                      <a:cxn ang="0">
                        <a:pos x="connsiteX133" y="connsiteY133"/>
                      </a:cxn>
                      <a:cxn ang="0">
                        <a:pos x="connsiteX134" y="connsiteY134"/>
                      </a:cxn>
                      <a:cxn ang="0">
                        <a:pos x="connsiteX135" y="connsiteY135"/>
                      </a:cxn>
                      <a:cxn ang="0">
                        <a:pos x="connsiteX136" y="connsiteY136"/>
                      </a:cxn>
                      <a:cxn ang="0">
                        <a:pos x="connsiteX137" y="connsiteY137"/>
                      </a:cxn>
                      <a:cxn ang="0">
                        <a:pos x="connsiteX138" y="connsiteY138"/>
                      </a:cxn>
                      <a:cxn ang="0">
                        <a:pos x="connsiteX139" y="connsiteY139"/>
                      </a:cxn>
                      <a:cxn ang="0">
                        <a:pos x="connsiteX140" y="connsiteY140"/>
                      </a:cxn>
                      <a:cxn ang="0">
                        <a:pos x="connsiteX141" y="connsiteY141"/>
                      </a:cxn>
                      <a:cxn ang="0">
                        <a:pos x="connsiteX142" y="connsiteY142"/>
                      </a:cxn>
                      <a:cxn ang="0">
                        <a:pos x="connsiteX143" y="connsiteY143"/>
                      </a:cxn>
                      <a:cxn ang="0">
                        <a:pos x="connsiteX144" y="connsiteY144"/>
                      </a:cxn>
                      <a:cxn ang="0">
                        <a:pos x="connsiteX145" y="connsiteY145"/>
                      </a:cxn>
                      <a:cxn ang="0">
                        <a:pos x="connsiteX146" y="connsiteY146"/>
                      </a:cxn>
                      <a:cxn ang="0">
                        <a:pos x="connsiteX147" y="connsiteY147"/>
                      </a:cxn>
                      <a:cxn ang="0">
                        <a:pos x="connsiteX148" y="connsiteY148"/>
                      </a:cxn>
                      <a:cxn ang="0">
                        <a:pos x="connsiteX149" y="connsiteY149"/>
                      </a:cxn>
                      <a:cxn ang="0">
                        <a:pos x="connsiteX150" y="connsiteY150"/>
                      </a:cxn>
                      <a:cxn ang="0">
                        <a:pos x="connsiteX151" y="connsiteY151"/>
                      </a:cxn>
                      <a:cxn ang="0">
                        <a:pos x="connsiteX152" y="connsiteY152"/>
                      </a:cxn>
                      <a:cxn ang="0">
                        <a:pos x="connsiteX153" y="connsiteY153"/>
                      </a:cxn>
                      <a:cxn ang="0">
                        <a:pos x="connsiteX154" y="connsiteY154"/>
                      </a:cxn>
                      <a:cxn ang="0">
                        <a:pos x="connsiteX155" y="connsiteY155"/>
                      </a:cxn>
                      <a:cxn ang="0">
                        <a:pos x="connsiteX156" y="connsiteY156"/>
                      </a:cxn>
                      <a:cxn ang="0">
                        <a:pos x="connsiteX157" y="connsiteY157"/>
                      </a:cxn>
                      <a:cxn ang="0">
                        <a:pos x="connsiteX158" y="connsiteY158"/>
                      </a:cxn>
                      <a:cxn ang="0">
                        <a:pos x="connsiteX159" y="connsiteY159"/>
                      </a:cxn>
                      <a:cxn ang="0">
                        <a:pos x="connsiteX160" y="connsiteY160"/>
                      </a:cxn>
                      <a:cxn ang="0">
                        <a:pos x="connsiteX161" y="connsiteY161"/>
                      </a:cxn>
                      <a:cxn ang="0">
                        <a:pos x="connsiteX162" y="connsiteY162"/>
                      </a:cxn>
                      <a:cxn ang="0">
                        <a:pos x="connsiteX163" y="connsiteY163"/>
                      </a:cxn>
                      <a:cxn ang="0">
                        <a:pos x="connsiteX164" y="connsiteY164"/>
                      </a:cxn>
                      <a:cxn ang="0">
                        <a:pos x="connsiteX165" y="connsiteY165"/>
                      </a:cxn>
                      <a:cxn ang="0">
                        <a:pos x="connsiteX166" y="connsiteY166"/>
                      </a:cxn>
                      <a:cxn ang="0">
                        <a:pos x="connsiteX167" y="connsiteY167"/>
                      </a:cxn>
                      <a:cxn ang="0">
                        <a:pos x="connsiteX168" y="connsiteY168"/>
                      </a:cxn>
                      <a:cxn ang="0">
                        <a:pos x="connsiteX169" y="connsiteY169"/>
                      </a:cxn>
                      <a:cxn ang="0">
                        <a:pos x="connsiteX170" y="connsiteY170"/>
                      </a:cxn>
                      <a:cxn ang="0">
                        <a:pos x="connsiteX171" y="connsiteY171"/>
                      </a:cxn>
                      <a:cxn ang="0">
                        <a:pos x="connsiteX172" y="connsiteY172"/>
                      </a:cxn>
                      <a:cxn ang="0">
                        <a:pos x="connsiteX173" y="connsiteY173"/>
                      </a:cxn>
                      <a:cxn ang="0">
                        <a:pos x="connsiteX174" y="connsiteY174"/>
                      </a:cxn>
                      <a:cxn ang="0">
                        <a:pos x="connsiteX175" y="connsiteY175"/>
                      </a:cxn>
                      <a:cxn ang="0">
                        <a:pos x="connsiteX176" y="connsiteY176"/>
                      </a:cxn>
                      <a:cxn ang="0">
                        <a:pos x="connsiteX177" y="connsiteY177"/>
                      </a:cxn>
                      <a:cxn ang="0">
                        <a:pos x="connsiteX178" y="connsiteY178"/>
                      </a:cxn>
                      <a:cxn ang="0">
                        <a:pos x="connsiteX179" y="connsiteY179"/>
                      </a:cxn>
                      <a:cxn ang="0">
                        <a:pos x="connsiteX180" y="connsiteY180"/>
                      </a:cxn>
                      <a:cxn ang="0">
                        <a:pos x="connsiteX181" y="connsiteY181"/>
                      </a:cxn>
                      <a:cxn ang="0">
                        <a:pos x="connsiteX182" y="connsiteY182"/>
                      </a:cxn>
                      <a:cxn ang="0">
                        <a:pos x="connsiteX183" y="connsiteY183"/>
                      </a:cxn>
                      <a:cxn ang="0">
                        <a:pos x="connsiteX184" y="connsiteY184"/>
                      </a:cxn>
                      <a:cxn ang="0">
                        <a:pos x="connsiteX185" y="connsiteY185"/>
                      </a:cxn>
                      <a:cxn ang="0">
                        <a:pos x="connsiteX186" y="connsiteY186"/>
                      </a:cxn>
                      <a:cxn ang="0">
                        <a:pos x="connsiteX187" y="connsiteY187"/>
                      </a:cxn>
                      <a:cxn ang="0">
                        <a:pos x="connsiteX188" y="connsiteY188"/>
                      </a:cxn>
                      <a:cxn ang="0">
                        <a:pos x="connsiteX189" y="connsiteY189"/>
                      </a:cxn>
                      <a:cxn ang="0">
                        <a:pos x="connsiteX190" y="connsiteY190"/>
                      </a:cxn>
                      <a:cxn ang="0">
                        <a:pos x="connsiteX191" y="connsiteY191"/>
                      </a:cxn>
                      <a:cxn ang="0">
                        <a:pos x="connsiteX192" y="connsiteY192"/>
                      </a:cxn>
                      <a:cxn ang="0">
                        <a:pos x="connsiteX193" y="connsiteY193"/>
                      </a:cxn>
                      <a:cxn ang="0">
                        <a:pos x="connsiteX194" y="connsiteY194"/>
                      </a:cxn>
                      <a:cxn ang="0">
                        <a:pos x="connsiteX195" y="connsiteY195"/>
                      </a:cxn>
                      <a:cxn ang="0">
                        <a:pos x="connsiteX196" y="connsiteY196"/>
                      </a:cxn>
                      <a:cxn ang="0">
                        <a:pos x="connsiteX197" y="connsiteY197"/>
                      </a:cxn>
                      <a:cxn ang="0">
                        <a:pos x="connsiteX198" y="connsiteY198"/>
                      </a:cxn>
                      <a:cxn ang="0">
                        <a:pos x="connsiteX199" y="connsiteY199"/>
                      </a:cxn>
                      <a:cxn ang="0">
                        <a:pos x="connsiteX200" y="connsiteY200"/>
                      </a:cxn>
                      <a:cxn ang="0">
                        <a:pos x="connsiteX201" y="connsiteY201"/>
                      </a:cxn>
                      <a:cxn ang="0">
                        <a:pos x="connsiteX202" y="connsiteY202"/>
                      </a:cxn>
                      <a:cxn ang="0">
                        <a:pos x="connsiteX203" y="connsiteY203"/>
                      </a:cxn>
                      <a:cxn ang="0">
                        <a:pos x="connsiteX204" y="connsiteY204"/>
                      </a:cxn>
                      <a:cxn ang="0">
                        <a:pos x="connsiteX205" y="connsiteY205"/>
                      </a:cxn>
                      <a:cxn ang="0">
                        <a:pos x="connsiteX206" y="connsiteY206"/>
                      </a:cxn>
                      <a:cxn ang="0">
                        <a:pos x="connsiteX207" y="connsiteY207"/>
                      </a:cxn>
                      <a:cxn ang="0">
                        <a:pos x="connsiteX208" y="connsiteY208"/>
                      </a:cxn>
                      <a:cxn ang="0">
                        <a:pos x="connsiteX209" y="connsiteY209"/>
                      </a:cxn>
                      <a:cxn ang="0">
                        <a:pos x="connsiteX210" y="connsiteY210"/>
                      </a:cxn>
                      <a:cxn ang="0">
                        <a:pos x="connsiteX211" y="connsiteY211"/>
                      </a:cxn>
                      <a:cxn ang="0">
                        <a:pos x="connsiteX212" y="connsiteY212"/>
                      </a:cxn>
                      <a:cxn ang="0">
                        <a:pos x="connsiteX213" y="connsiteY213"/>
                      </a:cxn>
                      <a:cxn ang="0">
                        <a:pos x="connsiteX214" y="connsiteY214"/>
                      </a:cxn>
                      <a:cxn ang="0">
                        <a:pos x="connsiteX215" y="connsiteY215"/>
                      </a:cxn>
                      <a:cxn ang="0">
                        <a:pos x="connsiteX216" y="connsiteY216"/>
                      </a:cxn>
                      <a:cxn ang="0">
                        <a:pos x="connsiteX217" y="connsiteY217"/>
                      </a:cxn>
                      <a:cxn ang="0">
                        <a:pos x="connsiteX218" y="connsiteY218"/>
                      </a:cxn>
                      <a:cxn ang="0">
                        <a:pos x="connsiteX219" y="connsiteY219"/>
                      </a:cxn>
                      <a:cxn ang="0">
                        <a:pos x="connsiteX220" y="connsiteY220"/>
                      </a:cxn>
                      <a:cxn ang="0">
                        <a:pos x="connsiteX221" y="connsiteY221"/>
                      </a:cxn>
                      <a:cxn ang="0">
                        <a:pos x="connsiteX222" y="connsiteY222"/>
                      </a:cxn>
                      <a:cxn ang="0">
                        <a:pos x="connsiteX223" y="connsiteY223"/>
                      </a:cxn>
                      <a:cxn ang="0">
                        <a:pos x="connsiteX224" y="connsiteY224"/>
                      </a:cxn>
                      <a:cxn ang="0">
                        <a:pos x="connsiteX225" y="connsiteY225"/>
                      </a:cxn>
                      <a:cxn ang="0">
                        <a:pos x="connsiteX226" y="connsiteY226"/>
                      </a:cxn>
                      <a:cxn ang="0">
                        <a:pos x="connsiteX227" y="connsiteY227"/>
                      </a:cxn>
                      <a:cxn ang="0">
                        <a:pos x="connsiteX228" y="connsiteY228"/>
                      </a:cxn>
                      <a:cxn ang="0">
                        <a:pos x="connsiteX229" y="connsiteY229"/>
                      </a:cxn>
                      <a:cxn ang="0">
                        <a:pos x="connsiteX230" y="connsiteY230"/>
                      </a:cxn>
                      <a:cxn ang="0">
                        <a:pos x="connsiteX231" y="connsiteY231"/>
                      </a:cxn>
                      <a:cxn ang="0">
                        <a:pos x="connsiteX232" y="connsiteY232"/>
                      </a:cxn>
                      <a:cxn ang="0">
                        <a:pos x="connsiteX233" y="connsiteY233"/>
                      </a:cxn>
                      <a:cxn ang="0">
                        <a:pos x="connsiteX234" y="connsiteY234"/>
                      </a:cxn>
                      <a:cxn ang="0">
                        <a:pos x="connsiteX235" y="connsiteY235"/>
                      </a:cxn>
                      <a:cxn ang="0">
                        <a:pos x="connsiteX236" y="connsiteY236"/>
                      </a:cxn>
                      <a:cxn ang="0">
                        <a:pos x="connsiteX237" y="connsiteY237"/>
                      </a:cxn>
                      <a:cxn ang="0">
                        <a:pos x="connsiteX238" y="connsiteY238"/>
                      </a:cxn>
                      <a:cxn ang="0">
                        <a:pos x="connsiteX239" y="connsiteY239"/>
                      </a:cxn>
                      <a:cxn ang="0">
                        <a:pos x="connsiteX240" y="connsiteY240"/>
                      </a:cxn>
                      <a:cxn ang="0">
                        <a:pos x="connsiteX241" y="connsiteY241"/>
                      </a:cxn>
                      <a:cxn ang="0">
                        <a:pos x="connsiteX242" y="connsiteY242"/>
                      </a:cxn>
                      <a:cxn ang="0">
                        <a:pos x="connsiteX243" y="connsiteY243"/>
                      </a:cxn>
                      <a:cxn ang="0">
                        <a:pos x="connsiteX244" y="connsiteY244"/>
                      </a:cxn>
                      <a:cxn ang="0">
                        <a:pos x="connsiteX245" y="connsiteY245"/>
                      </a:cxn>
                      <a:cxn ang="0">
                        <a:pos x="connsiteX246" y="connsiteY246"/>
                      </a:cxn>
                      <a:cxn ang="0">
                        <a:pos x="connsiteX247" y="connsiteY247"/>
                      </a:cxn>
                      <a:cxn ang="0">
                        <a:pos x="connsiteX248" y="connsiteY248"/>
                      </a:cxn>
                      <a:cxn ang="0">
                        <a:pos x="connsiteX249" y="connsiteY249"/>
                      </a:cxn>
                      <a:cxn ang="0">
                        <a:pos x="connsiteX250" y="connsiteY250"/>
                      </a:cxn>
                      <a:cxn ang="0">
                        <a:pos x="connsiteX251" y="connsiteY251"/>
                      </a:cxn>
                      <a:cxn ang="0">
                        <a:pos x="connsiteX252" y="connsiteY252"/>
                      </a:cxn>
                      <a:cxn ang="0">
                        <a:pos x="connsiteX253" y="connsiteY253"/>
                      </a:cxn>
                      <a:cxn ang="0">
                        <a:pos x="connsiteX254" y="connsiteY254"/>
                      </a:cxn>
                      <a:cxn ang="0">
                        <a:pos x="connsiteX255" y="connsiteY255"/>
                      </a:cxn>
                      <a:cxn ang="0">
                        <a:pos x="connsiteX256" y="connsiteY256"/>
                      </a:cxn>
                      <a:cxn ang="0">
                        <a:pos x="connsiteX257" y="connsiteY257"/>
                      </a:cxn>
                      <a:cxn ang="0">
                        <a:pos x="connsiteX258" y="connsiteY258"/>
                      </a:cxn>
                      <a:cxn ang="0">
                        <a:pos x="connsiteX259" y="connsiteY259"/>
                      </a:cxn>
                      <a:cxn ang="0">
                        <a:pos x="connsiteX260" y="connsiteY260"/>
                      </a:cxn>
                      <a:cxn ang="0">
                        <a:pos x="connsiteX261" y="connsiteY261"/>
                      </a:cxn>
                      <a:cxn ang="0">
                        <a:pos x="connsiteX262" y="connsiteY262"/>
                      </a:cxn>
                      <a:cxn ang="0">
                        <a:pos x="connsiteX263" y="connsiteY263"/>
                      </a:cxn>
                      <a:cxn ang="0">
                        <a:pos x="connsiteX264" y="connsiteY264"/>
                      </a:cxn>
                      <a:cxn ang="0">
                        <a:pos x="connsiteX265" y="connsiteY265"/>
                      </a:cxn>
                      <a:cxn ang="0">
                        <a:pos x="connsiteX266" y="connsiteY266"/>
                      </a:cxn>
                      <a:cxn ang="0">
                        <a:pos x="connsiteX267" y="connsiteY267"/>
                      </a:cxn>
                      <a:cxn ang="0">
                        <a:pos x="connsiteX268" y="connsiteY268"/>
                      </a:cxn>
                      <a:cxn ang="0">
                        <a:pos x="connsiteX269" y="connsiteY269"/>
                      </a:cxn>
                      <a:cxn ang="0">
                        <a:pos x="connsiteX270" y="connsiteY270"/>
                      </a:cxn>
                      <a:cxn ang="0">
                        <a:pos x="connsiteX271" y="connsiteY271"/>
                      </a:cxn>
                      <a:cxn ang="0">
                        <a:pos x="connsiteX272" y="connsiteY272"/>
                      </a:cxn>
                      <a:cxn ang="0">
                        <a:pos x="connsiteX273" y="connsiteY273"/>
                      </a:cxn>
                      <a:cxn ang="0">
                        <a:pos x="connsiteX274" y="connsiteY274"/>
                      </a:cxn>
                      <a:cxn ang="0">
                        <a:pos x="connsiteX275" y="connsiteY275"/>
                      </a:cxn>
                      <a:cxn ang="0">
                        <a:pos x="connsiteX276" y="connsiteY276"/>
                      </a:cxn>
                      <a:cxn ang="0">
                        <a:pos x="connsiteX277" y="connsiteY277"/>
                      </a:cxn>
                      <a:cxn ang="0">
                        <a:pos x="connsiteX278" y="connsiteY278"/>
                      </a:cxn>
                      <a:cxn ang="0">
                        <a:pos x="connsiteX279" y="connsiteY279"/>
                      </a:cxn>
                      <a:cxn ang="0">
                        <a:pos x="connsiteX280" y="connsiteY280"/>
                      </a:cxn>
                      <a:cxn ang="0">
                        <a:pos x="connsiteX281" y="connsiteY281"/>
                      </a:cxn>
                      <a:cxn ang="0">
                        <a:pos x="connsiteX282" y="connsiteY282"/>
                      </a:cxn>
                      <a:cxn ang="0">
                        <a:pos x="connsiteX283" y="connsiteY283"/>
                      </a:cxn>
                      <a:cxn ang="0">
                        <a:pos x="connsiteX284" y="connsiteY284"/>
                      </a:cxn>
                      <a:cxn ang="0">
                        <a:pos x="connsiteX285" y="connsiteY285"/>
                      </a:cxn>
                      <a:cxn ang="0">
                        <a:pos x="connsiteX286" y="connsiteY286"/>
                      </a:cxn>
                      <a:cxn ang="0">
                        <a:pos x="connsiteX287" y="connsiteY287"/>
                      </a:cxn>
                      <a:cxn ang="0">
                        <a:pos x="connsiteX288" y="connsiteY288"/>
                      </a:cxn>
                      <a:cxn ang="0">
                        <a:pos x="connsiteX289" y="connsiteY289"/>
                      </a:cxn>
                      <a:cxn ang="0">
                        <a:pos x="connsiteX290" y="connsiteY290"/>
                      </a:cxn>
                      <a:cxn ang="0">
                        <a:pos x="connsiteX291" y="connsiteY291"/>
                      </a:cxn>
                      <a:cxn ang="0">
                        <a:pos x="connsiteX292" y="connsiteY292"/>
                      </a:cxn>
                      <a:cxn ang="0">
                        <a:pos x="connsiteX293" y="connsiteY293"/>
                      </a:cxn>
                      <a:cxn ang="0">
                        <a:pos x="connsiteX294" y="connsiteY294"/>
                      </a:cxn>
                      <a:cxn ang="0">
                        <a:pos x="connsiteX295" y="connsiteY295"/>
                      </a:cxn>
                      <a:cxn ang="0">
                        <a:pos x="connsiteX296" y="connsiteY296"/>
                      </a:cxn>
                      <a:cxn ang="0">
                        <a:pos x="connsiteX297" y="connsiteY297"/>
                      </a:cxn>
                      <a:cxn ang="0">
                        <a:pos x="connsiteX298" y="connsiteY298"/>
                      </a:cxn>
                      <a:cxn ang="0">
                        <a:pos x="connsiteX299" y="connsiteY299"/>
                      </a:cxn>
                      <a:cxn ang="0">
                        <a:pos x="connsiteX300" y="connsiteY300"/>
                      </a:cxn>
                      <a:cxn ang="0">
                        <a:pos x="connsiteX301" y="connsiteY301"/>
                      </a:cxn>
                      <a:cxn ang="0">
                        <a:pos x="connsiteX302" y="connsiteY302"/>
                      </a:cxn>
                      <a:cxn ang="0">
                        <a:pos x="connsiteX303" y="connsiteY303"/>
                      </a:cxn>
                      <a:cxn ang="0">
                        <a:pos x="connsiteX304" y="connsiteY304"/>
                      </a:cxn>
                      <a:cxn ang="0">
                        <a:pos x="connsiteX305" y="connsiteY305"/>
                      </a:cxn>
                      <a:cxn ang="0">
                        <a:pos x="connsiteX306" y="connsiteY306"/>
                      </a:cxn>
                      <a:cxn ang="0">
                        <a:pos x="connsiteX307" y="connsiteY307"/>
                      </a:cxn>
                      <a:cxn ang="0">
                        <a:pos x="connsiteX308" y="connsiteY308"/>
                      </a:cxn>
                      <a:cxn ang="0">
                        <a:pos x="connsiteX309" y="connsiteY309"/>
                      </a:cxn>
                      <a:cxn ang="0">
                        <a:pos x="connsiteX310" y="connsiteY310"/>
                      </a:cxn>
                      <a:cxn ang="0">
                        <a:pos x="connsiteX311" y="connsiteY311"/>
                      </a:cxn>
                      <a:cxn ang="0">
                        <a:pos x="connsiteX312" y="connsiteY312"/>
                      </a:cxn>
                      <a:cxn ang="0">
                        <a:pos x="connsiteX313" y="connsiteY313"/>
                      </a:cxn>
                      <a:cxn ang="0">
                        <a:pos x="connsiteX314" y="connsiteY314"/>
                      </a:cxn>
                      <a:cxn ang="0">
                        <a:pos x="connsiteX315" y="connsiteY315"/>
                      </a:cxn>
                      <a:cxn ang="0">
                        <a:pos x="connsiteX316" y="connsiteY316"/>
                      </a:cxn>
                      <a:cxn ang="0">
                        <a:pos x="connsiteX317" y="connsiteY317"/>
                      </a:cxn>
                      <a:cxn ang="0">
                        <a:pos x="connsiteX318" y="connsiteY318"/>
                      </a:cxn>
                      <a:cxn ang="0">
                        <a:pos x="connsiteX319" y="connsiteY319"/>
                      </a:cxn>
                      <a:cxn ang="0">
                        <a:pos x="connsiteX320" y="connsiteY320"/>
                      </a:cxn>
                      <a:cxn ang="0">
                        <a:pos x="connsiteX321" y="connsiteY321"/>
                      </a:cxn>
                      <a:cxn ang="0">
                        <a:pos x="connsiteX322" y="connsiteY322"/>
                      </a:cxn>
                      <a:cxn ang="0">
                        <a:pos x="connsiteX323" y="connsiteY323"/>
                      </a:cxn>
                      <a:cxn ang="0">
                        <a:pos x="connsiteX324" y="connsiteY324"/>
                      </a:cxn>
                      <a:cxn ang="0">
                        <a:pos x="connsiteX325" y="connsiteY325"/>
                      </a:cxn>
                      <a:cxn ang="0">
                        <a:pos x="connsiteX326" y="connsiteY326"/>
                      </a:cxn>
                      <a:cxn ang="0">
                        <a:pos x="connsiteX327" y="connsiteY327"/>
                      </a:cxn>
                      <a:cxn ang="0">
                        <a:pos x="connsiteX328" y="connsiteY328"/>
                      </a:cxn>
                      <a:cxn ang="0">
                        <a:pos x="connsiteX329" y="connsiteY329"/>
                      </a:cxn>
                      <a:cxn ang="0">
                        <a:pos x="connsiteX330" y="connsiteY330"/>
                      </a:cxn>
                      <a:cxn ang="0">
                        <a:pos x="connsiteX331" y="connsiteY331"/>
                      </a:cxn>
                      <a:cxn ang="0">
                        <a:pos x="connsiteX332" y="connsiteY332"/>
                      </a:cxn>
                      <a:cxn ang="0">
                        <a:pos x="connsiteX333" y="connsiteY333"/>
                      </a:cxn>
                      <a:cxn ang="0">
                        <a:pos x="connsiteX334" y="connsiteY334"/>
                      </a:cxn>
                      <a:cxn ang="0">
                        <a:pos x="connsiteX335" y="connsiteY335"/>
                      </a:cxn>
                      <a:cxn ang="0">
                        <a:pos x="connsiteX336" y="connsiteY336"/>
                      </a:cxn>
                      <a:cxn ang="0">
                        <a:pos x="connsiteX337" y="connsiteY337"/>
                      </a:cxn>
                      <a:cxn ang="0">
                        <a:pos x="connsiteX338" y="connsiteY338"/>
                      </a:cxn>
                      <a:cxn ang="0">
                        <a:pos x="connsiteX339" y="connsiteY339"/>
                      </a:cxn>
                      <a:cxn ang="0">
                        <a:pos x="connsiteX340" y="connsiteY340"/>
                      </a:cxn>
                      <a:cxn ang="0">
                        <a:pos x="connsiteX341" y="connsiteY341"/>
                      </a:cxn>
                      <a:cxn ang="0">
                        <a:pos x="connsiteX342" y="connsiteY342"/>
                      </a:cxn>
                      <a:cxn ang="0">
                        <a:pos x="connsiteX343" y="connsiteY343"/>
                      </a:cxn>
                      <a:cxn ang="0">
                        <a:pos x="connsiteX344" y="connsiteY344"/>
                      </a:cxn>
                      <a:cxn ang="0">
                        <a:pos x="connsiteX345" y="connsiteY345"/>
                      </a:cxn>
                      <a:cxn ang="0">
                        <a:pos x="connsiteX346" y="connsiteY346"/>
                      </a:cxn>
                      <a:cxn ang="0">
                        <a:pos x="connsiteX347" y="connsiteY347"/>
                      </a:cxn>
                      <a:cxn ang="0">
                        <a:pos x="connsiteX348" y="connsiteY348"/>
                      </a:cxn>
                      <a:cxn ang="0">
                        <a:pos x="connsiteX349" y="connsiteY349"/>
                      </a:cxn>
                      <a:cxn ang="0">
                        <a:pos x="connsiteX350" y="connsiteY350"/>
                      </a:cxn>
                      <a:cxn ang="0">
                        <a:pos x="connsiteX351" y="connsiteY351"/>
                      </a:cxn>
                      <a:cxn ang="0">
                        <a:pos x="connsiteX352" y="connsiteY352"/>
                      </a:cxn>
                      <a:cxn ang="0">
                        <a:pos x="connsiteX353" y="connsiteY353"/>
                      </a:cxn>
                      <a:cxn ang="0">
                        <a:pos x="connsiteX354" y="connsiteY354"/>
                      </a:cxn>
                      <a:cxn ang="0">
                        <a:pos x="connsiteX355" y="connsiteY355"/>
                      </a:cxn>
                      <a:cxn ang="0">
                        <a:pos x="connsiteX356" y="connsiteY356"/>
                      </a:cxn>
                      <a:cxn ang="0">
                        <a:pos x="connsiteX357" y="connsiteY357"/>
                      </a:cxn>
                      <a:cxn ang="0">
                        <a:pos x="connsiteX358" y="connsiteY358"/>
                      </a:cxn>
                      <a:cxn ang="0">
                        <a:pos x="connsiteX359" y="connsiteY359"/>
                      </a:cxn>
                      <a:cxn ang="0">
                        <a:pos x="connsiteX360" y="connsiteY360"/>
                      </a:cxn>
                      <a:cxn ang="0">
                        <a:pos x="connsiteX361" y="connsiteY361"/>
                      </a:cxn>
                      <a:cxn ang="0">
                        <a:pos x="connsiteX362" y="connsiteY362"/>
                      </a:cxn>
                      <a:cxn ang="0">
                        <a:pos x="connsiteX363" y="connsiteY363"/>
                      </a:cxn>
                      <a:cxn ang="0">
                        <a:pos x="connsiteX364" y="connsiteY364"/>
                      </a:cxn>
                      <a:cxn ang="0">
                        <a:pos x="connsiteX365" y="connsiteY365"/>
                      </a:cxn>
                      <a:cxn ang="0">
                        <a:pos x="connsiteX366" y="connsiteY366"/>
                      </a:cxn>
                      <a:cxn ang="0">
                        <a:pos x="connsiteX367" y="connsiteY367"/>
                      </a:cxn>
                      <a:cxn ang="0">
                        <a:pos x="connsiteX368" y="connsiteY368"/>
                      </a:cxn>
                      <a:cxn ang="0">
                        <a:pos x="connsiteX369" y="connsiteY369"/>
                      </a:cxn>
                      <a:cxn ang="0">
                        <a:pos x="connsiteX370" y="connsiteY370"/>
                      </a:cxn>
                      <a:cxn ang="0">
                        <a:pos x="connsiteX371" y="connsiteY371"/>
                      </a:cxn>
                      <a:cxn ang="0">
                        <a:pos x="connsiteX372" y="connsiteY372"/>
                      </a:cxn>
                      <a:cxn ang="0">
                        <a:pos x="connsiteX373" y="connsiteY373"/>
                      </a:cxn>
                      <a:cxn ang="0">
                        <a:pos x="connsiteX374" y="connsiteY374"/>
                      </a:cxn>
                      <a:cxn ang="0">
                        <a:pos x="connsiteX375" y="connsiteY375"/>
                      </a:cxn>
                      <a:cxn ang="0">
                        <a:pos x="connsiteX376" y="connsiteY376"/>
                      </a:cxn>
                      <a:cxn ang="0">
                        <a:pos x="connsiteX377" y="connsiteY377"/>
                      </a:cxn>
                      <a:cxn ang="0">
                        <a:pos x="connsiteX378" y="connsiteY378"/>
                      </a:cxn>
                      <a:cxn ang="0">
                        <a:pos x="connsiteX379" y="connsiteY379"/>
                      </a:cxn>
                      <a:cxn ang="0">
                        <a:pos x="connsiteX380" y="connsiteY380"/>
                      </a:cxn>
                      <a:cxn ang="0">
                        <a:pos x="connsiteX381" y="connsiteY381"/>
                      </a:cxn>
                      <a:cxn ang="0">
                        <a:pos x="connsiteX382" y="connsiteY382"/>
                      </a:cxn>
                      <a:cxn ang="0">
                        <a:pos x="connsiteX383" y="connsiteY383"/>
                      </a:cxn>
                      <a:cxn ang="0">
                        <a:pos x="connsiteX384" y="connsiteY384"/>
                      </a:cxn>
                      <a:cxn ang="0">
                        <a:pos x="connsiteX385" y="connsiteY385"/>
                      </a:cxn>
                      <a:cxn ang="0">
                        <a:pos x="connsiteX386" y="connsiteY386"/>
                      </a:cxn>
                      <a:cxn ang="0">
                        <a:pos x="connsiteX387" y="connsiteY387"/>
                      </a:cxn>
                      <a:cxn ang="0">
                        <a:pos x="connsiteX388" y="connsiteY388"/>
                      </a:cxn>
                      <a:cxn ang="0">
                        <a:pos x="connsiteX389" y="connsiteY389"/>
                      </a:cxn>
                      <a:cxn ang="0">
                        <a:pos x="connsiteX390" y="connsiteY390"/>
                      </a:cxn>
                      <a:cxn ang="0">
                        <a:pos x="connsiteX391" y="connsiteY391"/>
                      </a:cxn>
                      <a:cxn ang="0">
                        <a:pos x="connsiteX392" y="connsiteY392"/>
                      </a:cxn>
                      <a:cxn ang="0">
                        <a:pos x="connsiteX393" y="connsiteY393"/>
                      </a:cxn>
                      <a:cxn ang="0">
                        <a:pos x="connsiteX394" y="connsiteY394"/>
                      </a:cxn>
                      <a:cxn ang="0">
                        <a:pos x="connsiteX395" y="connsiteY395"/>
                      </a:cxn>
                      <a:cxn ang="0">
                        <a:pos x="connsiteX396" y="connsiteY396"/>
                      </a:cxn>
                      <a:cxn ang="0">
                        <a:pos x="connsiteX397" y="connsiteY397"/>
                      </a:cxn>
                      <a:cxn ang="0">
                        <a:pos x="connsiteX398" y="connsiteY398"/>
                      </a:cxn>
                      <a:cxn ang="0">
                        <a:pos x="connsiteX399" y="connsiteY399"/>
                      </a:cxn>
                      <a:cxn ang="0">
                        <a:pos x="connsiteX400" y="connsiteY400"/>
                      </a:cxn>
                      <a:cxn ang="0">
                        <a:pos x="connsiteX401" y="connsiteY401"/>
                      </a:cxn>
                      <a:cxn ang="0">
                        <a:pos x="connsiteX402" y="connsiteY402"/>
                      </a:cxn>
                      <a:cxn ang="0">
                        <a:pos x="connsiteX403" y="connsiteY403"/>
                      </a:cxn>
                      <a:cxn ang="0">
                        <a:pos x="connsiteX404" y="connsiteY404"/>
                      </a:cxn>
                      <a:cxn ang="0">
                        <a:pos x="connsiteX405" y="connsiteY405"/>
                      </a:cxn>
                      <a:cxn ang="0">
                        <a:pos x="connsiteX406" y="connsiteY406"/>
                      </a:cxn>
                      <a:cxn ang="0">
                        <a:pos x="connsiteX407" y="connsiteY407"/>
                      </a:cxn>
                      <a:cxn ang="0">
                        <a:pos x="connsiteX408" y="connsiteY408"/>
                      </a:cxn>
                      <a:cxn ang="0">
                        <a:pos x="connsiteX409" y="connsiteY409"/>
                      </a:cxn>
                      <a:cxn ang="0">
                        <a:pos x="connsiteX410" y="connsiteY410"/>
                      </a:cxn>
                      <a:cxn ang="0">
                        <a:pos x="connsiteX411" y="connsiteY411"/>
                      </a:cxn>
                      <a:cxn ang="0">
                        <a:pos x="connsiteX412" y="connsiteY412"/>
                      </a:cxn>
                      <a:cxn ang="0">
                        <a:pos x="connsiteX413" y="connsiteY413"/>
                      </a:cxn>
                      <a:cxn ang="0">
                        <a:pos x="connsiteX414" y="connsiteY414"/>
                      </a:cxn>
                      <a:cxn ang="0">
                        <a:pos x="connsiteX415" y="connsiteY415"/>
                      </a:cxn>
                      <a:cxn ang="0">
                        <a:pos x="connsiteX416" y="connsiteY416"/>
                      </a:cxn>
                      <a:cxn ang="0">
                        <a:pos x="connsiteX417" y="connsiteY417"/>
                      </a:cxn>
                      <a:cxn ang="0">
                        <a:pos x="connsiteX418" y="connsiteY418"/>
                      </a:cxn>
                      <a:cxn ang="0">
                        <a:pos x="connsiteX419" y="connsiteY419"/>
                      </a:cxn>
                      <a:cxn ang="0">
                        <a:pos x="connsiteX420" y="connsiteY420"/>
                      </a:cxn>
                      <a:cxn ang="0">
                        <a:pos x="connsiteX421" y="connsiteY421"/>
                      </a:cxn>
                      <a:cxn ang="0">
                        <a:pos x="connsiteX422" y="connsiteY422"/>
                      </a:cxn>
                      <a:cxn ang="0">
                        <a:pos x="connsiteX423" y="connsiteY423"/>
                      </a:cxn>
                      <a:cxn ang="0">
                        <a:pos x="connsiteX424" y="connsiteY424"/>
                      </a:cxn>
                      <a:cxn ang="0">
                        <a:pos x="connsiteX425" y="connsiteY425"/>
                      </a:cxn>
                      <a:cxn ang="0">
                        <a:pos x="connsiteX426" y="connsiteY426"/>
                      </a:cxn>
                      <a:cxn ang="0">
                        <a:pos x="connsiteX427" y="connsiteY427"/>
                      </a:cxn>
                      <a:cxn ang="0">
                        <a:pos x="connsiteX428" y="connsiteY428"/>
                      </a:cxn>
                      <a:cxn ang="0">
                        <a:pos x="connsiteX429" y="connsiteY429"/>
                      </a:cxn>
                      <a:cxn ang="0">
                        <a:pos x="connsiteX430" y="connsiteY430"/>
                      </a:cxn>
                      <a:cxn ang="0">
                        <a:pos x="connsiteX431" y="connsiteY431"/>
                      </a:cxn>
                      <a:cxn ang="0">
                        <a:pos x="connsiteX432" y="connsiteY432"/>
                      </a:cxn>
                      <a:cxn ang="0">
                        <a:pos x="connsiteX433" y="connsiteY433"/>
                      </a:cxn>
                      <a:cxn ang="0">
                        <a:pos x="connsiteX434" y="connsiteY434"/>
                      </a:cxn>
                      <a:cxn ang="0">
                        <a:pos x="connsiteX435" y="connsiteY435"/>
                      </a:cxn>
                      <a:cxn ang="0">
                        <a:pos x="connsiteX436" y="connsiteY436"/>
                      </a:cxn>
                      <a:cxn ang="0">
                        <a:pos x="connsiteX437" y="connsiteY437"/>
                      </a:cxn>
                      <a:cxn ang="0">
                        <a:pos x="connsiteX438" y="connsiteY438"/>
                      </a:cxn>
                      <a:cxn ang="0">
                        <a:pos x="connsiteX439" y="connsiteY439"/>
                      </a:cxn>
                      <a:cxn ang="0">
                        <a:pos x="connsiteX440" y="connsiteY440"/>
                      </a:cxn>
                      <a:cxn ang="0">
                        <a:pos x="connsiteX441" y="connsiteY441"/>
                      </a:cxn>
                      <a:cxn ang="0">
                        <a:pos x="connsiteX442" y="connsiteY442"/>
                      </a:cxn>
                      <a:cxn ang="0">
                        <a:pos x="connsiteX443" y="connsiteY443"/>
                      </a:cxn>
                      <a:cxn ang="0">
                        <a:pos x="connsiteX444" y="connsiteY444"/>
                      </a:cxn>
                      <a:cxn ang="0">
                        <a:pos x="connsiteX445" y="connsiteY445"/>
                      </a:cxn>
                      <a:cxn ang="0">
                        <a:pos x="connsiteX446" y="connsiteY446"/>
                      </a:cxn>
                      <a:cxn ang="0">
                        <a:pos x="connsiteX447" y="connsiteY447"/>
                      </a:cxn>
                      <a:cxn ang="0">
                        <a:pos x="connsiteX448" y="connsiteY448"/>
                      </a:cxn>
                      <a:cxn ang="0">
                        <a:pos x="connsiteX449" y="connsiteY449"/>
                      </a:cxn>
                      <a:cxn ang="0">
                        <a:pos x="connsiteX450" y="connsiteY450"/>
                      </a:cxn>
                      <a:cxn ang="0">
                        <a:pos x="connsiteX451" y="connsiteY451"/>
                      </a:cxn>
                      <a:cxn ang="0">
                        <a:pos x="connsiteX452" y="connsiteY452"/>
                      </a:cxn>
                      <a:cxn ang="0">
                        <a:pos x="connsiteX453" y="connsiteY453"/>
                      </a:cxn>
                      <a:cxn ang="0">
                        <a:pos x="connsiteX454" y="connsiteY454"/>
                      </a:cxn>
                      <a:cxn ang="0">
                        <a:pos x="connsiteX455" y="connsiteY455"/>
                      </a:cxn>
                      <a:cxn ang="0">
                        <a:pos x="connsiteX456" y="connsiteY456"/>
                      </a:cxn>
                      <a:cxn ang="0">
                        <a:pos x="connsiteX457" y="connsiteY457"/>
                      </a:cxn>
                      <a:cxn ang="0">
                        <a:pos x="connsiteX458" y="connsiteY458"/>
                      </a:cxn>
                      <a:cxn ang="0">
                        <a:pos x="connsiteX459" y="connsiteY459"/>
                      </a:cxn>
                      <a:cxn ang="0">
                        <a:pos x="connsiteX460" y="connsiteY460"/>
                      </a:cxn>
                      <a:cxn ang="0">
                        <a:pos x="connsiteX461" y="connsiteY461"/>
                      </a:cxn>
                      <a:cxn ang="0">
                        <a:pos x="connsiteX462" y="connsiteY462"/>
                      </a:cxn>
                      <a:cxn ang="0">
                        <a:pos x="connsiteX463" y="connsiteY463"/>
                      </a:cxn>
                      <a:cxn ang="0">
                        <a:pos x="connsiteX464" y="connsiteY464"/>
                      </a:cxn>
                      <a:cxn ang="0">
                        <a:pos x="connsiteX465" y="connsiteY465"/>
                      </a:cxn>
                      <a:cxn ang="0">
                        <a:pos x="connsiteX466" y="connsiteY466"/>
                      </a:cxn>
                      <a:cxn ang="0">
                        <a:pos x="connsiteX467" y="connsiteY467"/>
                      </a:cxn>
                      <a:cxn ang="0">
                        <a:pos x="connsiteX468" y="connsiteY468"/>
                      </a:cxn>
                      <a:cxn ang="0">
                        <a:pos x="connsiteX469" y="connsiteY469"/>
                      </a:cxn>
                      <a:cxn ang="0">
                        <a:pos x="connsiteX470" y="connsiteY470"/>
                      </a:cxn>
                      <a:cxn ang="0">
                        <a:pos x="connsiteX471" y="connsiteY471"/>
                      </a:cxn>
                      <a:cxn ang="0">
                        <a:pos x="connsiteX472" y="connsiteY472"/>
                      </a:cxn>
                      <a:cxn ang="0">
                        <a:pos x="connsiteX473" y="connsiteY473"/>
                      </a:cxn>
                      <a:cxn ang="0">
                        <a:pos x="connsiteX474" y="connsiteY474"/>
                      </a:cxn>
                      <a:cxn ang="0">
                        <a:pos x="connsiteX475" y="connsiteY475"/>
                      </a:cxn>
                      <a:cxn ang="0">
                        <a:pos x="connsiteX476" y="connsiteY476"/>
                      </a:cxn>
                      <a:cxn ang="0">
                        <a:pos x="connsiteX477" y="connsiteY477"/>
                      </a:cxn>
                      <a:cxn ang="0">
                        <a:pos x="connsiteX478" y="connsiteY478"/>
                      </a:cxn>
                      <a:cxn ang="0">
                        <a:pos x="connsiteX479" y="connsiteY479"/>
                      </a:cxn>
                      <a:cxn ang="0">
                        <a:pos x="connsiteX480" y="connsiteY480"/>
                      </a:cxn>
                      <a:cxn ang="0">
                        <a:pos x="connsiteX481" y="connsiteY481"/>
                      </a:cxn>
                      <a:cxn ang="0">
                        <a:pos x="connsiteX482" y="connsiteY482"/>
                      </a:cxn>
                      <a:cxn ang="0">
                        <a:pos x="connsiteX483" y="connsiteY483"/>
                      </a:cxn>
                      <a:cxn ang="0">
                        <a:pos x="connsiteX484" y="connsiteY484"/>
                      </a:cxn>
                      <a:cxn ang="0">
                        <a:pos x="connsiteX485" y="connsiteY485"/>
                      </a:cxn>
                      <a:cxn ang="0">
                        <a:pos x="connsiteX486" y="connsiteY486"/>
                      </a:cxn>
                      <a:cxn ang="0">
                        <a:pos x="connsiteX487" y="connsiteY487"/>
                      </a:cxn>
                      <a:cxn ang="0">
                        <a:pos x="connsiteX488" y="connsiteY488"/>
                      </a:cxn>
                      <a:cxn ang="0">
                        <a:pos x="connsiteX489" y="connsiteY489"/>
                      </a:cxn>
                      <a:cxn ang="0">
                        <a:pos x="connsiteX490" y="connsiteY490"/>
                      </a:cxn>
                      <a:cxn ang="0">
                        <a:pos x="connsiteX491" y="connsiteY491"/>
                      </a:cxn>
                      <a:cxn ang="0">
                        <a:pos x="connsiteX492" y="connsiteY492"/>
                      </a:cxn>
                      <a:cxn ang="0">
                        <a:pos x="connsiteX493" y="connsiteY493"/>
                      </a:cxn>
                      <a:cxn ang="0">
                        <a:pos x="connsiteX494" y="connsiteY494"/>
                      </a:cxn>
                      <a:cxn ang="0">
                        <a:pos x="connsiteX495" y="connsiteY495"/>
                      </a:cxn>
                      <a:cxn ang="0">
                        <a:pos x="connsiteX496" y="connsiteY496"/>
                      </a:cxn>
                      <a:cxn ang="0">
                        <a:pos x="connsiteX497" y="connsiteY497"/>
                      </a:cxn>
                      <a:cxn ang="0">
                        <a:pos x="connsiteX498" y="connsiteY498"/>
                      </a:cxn>
                      <a:cxn ang="0">
                        <a:pos x="connsiteX499" y="connsiteY499"/>
                      </a:cxn>
                      <a:cxn ang="0">
                        <a:pos x="connsiteX500" y="connsiteY500"/>
                      </a:cxn>
                      <a:cxn ang="0">
                        <a:pos x="connsiteX501" y="connsiteY501"/>
                      </a:cxn>
                      <a:cxn ang="0">
                        <a:pos x="connsiteX502" y="connsiteY502"/>
                      </a:cxn>
                      <a:cxn ang="0">
                        <a:pos x="connsiteX503" y="connsiteY503"/>
                      </a:cxn>
                      <a:cxn ang="0">
                        <a:pos x="connsiteX504" y="connsiteY504"/>
                      </a:cxn>
                      <a:cxn ang="0">
                        <a:pos x="connsiteX505" y="connsiteY505"/>
                      </a:cxn>
                      <a:cxn ang="0">
                        <a:pos x="connsiteX506" y="connsiteY506"/>
                      </a:cxn>
                      <a:cxn ang="0">
                        <a:pos x="connsiteX507" y="connsiteY507"/>
                      </a:cxn>
                      <a:cxn ang="0">
                        <a:pos x="connsiteX508" y="connsiteY508"/>
                      </a:cxn>
                      <a:cxn ang="0">
                        <a:pos x="connsiteX509" y="connsiteY509"/>
                      </a:cxn>
                      <a:cxn ang="0">
                        <a:pos x="connsiteX510" y="connsiteY510"/>
                      </a:cxn>
                      <a:cxn ang="0">
                        <a:pos x="connsiteX511" y="connsiteY511"/>
                      </a:cxn>
                      <a:cxn ang="0">
                        <a:pos x="connsiteX512" y="connsiteY512"/>
                      </a:cxn>
                      <a:cxn ang="0">
                        <a:pos x="connsiteX513" y="connsiteY513"/>
                      </a:cxn>
                      <a:cxn ang="0">
                        <a:pos x="connsiteX514" y="connsiteY514"/>
                      </a:cxn>
                      <a:cxn ang="0">
                        <a:pos x="connsiteX515" y="connsiteY515"/>
                      </a:cxn>
                      <a:cxn ang="0">
                        <a:pos x="connsiteX516" y="connsiteY516"/>
                      </a:cxn>
                      <a:cxn ang="0">
                        <a:pos x="connsiteX517" y="connsiteY517"/>
                      </a:cxn>
                      <a:cxn ang="0">
                        <a:pos x="connsiteX518" y="connsiteY518"/>
                      </a:cxn>
                      <a:cxn ang="0">
                        <a:pos x="connsiteX519" y="connsiteY519"/>
                      </a:cxn>
                      <a:cxn ang="0">
                        <a:pos x="connsiteX520" y="connsiteY520"/>
                      </a:cxn>
                      <a:cxn ang="0">
                        <a:pos x="connsiteX521" y="connsiteY521"/>
                      </a:cxn>
                      <a:cxn ang="0">
                        <a:pos x="connsiteX522" y="connsiteY522"/>
                      </a:cxn>
                      <a:cxn ang="0">
                        <a:pos x="connsiteX523" y="connsiteY523"/>
                      </a:cxn>
                      <a:cxn ang="0">
                        <a:pos x="connsiteX524" y="connsiteY524"/>
                      </a:cxn>
                      <a:cxn ang="0">
                        <a:pos x="connsiteX525" y="connsiteY525"/>
                      </a:cxn>
                      <a:cxn ang="0">
                        <a:pos x="connsiteX526" y="connsiteY526"/>
                      </a:cxn>
                      <a:cxn ang="0">
                        <a:pos x="connsiteX527" y="connsiteY527"/>
                      </a:cxn>
                      <a:cxn ang="0">
                        <a:pos x="connsiteX528" y="connsiteY528"/>
                      </a:cxn>
                      <a:cxn ang="0">
                        <a:pos x="connsiteX529" y="connsiteY529"/>
                      </a:cxn>
                      <a:cxn ang="0">
                        <a:pos x="connsiteX530" y="connsiteY530"/>
                      </a:cxn>
                      <a:cxn ang="0">
                        <a:pos x="connsiteX531" y="connsiteY531"/>
                      </a:cxn>
                      <a:cxn ang="0">
                        <a:pos x="connsiteX532" y="connsiteY532"/>
                      </a:cxn>
                      <a:cxn ang="0">
                        <a:pos x="connsiteX533" y="connsiteY533"/>
                      </a:cxn>
                      <a:cxn ang="0">
                        <a:pos x="connsiteX534" y="connsiteY534"/>
                      </a:cxn>
                      <a:cxn ang="0">
                        <a:pos x="connsiteX535" y="connsiteY535"/>
                      </a:cxn>
                      <a:cxn ang="0">
                        <a:pos x="connsiteX536" y="connsiteY536"/>
                      </a:cxn>
                      <a:cxn ang="0">
                        <a:pos x="connsiteX537" y="connsiteY537"/>
                      </a:cxn>
                      <a:cxn ang="0">
                        <a:pos x="connsiteX538" y="connsiteY538"/>
                      </a:cxn>
                      <a:cxn ang="0">
                        <a:pos x="connsiteX539" y="connsiteY539"/>
                      </a:cxn>
                      <a:cxn ang="0">
                        <a:pos x="connsiteX540" y="connsiteY540"/>
                      </a:cxn>
                      <a:cxn ang="0">
                        <a:pos x="connsiteX541" y="connsiteY541"/>
                      </a:cxn>
                      <a:cxn ang="0">
                        <a:pos x="connsiteX542" y="connsiteY542"/>
                      </a:cxn>
                      <a:cxn ang="0">
                        <a:pos x="connsiteX543" y="connsiteY543"/>
                      </a:cxn>
                      <a:cxn ang="0">
                        <a:pos x="connsiteX544" y="connsiteY544"/>
                      </a:cxn>
                      <a:cxn ang="0">
                        <a:pos x="connsiteX545" y="connsiteY545"/>
                      </a:cxn>
                      <a:cxn ang="0">
                        <a:pos x="connsiteX546" y="connsiteY546"/>
                      </a:cxn>
                      <a:cxn ang="0">
                        <a:pos x="connsiteX547" y="connsiteY547"/>
                      </a:cxn>
                      <a:cxn ang="0">
                        <a:pos x="connsiteX548" y="connsiteY548"/>
                      </a:cxn>
                      <a:cxn ang="0">
                        <a:pos x="connsiteX549" y="connsiteY549"/>
                      </a:cxn>
                      <a:cxn ang="0">
                        <a:pos x="connsiteX550" y="connsiteY550"/>
                      </a:cxn>
                      <a:cxn ang="0">
                        <a:pos x="connsiteX551" y="connsiteY551"/>
                      </a:cxn>
                      <a:cxn ang="0">
                        <a:pos x="connsiteX552" y="connsiteY552"/>
                      </a:cxn>
                      <a:cxn ang="0">
                        <a:pos x="connsiteX553" y="connsiteY553"/>
                      </a:cxn>
                      <a:cxn ang="0">
                        <a:pos x="connsiteX554" y="connsiteY554"/>
                      </a:cxn>
                      <a:cxn ang="0">
                        <a:pos x="connsiteX555" y="connsiteY555"/>
                      </a:cxn>
                      <a:cxn ang="0">
                        <a:pos x="connsiteX556" y="connsiteY556"/>
                      </a:cxn>
                      <a:cxn ang="0">
                        <a:pos x="connsiteX557" y="connsiteY557"/>
                      </a:cxn>
                      <a:cxn ang="0">
                        <a:pos x="connsiteX558" y="connsiteY558"/>
                      </a:cxn>
                    </a:cxnLst>
                    <a:rect l="l" t="t" r="r" b="b"/>
                    <a:pathLst>
                      <a:path w="364971" h="677337">
                        <a:moveTo>
                          <a:pt x="206617" y="599685"/>
                        </a:moveTo>
                        <a:cubicBezTo>
                          <a:pt x="198046" y="600912"/>
                          <a:pt x="194373" y="603367"/>
                          <a:pt x="194373" y="603367"/>
                        </a:cubicBezTo>
                        <a:cubicBezTo>
                          <a:pt x="194373" y="603367"/>
                          <a:pt x="213964" y="597230"/>
                          <a:pt x="236616" y="605208"/>
                        </a:cubicBezTo>
                        <a:cubicBezTo>
                          <a:pt x="249778" y="609810"/>
                          <a:pt x="260339" y="611651"/>
                          <a:pt x="269829" y="611805"/>
                        </a:cubicBezTo>
                        <a:lnTo>
                          <a:pt x="287831" y="609433"/>
                        </a:lnTo>
                        <a:lnTo>
                          <a:pt x="283809" y="606409"/>
                        </a:lnTo>
                        <a:lnTo>
                          <a:pt x="245187" y="604594"/>
                        </a:lnTo>
                        <a:cubicBezTo>
                          <a:pt x="227433" y="598458"/>
                          <a:pt x="214576" y="598458"/>
                          <a:pt x="206617" y="599685"/>
                        </a:cubicBezTo>
                        <a:close/>
                        <a:moveTo>
                          <a:pt x="124803" y="533779"/>
                        </a:moveTo>
                        <a:cubicBezTo>
                          <a:pt x="116254" y="533164"/>
                          <a:pt x="111980" y="535009"/>
                          <a:pt x="111980" y="535009"/>
                        </a:cubicBezTo>
                        <a:cubicBezTo>
                          <a:pt x="111980" y="535009"/>
                          <a:pt x="117476" y="535009"/>
                          <a:pt x="124803" y="535624"/>
                        </a:cubicBezTo>
                        <a:cubicBezTo>
                          <a:pt x="128466" y="536239"/>
                          <a:pt x="133351" y="536854"/>
                          <a:pt x="138235" y="538084"/>
                        </a:cubicBezTo>
                        <a:cubicBezTo>
                          <a:pt x="143120" y="539314"/>
                          <a:pt x="148005" y="541159"/>
                          <a:pt x="153500" y="544234"/>
                        </a:cubicBezTo>
                        <a:cubicBezTo>
                          <a:pt x="166322" y="550384"/>
                          <a:pt x="176091" y="552844"/>
                          <a:pt x="185250" y="553459"/>
                        </a:cubicBezTo>
                        <a:lnTo>
                          <a:pt x="204422" y="551160"/>
                        </a:lnTo>
                        <a:lnTo>
                          <a:pt x="200528" y="548645"/>
                        </a:lnTo>
                        <a:lnTo>
                          <a:pt x="199293" y="549154"/>
                        </a:lnTo>
                        <a:cubicBezTo>
                          <a:pt x="190745" y="550999"/>
                          <a:pt x="177923" y="551614"/>
                          <a:pt x="162048" y="544234"/>
                        </a:cubicBezTo>
                        <a:cubicBezTo>
                          <a:pt x="153500" y="540544"/>
                          <a:pt x="146173" y="538084"/>
                          <a:pt x="140067" y="536239"/>
                        </a:cubicBezTo>
                        <a:cubicBezTo>
                          <a:pt x="133961" y="534394"/>
                          <a:pt x="129077" y="533779"/>
                          <a:pt x="124803" y="533779"/>
                        </a:cubicBezTo>
                        <a:close/>
                        <a:moveTo>
                          <a:pt x="220169" y="482657"/>
                        </a:moveTo>
                        <a:cubicBezTo>
                          <a:pt x="220169" y="482657"/>
                          <a:pt x="218328" y="487005"/>
                          <a:pt x="219555" y="495081"/>
                        </a:cubicBezTo>
                        <a:cubicBezTo>
                          <a:pt x="220783" y="502535"/>
                          <a:pt x="224464" y="514338"/>
                          <a:pt x="235510" y="528004"/>
                        </a:cubicBezTo>
                        <a:cubicBezTo>
                          <a:pt x="246556" y="541049"/>
                          <a:pt x="250852" y="553473"/>
                          <a:pt x="252079" y="562791"/>
                        </a:cubicBezTo>
                        <a:lnTo>
                          <a:pt x="251978" y="565240"/>
                        </a:lnTo>
                        <a:lnTo>
                          <a:pt x="256386" y="568260"/>
                        </a:lnTo>
                        <a:lnTo>
                          <a:pt x="251389" y="547339"/>
                        </a:lnTo>
                        <a:cubicBezTo>
                          <a:pt x="247784" y="538720"/>
                          <a:pt x="242260" y="529868"/>
                          <a:pt x="233669" y="519929"/>
                        </a:cubicBezTo>
                        <a:cubicBezTo>
                          <a:pt x="226305" y="511232"/>
                          <a:pt x="223237" y="501914"/>
                          <a:pt x="221396" y="494460"/>
                        </a:cubicBezTo>
                        <a:cubicBezTo>
                          <a:pt x="220783" y="491354"/>
                          <a:pt x="220169" y="488248"/>
                          <a:pt x="220169" y="486384"/>
                        </a:cubicBezTo>
                        <a:cubicBezTo>
                          <a:pt x="220169" y="483899"/>
                          <a:pt x="220169" y="482657"/>
                          <a:pt x="220169" y="482657"/>
                        </a:cubicBezTo>
                        <a:close/>
                        <a:moveTo>
                          <a:pt x="48715" y="445679"/>
                        </a:moveTo>
                        <a:cubicBezTo>
                          <a:pt x="48715" y="445679"/>
                          <a:pt x="53633" y="446934"/>
                          <a:pt x="60396" y="450700"/>
                        </a:cubicBezTo>
                        <a:cubicBezTo>
                          <a:pt x="63470" y="452583"/>
                          <a:pt x="67773" y="455093"/>
                          <a:pt x="71462" y="458231"/>
                        </a:cubicBezTo>
                        <a:cubicBezTo>
                          <a:pt x="75765" y="460742"/>
                          <a:pt x="80068" y="464507"/>
                          <a:pt x="84372" y="468273"/>
                        </a:cubicBezTo>
                        <a:cubicBezTo>
                          <a:pt x="89905" y="473294"/>
                          <a:pt x="94208" y="477060"/>
                          <a:pt x="99126" y="479570"/>
                        </a:cubicBezTo>
                        <a:cubicBezTo>
                          <a:pt x="101585" y="481453"/>
                          <a:pt x="104044" y="482708"/>
                          <a:pt x="105889" y="483336"/>
                        </a:cubicBezTo>
                        <a:cubicBezTo>
                          <a:pt x="108348" y="484591"/>
                          <a:pt x="110192" y="485219"/>
                          <a:pt x="112651" y="485846"/>
                        </a:cubicBezTo>
                        <a:cubicBezTo>
                          <a:pt x="116955" y="487729"/>
                          <a:pt x="120643" y="488357"/>
                          <a:pt x="124947" y="488985"/>
                        </a:cubicBezTo>
                        <a:lnTo>
                          <a:pt x="132650" y="488985"/>
                        </a:lnTo>
                        <a:lnTo>
                          <a:pt x="129031" y="484689"/>
                        </a:lnTo>
                        <a:lnTo>
                          <a:pt x="126176" y="485219"/>
                        </a:lnTo>
                        <a:cubicBezTo>
                          <a:pt x="118184" y="485219"/>
                          <a:pt x="105889" y="482708"/>
                          <a:pt x="92364" y="471411"/>
                        </a:cubicBezTo>
                        <a:cubicBezTo>
                          <a:pt x="78839" y="458859"/>
                          <a:pt x="68388" y="452583"/>
                          <a:pt x="60396" y="448817"/>
                        </a:cubicBezTo>
                        <a:cubicBezTo>
                          <a:pt x="53018" y="445679"/>
                          <a:pt x="48715" y="445679"/>
                          <a:pt x="48715" y="445679"/>
                        </a:cubicBezTo>
                        <a:close/>
                        <a:moveTo>
                          <a:pt x="159670" y="429581"/>
                        </a:moveTo>
                        <a:cubicBezTo>
                          <a:pt x="159670" y="429581"/>
                          <a:pt x="157197" y="432663"/>
                          <a:pt x="155960" y="440061"/>
                        </a:cubicBezTo>
                        <a:cubicBezTo>
                          <a:pt x="154723" y="446841"/>
                          <a:pt x="155342" y="457321"/>
                          <a:pt x="162761" y="471498"/>
                        </a:cubicBezTo>
                        <a:cubicBezTo>
                          <a:pt x="170181" y="484443"/>
                          <a:pt x="172036" y="496155"/>
                          <a:pt x="172036" y="504785"/>
                        </a:cubicBezTo>
                        <a:lnTo>
                          <a:pt x="172001" y="505050"/>
                        </a:lnTo>
                        <a:lnTo>
                          <a:pt x="176010" y="508206"/>
                        </a:lnTo>
                        <a:lnTo>
                          <a:pt x="175745" y="502936"/>
                        </a:lnTo>
                        <a:cubicBezTo>
                          <a:pt x="175127" y="499237"/>
                          <a:pt x="174509" y="494922"/>
                          <a:pt x="173891" y="490607"/>
                        </a:cubicBezTo>
                        <a:cubicBezTo>
                          <a:pt x="172654" y="486909"/>
                          <a:pt x="171417" y="482594"/>
                          <a:pt x="169563" y="478279"/>
                        </a:cubicBezTo>
                        <a:cubicBezTo>
                          <a:pt x="167708" y="473348"/>
                          <a:pt x="165234" y="469033"/>
                          <a:pt x="162143" y="463485"/>
                        </a:cubicBezTo>
                        <a:cubicBezTo>
                          <a:pt x="160288" y="459170"/>
                          <a:pt x="158433" y="454855"/>
                          <a:pt x="157815" y="450540"/>
                        </a:cubicBezTo>
                        <a:cubicBezTo>
                          <a:pt x="157197" y="446841"/>
                          <a:pt x="157197" y="443143"/>
                          <a:pt x="157197" y="440061"/>
                        </a:cubicBezTo>
                        <a:cubicBezTo>
                          <a:pt x="157815" y="433280"/>
                          <a:pt x="159670" y="429581"/>
                          <a:pt x="159670" y="429581"/>
                        </a:cubicBezTo>
                        <a:close/>
                        <a:moveTo>
                          <a:pt x="128490" y="371210"/>
                        </a:moveTo>
                        <a:cubicBezTo>
                          <a:pt x="128490" y="371210"/>
                          <a:pt x="127875" y="371826"/>
                          <a:pt x="126028" y="373058"/>
                        </a:cubicBezTo>
                        <a:cubicBezTo>
                          <a:pt x="124797" y="374291"/>
                          <a:pt x="122950" y="375523"/>
                          <a:pt x="121104" y="378604"/>
                        </a:cubicBezTo>
                        <a:cubicBezTo>
                          <a:pt x="119257" y="381069"/>
                          <a:pt x="117410" y="384766"/>
                          <a:pt x="116179" y="389080"/>
                        </a:cubicBezTo>
                        <a:cubicBezTo>
                          <a:pt x="115564" y="394009"/>
                          <a:pt x="114332" y="399555"/>
                          <a:pt x="115564" y="406950"/>
                        </a:cubicBezTo>
                        <a:cubicBezTo>
                          <a:pt x="116795" y="419890"/>
                          <a:pt x="114948" y="430982"/>
                          <a:pt x="112486" y="438376"/>
                        </a:cubicBezTo>
                        <a:lnTo>
                          <a:pt x="112162" y="439097"/>
                        </a:lnTo>
                        <a:lnTo>
                          <a:pt x="114994" y="444249"/>
                        </a:lnTo>
                        <a:lnTo>
                          <a:pt x="116795" y="437760"/>
                        </a:lnTo>
                        <a:cubicBezTo>
                          <a:pt x="116795" y="435911"/>
                          <a:pt x="117410" y="434063"/>
                          <a:pt x="117410" y="432214"/>
                        </a:cubicBezTo>
                        <a:cubicBezTo>
                          <a:pt x="118026" y="430365"/>
                          <a:pt x="118026" y="428517"/>
                          <a:pt x="118026" y="426668"/>
                        </a:cubicBezTo>
                        <a:cubicBezTo>
                          <a:pt x="118641" y="424820"/>
                          <a:pt x="118641" y="422971"/>
                          <a:pt x="118641" y="420506"/>
                        </a:cubicBezTo>
                        <a:cubicBezTo>
                          <a:pt x="118641" y="418657"/>
                          <a:pt x="118641" y="416809"/>
                          <a:pt x="118641" y="414344"/>
                        </a:cubicBezTo>
                        <a:cubicBezTo>
                          <a:pt x="118641" y="410031"/>
                          <a:pt x="118641" y="405101"/>
                          <a:pt x="118026" y="400171"/>
                        </a:cubicBezTo>
                        <a:cubicBezTo>
                          <a:pt x="117410" y="395858"/>
                          <a:pt x="118026" y="391544"/>
                          <a:pt x="118641" y="388463"/>
                        </a:cubicBezTo>
                        <a:cubicBezTo>
                          <a:pt x="119872" y="384766"/>
                          <a:pt x="121104" y="381685"/>
                          <a:pt x="122950" y="379220"/>
                        </a:cubicBezTo>
                        <a:cubicBezTo>
                          <a:pt x="124181" y="376756"/>
                          <a:pt x="125413" y="374291"/>
                          <a:pt x="126644" y="373058"/>
                        </a:cubicBezTo>
                        <a:cubicBezTo>
                          <a:pt x="127875" y="371826"/>
                          <a:pt x="128490" y="371210"/>
                          <a:pt x="128490" y="371210"/>
                        </a:cubicBezTo>
                        <a:close/>
                        <a:moveTo>
                          <a:pt x="28236" y="341535"/>
                        </a:moveTo>
                        <a:cubicBezTo>
                          <a:pt x="28236" y="341535"/>
                          <a:pt x="31305" y="344625"/>
                          <a:pt x="35602" y="350187"/>
                        </a:cubicBezTo>
                        <a:cubicBezTo>
                          <a:pt x="36830" y="351423"/>
                          <a:pt x="38058" y="353277"/>
                          <a:pt x="39285" y="355130"/>
                        </a:cubicBezTo>
                        <a:cubicBezTo>
                          <a:pt x="40513" y="356984"/>
                          <a:pt x="41741" y="358838"/>
                          <a:pt x="42968" y="360692"/>
                        </a:cubicBezTo>
                        <a:cubicBezTo>
                          <a:pt x="44196" y="363164"/>
                          <a:pt x="44810" y="365018"/>
                          <a:pt x="46037" y="367489"/>
                        </a:cubicBezTo>
                        <a:cubicBezTo>
                          <a:pt x="47265" y="369961"/>
                          <a:pt x="48493" y="372433"/>
                          <a:pt x="49721" y="374905"/>
                        </a:cubicBezTo>
                        <a:cubicBezTo>
                          <a:pt x="50948" y="377995"/>
                          <a:pt x="52176" y="381084"/>
                          <a:pt x="53403" y="383556"/>
                        </a:cubicBezTo>
                        <a:cubicBezTo>
                          <a:pt x="54631" y="386028"/>
                          <a:pt x="56473" y="388500"/>
                          <a:pt x="57700" y="390972"/>
                        </a:cubicBezTo>
                        <a:cubicBezTo>
                          <a:pt x="60769" y="395297"/>
                          <a:pt x="63839" y="398387"/>
                          <a:pt x="66908" y="401477"/>
                        </a:cubicBezTo>
                        <a:cubicBezTo>
                          <a:pt x="69977" y="404567"/>
                          <a:pt x="73046" y="406421"/>
                          <a:pt x="76729" y="408274"/>
                        </a:cubicBezTo>
                        <a:lnTo>
                          <a:pt x="79574" y="409454"/>
                        </a:lnTo>
                        <a:lnTo>
                          <a:pt x="78288" y="405301"/>
                        </a:lnTo>
                        <a:lnTo>
                          <a:pt x="73660" y="402713"/>
                        </a:lnTo>
                        <a:cubicBezTo>
                          <a:pt x="71205" y="401477"/>
                          <a:pt x="69363" y="399623"/>
                          <a:pt x="67522" y="397769"/>
                        </a:cubicBezTo>
                        <a:cubicBezTo>
                          <a:pt x="62611" y="393444"/>
                          <a:pt x="58928" y="387882"/>
                          <a:pt x="55245" y="380467"/>
                        </a:cubicBezTo>
                        <a:cubicBezTo>
                          <a:pt x="53403" y="376759"/>
                          <a:pt x="51562" y="373051"/>
                          <a:pt x="49721" y="369961"/>
                        </a:cubicBezTo>
                        <a:cubicBezTo>
                          <a:pt x="48493" y="366254"/>
                          <a:pt x="46651" y="363782"/>
                          <a:pt x="45424" y="360692"/>
                        </a:cubicBezTo>
                        <a:cubicBezTo>
                          <a:pt x="43582" y="358220"/>
                          <a:pt x="42355" y="355748"/>
                          <a:pt x="40513" y="353895"/>
                        </a:cubicBezTo>
                        <a:cubicBezTo>
                          <a:pt x="39285" y="352041"/>
                          <a:pt x="38058" y="350187"/>
                          <a:pt x="36830" y="348951"/>
                        </a:cubicBezTo>
                        <a:cubicBezTo>
                          <a:pt x="31919" y="342771"/>
                          <a:pt x="28236" y="341535"/>
                          <a:pt x="28236" y="341535"/>
                        </a:cubicBezTo>
                        <a:close/>
                        <a:moveTo>
                          <a:pt x="124842" y="308074"/>
                        </a:moveTo>
                        <a:cubicBezTo>
                          <a:pt x="124842" y="308074"/>
                          <a:pt x="121122" y="308074"/>
                          <a:pt x="115541" y="311774"/>
                        </a:cubicBezTo>
                        <a:cubicBezTo>
                          <a:pt x="113060" y="313624"/>
                          <a:pt x="109960" y="316091"/>
                          <a:pt x="107479" y="319791"/>
                        </a:cubicBezTo>
                        <a:cubicBezTo>
                          <a:pt x="104379" y="323490"/>
                          <a:pt x="101278" y="328423"/>
                          <a:pt x="99418" y="334590"/>
                        </a:cubicBezTo>
                        <a:cubicBezTo>
                          <a:pt x="98798" y="336440"/>
                          <a:pt x="98177" y="337673"/>
                          <a:pt x="97557" y="339523"/>
                        </a:cubicBezTo>
                        <a:lnTo>
                          <a:pt x="96435" y="342870"/>
                        </a:lnTo>
                        <a:lnTo>
                          <a:pt x="91711" y="350996"/>
                        </a:lnTo>
                        <a:lnTo>
                          <a:pt x="84535" y="361105"/>
                        </a:lnTo>
                        <a:lnTo>
                          <a:pt x="83324" y="362138"/>
                        </a:lnTo>
                        <a:lnTo>
                          <a:pt x="83868" y="364486"/>
                        </a:lnTo>
                        <a:lnTo>
                          <a:pt x="91711" y="350996"/>
                        </a:lnTo>
                        <a:lnTo>
                          <a:pt x="91976" y="350622"/>
                        </a:lnTo>
                        <a:cubicBezTo>
                          <a:pt x="93837" y="348156"/>
                          <a:pt x="95077" y="345689"/>
                          <a:pt x="96317" y="343223"/>
                        </a:cubicBezTo>
                        <a:lnTo>
                          <a:pt x="96435" y="342870"/>
                        </a:lnTo>
                        <a:lnTo>
                          <a:pt x="103759" y="330273"/>
                        </a:lnTo>
                        <a:cubicBezTo>
                          <a:pt x="106859" y="322257"/>
                          <a:pt x="111820" y="316091"/>
                          <a:pt x="116781" y="313008"/>
                        </a:cubicBezTo>
                        <a:cubicBezTo>
                          <a:pt x="121122" y="309308"/>
                          <a:pt x="124842" y="308074"/>
                          <a:pt x="124842" y="308074"/>
                        </a:cubicBezTo>
                        <a:close/>
                        <a:moveTo>
                          <a:pt x="45039" y="248137"/>
                        </a:moveTo>
                        <a:cubicBezTo>
                          <a:pt x="45039" y="248137"/>
                          <a:pt x="47537" y="251844"/>
                          <a:pt x="49409" y="258023"/>
                        </a:cubicBezTo>
                        <a:cubicBezTo>
                          <a:pt x="50658" y="261113"/>
                          <a:pt x="51907" y="264820"/>
                          <a:pt x="52531" y="268528"/>
                        </a:cubicBezTo>
                        <a:cubicBezTo>
                          <a:pt x="53780" y="272853"/>
                          <a:pt x="53780" y="277796"/>
                          <a:pt x="54404" y="282739"/>
                        </a:cubicBezTo>
                        <a:cubicBezTo>
                          <a:pt x="54404" y="295097"/>
                          <a:pt x="56901" y="304365"/>
                          <a:pt x="60023" y="311162"/>
                        </a:cubicBezTo>
                        <a:lnTo>
                          <a:pt x="70809" y="325396"/>
                        </a:lnTo>
                        <a:lnTo>
                          <a:pt x="71080" y="321321"/>
                        </a:lnTo>
                        <a:lnTo>
                          <a:pt x="71096" y="321081"/>
                        </a:lnTo>
                        <a:lnTo>
                          <a:pt x="69387" y="319813"/>
                        </a:lnTo>
                        <a:cubicBezTo>
                          <a:pt x="63768" y="314252"/>
                          <a:pt x="58150" y="304983"/>
                          <a:pt x="57525" y="289536"/>
                        </a:cubicBezTo>
                        <a:cubicBezTo>
                          <a:pt x="56901" y="285211"/>
                          <a:pt x="56901" y="282121"/>
                          <a:pt x="56277" y="278414"/>
                        </a:cubicBezTo>
                        <a:cubicBezTo>
                          <a:pt x="55652" y="275324"/>
                          <a:pt x="55652" y="272235"/>
                          <a:pt x="55028" y="269763"/>
                        </a:cubicBezTo>
                        <a:cubicBezTo>
                          <a:pt x="53780" y="264202"/>
                          <a:pt x="52531" y="259877"/>
                          <a:pt x="50658" y="256788"/>
                        </a:cubicBezTo>
                        <a:cubicBezTo>
                          <a:pt x="48161" y="250609"/>
                          <a:pt x="45039" y="248137"/>
                          <a:pt x="45039" y="248137"/>
                        </a:cubicBezTo>
                        <a:close/>
                        <a:moveTo>
                          <a:pt x="141867" y="242132"/>
                        </a:moveTo>
                        <a:cubicBezTo>
                          <a:pt x="141867" y="242132"/>
                          <a:pt x="138134" y="241510"/>
                          <a:pt x="132535" y="243998"/>
                        </a:cubicBezTo>
                        <a:cubicBezTo>
                          <a:pt x="129425" y="245242"/>
                          <a:pt x="125692" y="247107"/>
                          <a:pt x="122581" y="249595"/>
                        </a:cubicBezTo>
                        <a:cubicBezTo>
                          <a:pt x="118848" y="252704"/>
                          <a:pt x="115116" y="257058"/>
                          <a:pt x="110761" y="262033"/>
                        </a:cubicBezTo>
                        <a:cubicBezTo>
                          <a:pt x="107650" y="267630"/>
                          <a:pt x="103295" y="271984"/>
                          <a:pt x="99562" y="275093"/>
                        </a:cubicBezTo>
                        <a:cubicBezTo>
                          <a:pt x="95830" y="278203"/>
                          <a:pt x="92719" y="280068"/>
                          <a:pt x="88986" y="281934"/>
                        </a:cubicBezTo>
                        <a:lnTo>
                          <a:pt x="88372" y="282170"/>
                        </a:lnTo>
                        <a:lnTo>
                          <a:pt x="87518" y="286022"/>
                        </a:lnTo>
                        <a:lnTo>
                          <a:pt x="100185" y="277581"/>
                        </a:lnTo>
                        <a:cubicBezTo>
                          <a:pt x="101429" y="276959"/>
                          <a:pt x="102673" y="275715"/>
                          <a:pt x="103917" y="273849"/>
                        </a:cubicBezTo>
                        <a:cubicBezTo>
                          <a:pt x="105784" y="272605"/>
                          <a:pt x="107028" y="271362"/>
                          <a:pt x="108272" y="270118"/>
                        </a:cubicBezTo>
                        <a:cubicBezTo>
                          <a:pt x="109517" y="268252"/>
                          <a:pt x="110761" y="266386"/>
                          <a:pt x="112627" y="265143"/>
                        </a:cubicBezTo>
                        <a:cubicBezTo>
                          <a:pt x="113871" y="263277"/>
                          <a:pt x="115116" y="261411"/>
                          <a:pt x="116360" y="258924"/>
                        </a:cubicBezTo>
                        <a:cubicBezTo>
                          <a:pt x="118848" y="255814"/>
                          <a:pt x="121959" y="252704"/>
                          <a:pt x="124448" y="250217"/>
                        </a:cubicBezTo>
                        <a:cubicBezTo>
                          <a:pt x="127558" y="248351"/>
                          <a:pt x="130669" y="246485"/>
                          <a:pt x="133157" y="245242"/>
                        </a:cubicBezTo>
                        <a:cubicBezTo>
                          <a:pt x="138134" y="242754"/>
                          <a:pt x="141867" y="242132"/>
                          <a:pt x="141867" y="242132"/>
                        </a:cubicBezTo>
                        <a:close/>
                        <a:moveTo>
                          <a:pt x="171069" y="182124"/>
                        </a:moveTo>
                        <a:cubicBezTo>
                          <a:pt x="171069" y="182124"/>
                          <a:pt x="168000" y="180897"/>
                          <a:pt x="162475" y="182737"/>
                        </a:cubicBezTo>
                        <a:cubicBezTo>
                          <a:pt x="156337" y="183964"/>
                          <a:pt x="148971" y="187644"/>
                          <a:pt x="139763" y="196844"/>
                        </a:cubicBezTo>
                        <a:cubicBezTo>
                          <a:pt x="131170" y="205431"/>
                          <a:pt x="122576" y="209725"/>
                          <a:pt x="115824" y="211565"/>
                        </a:cubicBezTo>
                        <a:lnTo>
                          <a:pt x="113611" y="211811"/>
                        </a:lnTo>
                        <a:lnTo>
                          <a:pt x="112092" y="215327"/>
                        </a:lnTo>
                        <a:lnTo>
                          <a:pt x="126873" y="209725"/>
                        </a:lnTo>
                        <a:cubicBezTo>
                          <a:pt x="129942" y="207885"/>
                          <a:pt x="133011" y="206045"/>
                          <a:pt x="136081" y="203591"/>
                        </a:cubicBezTo>
                        <a:cubicBezTo>
                          <a:pt x="138536" y="201138"/>
                          <a:pt x="141605" y="198071"/>
                          <a:pt x="145288" y="195004"/>
                        </a:cubicBezTo>
                        <a:cubicBezTo>
                          <a:pt x="151426" y="188871"/>
                          <a:pt x="157565" y="185804"/>
                          <a:pt x="162475" y="183964"/>
                        </a:cubicBezTo>
                        <a:cubicBezTo>
                          <a:pt x="167386" y="182124"/>
                          <a:pt x="171069" y="182124"/>
                          <a:pt x="171069" y="182124"/>
                        </a:cubicBezTo>
                        <a:close/>
                        <a:moveTo>
                          <a:pt x="80943" y="171997"/>
                        </a:moveTo>
                        <a:cubicBezTo>
                          <a:pt x="80943" y="171997"/>
                          <a:pt x="82197" y="175714"/>
                          <a:pt x="83452" y="181290"/>
                        </a:cubicBezTo>
                        <a:cubicBezTo>
                          <a:pt x="83452" y="184387"/>
                          <a:pt x="84079" y="188104"/>
                          <a:pt x="84079" y="191821"/>
                        </a:cubicBezTo>
                        <a:cubicBezTo>
                          <a:pt x="84079" y="195538"/>
                          <a:pt x="84079" y="200495"/>
                          <a:pt x="82824" y="204831"/>
                        </a:cubicBezTo>
                        <a:cubicBezTo>
                          <a:pt x="82197" y="207309"/>
                          <a:pt x="81570" y="209787"/>
                          <a:pt x="81570" y="212265"/>
                        </a:cubicBezTo>
                        <a:cubicBezTo>
                          <a:pt x="81570" y="214743"/>
                          <a:pt x="80943" y="217221"/>
                          <a:pt x="80943" y="219080"/>
                        </a:cubicBezTo>
                        <a:cubicBezTo>
                          <a:pt x="80943" y="224036"/>
                          <a:pt x="81570" y="227753"/>
                          <a:pt x="82197" y="231470"/>
                        </a:cubicBezTo>
                        <a:lnTo>
                          <a:pt x="88233" y="246377"/>
                        </a:lnTo>
                        <a:lnTo>
                          <a:pt x="89729" y="243079"/>
                        </a:lnTo>
                        <a:lnTo>
                          <a:pt x="88469" y="241382"/>
                        </a:lnTo>
                        <a:cubicBezTo>
                          <a:pt x="84706" y="235187"/>
                          <a:pt x="82197" y="225275"/>
                          <a:pt x="84079" y="211026"/>
                        </a:cubicBezTo>
                        <a:cubicBezTo>
                          <a:pt x="85960" y="204212"/>
                          <a:pt x="85960" y="198017"/>
                          <a:pt x="85960" y="193060"/>
                        </a:cubicBezTo>
                        <a:cubicBezTo>
                          <a:pt x="85960" y="188104"/>
                          <a:pt x="85333" y="184387"/>
                          <a:pt x="84706" y="181290"/>
                        </a:cubicBezTo>
                        <a:cubicBezTo>
                          <a:pt x="82824" y="174475"/>
                          <a:pt x="80943" y="171997"/>
                          <a:pt x="80943" y="171997"/>
                        </a:cubicBezTo>
                        <a:close/>
                        <a:moveTo>
                          <a:pt x="197340" y="125716"/>
                        </a:moveTo>
                        <a:cubicBezTo>
                          <a:pt x="191762" y="126320"/>
                          <a:pt x="184324" y="129344"/>
                          <a:pt x="174408" y="137206"/>
                        </a:cubicBezTo>
                        <a:cubicBezTo>
                          <a:pt x="170069" y="140835"/>
                          <a:pt x="165731" y="143254"/>
                          <a:pt x="161392" y="145068"/>
                        </a:cubicBezTo>
                        <a:cubicBezTo>
                          <a:pt x="157674" y="146882"/>
                          <a:pt x="153955" y="147487"/>
                          <a:pt x="150236" y="148092"/>
                        </a:cubicBezTo>
                        <a:lnTo>
                          <a:pt x="148663" y="148092"/>
                        </a:lnTo>
                        <a:lnTo>
                          <a:pt x="146883" y="150875"/>
                        </a:lnTo>
                        <a:lnTo>
                          <a:pt x="160773" y="147487"/>
                        </a:lnTo>
                        <a:cubicBezTo>
                          <a:pt x="166970" y="145068"/>
                          <a:pt x="173168" y="141439"/>
                          <a:pt x="179986" y="135392"/>
                        </a:cubicBezTo>
                        <a:cubicBezTo>
                          <a:pt x="186184" y="130554"/>
                          <a:pt x="192381" y="128135"/>
                          <a:pt x="197959" y="126925"/>
                        </a:cubicBezTo>
                        <a:cubicBezTo>
                          <a:pt x="202918" y="125716"/>
                          <a:pt x="206017" y="125716"/>
                          <a:pt x="206017" y="125716"/>
                        </a:cubicBezTo>
                        <a:cubicBezTo>
                          <a:pt x="206017" y="125716"/>
                          <a:pt x="202918" y="124506"/>
                          <a:pt x="197340" y="125716"/>
                        </a:cubicBezTo>
                        <a:close/>
                        <a:moveTo>
                          <a:pt x="121904" y="107556"/>
                        </a:moveTo>
                        <a:cubicBezTo>
                          <a:pt x="121904" y="107556"/>
                          <a:pt x="123115" y="111219"/>
                          <a:pt x="123721" y="116714"/>
                        </a:cubicBezTo>
                        <a:cubicBezTo>
                          <a:pt x="123721" y="122210"/>
                          <a:pt x="123721" y="129537"/>
                          <a:pt x="120692" y="137474"/>
                        </a:cubicBezTo>
                        <a:cubicBezTo>
                          <a:pt x="117663" y="147243"/>
                          <a:pt x="116452" y="154570"/>
                          <a:pt x="116452" y="161287"/>
                        </a:cubicBezTo>
                        <a:lnTo>
                          <a:pt x="120251" y="178245"/>
                        </a:lnTo>
                        <a:lnTo>
                          <a:pt x="120908" y="177038"/>
                        </a:lnTo>
                        <a:lnTo>
                          <a:pt x="122547" y="174026"/>
                        </a:lnTo>
                        <a:lnTo>
                          <a:pt x="121298" y="171666"/>
                        </a:lnTo>
                        <a:cubicBezTo>
                          <a:pt x="120086" y="168614"/>
                          <a:pt x="118875" y="164339"/>
                          <a:pt x="118875" y="160065"/>
                        </a:cubicBezTo>
                        <a:cubicBezTo>
                          <a:pt x="118875" y="155181"/>
                          <a:pt x="119481" y="149686"/>
                          <a:pt x="121298" y="143580"/>
                        </a:cubicBezTo>
                        <a:cubicBezTo>
                          <a:pt x="123115" y="137474"/>
                          <a:pt x="124327" y="131979"/>
                          <a:pt x="124932" y="127705"/>
                        </a:cubicBezTo>
                        <a:cubicBezTo>
                          <a:pt x="125538" y="122820"/>
                          <a:pt x="125538" y="119157"/>
                          <a:pt x="124932" y="116104"/>
                        </a:cubicBezTo>
                        <a:cubicBezTo>
                          <a:pt x="123721" y="110609"/>
                          <a:pt x="121904" y="107556"/>
                          <a:pt x="121904" y="107556"/>
                        </a:cubicBezTo>
                        <a:close/>
                        <a:moveTo>
                          <a:pt x="234893" y="73933"/>
                        </a:moveTo>
                        <a:cubicBezTo>
                          <a:pt x="229960" y="74547"/>
                          <a:pt x="221942" y="76388"/>
                          <a:pt x="212691" y="83141"/>
                        </a:cubicBezTo>
                        <a:cubicBezTo>
                          <a:pt x="203440" y="89893"/>
                          <a:pt x="195423" y="91734"/>
                          <a:pt x="189256" y="92348"/>
                        </a:cubicBezTo>
                        <a:lnTo>
                          <a:pt x="187052" y="92074"/>
                        </a:lnTo>
                        <a:lnTo>
                          <a:pt x="185338" y="94336"/>
                        </a:lnTo>
                        <a:lnTo>
                          <a:pt x="218242" y="81913"/>
                        </a:lnTo>
                        <a:cubicBezTo>
                          <a:pt x="229960" y="73319"/>
                          <a:pt x="242911" y="73933"/>
                          <a:pt x="242911" y="73933"/>
                        </a:cubicBezTo>
                        <a:cubicBezTo>
                          <a:pt x="242911" y="73933"/>
                          <a:pt x="240444" y="73319"/>
                          <a:pt x="234893" y="73933"/>
                        </a:cubicBezTo>
                        <a:close/>
                        <a:moveTo>
                          <a:pt x="165863" y="53145"/>
                        </a:moveTo>
                        <a:cubicBezTo>
                          <a:pt x="165863" y="53145"/>
                          <a:pt x="166482" y="56223"/>
                          <a:pt x="166482" y="61763"/>
                        </a:cubicBezTo>
                        <a:cubicBezTo>
                          <a:pt x="166482" y="66687"/>
                          <a:pt x="165245" y="73458"/>
                          <a:pt x="162152" y="80845"/>
                        </a:cubicBezTo>
                        <a:cubicBezTo>
                          <a:pt x="158441" y="89463"/>
                          <a:pt x="156586" y="96850"/>
                          <a:pt x="156586" y="103006"/>
                        </a:cubicBezTo>
                        <a:lnTo>
                          <a:pt x="158238" y="118906"/>
                        </a:lnTo>
                        <a:lnTo>
                          <a:pt x="159048" y="117845"/>
                        </a:lnTo>
                        <a:lnTo>
                          <a:pt x="160763" y="115553"/>
                        </a:lnTo>
                        <a:lnTo>
                          <a:pt x="159678" y="112855"/>
                        </a:lnTo>
                        <a:cubicBezTo>
                          <a:pt x="159060" y="109777"/>
                          <a:pt x="158441" y="106083"/>
                          <a:pt x="158441" y="101774"/>
                        </a:cubicBezTo>
                        <a:cubicBezTo>
                          <a:pt x="159060" y="97465"/>
                          <a:pt x="160297" y="92541"/>
                          <a:pt x="162152" y="87001"/>
                        </a:cubicBezTo>
                        <a:cubicBezTo>
                          <a:pt x="167100" y="75305"/>
                          <a:pt x="167719" y="66687"/>
                          <a:pt x="167719" y="61147"/>
                        </a:cubicBezTo>
                        <a:cubicBezTo>
                          <a:pt x="167100" y="55607"/>
                          <a:pt x="165863" y="53145"/>
                          <a:pt x="165863" y="53145"/>
                        </a:cubicBezTo>
                        <a:close/>
                        <a:moveTo>
                          <a:pt x="246179" y="9656"/>
                        </a:moveTo>
                        <a:cubicBezTo>
                          <a:pt x="246179" y="9656"/>
                          <a:pt x="243701" y="10268"/>
                          <a:pt x="240603" y="12715"/>
                        </a:cubicBezTo>
                        <a:cubicBezTo>
                          <a:pt x="237505" y="15774"/>
                          <a:pt x="233169" y="20669"/>
                          <a:pt x="230691" y="29235"/>
                        </a:cubicBezTo>
                        <a:lnTo>
                          <a:pt x="222852" y="40849"/>
                        </a:lnTo>
                        <a:lnTo>
                          <a:pt x="223162" y="40818"/>
                        </a:lnTo>
                        <a:lnTo>
                          <a:pt x="233169" y="26176"/>
                        </a:lnTo>
                        <a:cubicBezTo>
                          <a:pt x="235027" y="20669"/>
                          <a:pt x="238745" y="16386"/>
                          <a:pt x="241223" y="13939"/>
                        </a:cubicBezTo>
                        <a:cubicBezTo>
                          <a:pt x="243701" y="10880"/>
                          <a:pt x="246179" y="9656"/>
                          <a:pt x="246179" y="9656"/>
                        </a:cubicBezTo>
                        <a:close/>
                        <a:moveTo>
                          <a:pt x="252142" y="402"/>
                        </a:moveTo>
                        <a:cubicBezTo>
                          <a:pt x="258879" y="1549"/>
                          <a:pt x="263525" y="4761"/>
                          <a:pt x="263525" y="4761"/>
                        </a:cubicBezTo>
                        <a:cubicBezTo>
                          <a:pt x="252374" y="9044"/>
                          <a:pt x="252374" y="16386"/>
                          <a:pt x="252374" y="24952"/>
                        </a:cubicBezTo>
                        <a:cubicBezTo>
                          <a:pt x="252374" y="36577"/>
                          <a:pt x="244940" y="42696"/>
                          <a:pt x="236886" y="43920"/>
                        </a:cubicBezTo>
                        <a:lnTo>
                          <a:pt x="224869" y="47243"/>
                        </a:lnTo>
                        <a:lnTo>
                          <a:pt x="224869" y="47553"/>
                        </a:lnTo>
                        <a:cubicBezTo>
                          <a:pt x="224869" y="47553"/>
                          <a:pt x="222409" y="50019"/>
                          <a:pt x="218718" y="53719"/>
                        </a:cubicBezTo>
                        <a:cubicBezTo>
                          <a:pt x="214412" y="58035"/>
                          <a:pt x="208875" y="64201"/>
                          <a:pt x="202109" y="72217"/>
                        </a:cubicBezTo>
                        <a:lnTo>
                          <a:pt x="193118" y="84074"/>
                        </a:lnTo>
                        <a:lnTo>
                          <a:pt x="194189" y="83524"/>
                        </a:lnTo>
                        <a:cubicBezTo>
                          <a:pt x="197890" y="80685"/>
                          <a:pt x="200665" y="77616"/>
                          <a:pt x="203440" y="74547"/>
                        </a:cubicBezTo>
                        <a:cubicBezTo>
                          <a:pt x="208374" y="69022"/>
                          <a:pt x="213308" y="63498"/>
                          <a:pt x="224409" y="61042"/>
                        </a:cubicBezTo>
                        <a:cubicBezTo>
                          <a:pt x="239210" y="58587"/>
                          <a:pt x="249695" y="63498"/>
                          <a:pt x="255862" y="69636"/>
                        </a:cubicBezTo>
                        <a:cubicBezTo>
                          <a:pt x="262646" y="75161"/>
                          <a:pt x="265113" y="81299"/>
                          <a:pt x="265113" y="81299"/>
                        </a:cubicBezTo>
                        <a:cubicBezTo>
                          <a:pt x="250312" y="78230"/>
                          <a:pt x="245994" y="84982"/>
                          <a:pt x="240444" y="93576"/>
                        </a:cubicBezTo>
                        <a:cubicBezTo>
                          <a:pt x="236127" y="99101"/>
                          <a:pt x="231193" y="102784"/>
                          <a:pt x="225642" y="104011"/>
                        </a:cubicBezTo>
                        <a:cubicBezTo>
                          <a:pt x="220709" y="104625"/>
                          <a:pt x="214541" y="104011"/>
                          <a:pt x="209608" y="102170"/>
                        </a:cubicBezTo>
                        <a:cubicBezTo>
                          <a:pt x="201591" y="99101"/>
                          <a:pt x="194807" y="97412"/>
                          <a:pt x="190027" y="96492"/>
                        </a:cubicBezTo>
                        <a:lnTo>
                          <a:pt x="184318" y="95680"/>
                        </a:lnTo>
                        <a:lnTo>
                          <a:pt x="178733" y="103046"/>
                        </a:lnTo>
                        <a:cubicBezTo>
                          <a:pt x="176272" y="106129"/>
                          <a:pt x="174427" y="109212"/>
                          <a:pt x="171966" y="112295"/>
                        </a:cubicBezTo>
                        <a:cubicBezTo>
                          <a:pt x="169505" y="115378"/>
                          <a:pt x="167660" y="119078"/>
                          <a:pt x="165199" y="122161"/>
                        </a:cubicBezTo>
                        <a:cubicBezTo>
                          <a:pt x="162739" y="125860"/>
                          <a:pt x="160278" y="129560"/>
                          <a:pt x="157817" y="133259"/>
                        </a:cubicBezTo>
                        <a:lnTo>
                          <a:pt x="153811" y="139831"/>
                        </a:lnTo>
                        <a:lnTo>
                          <a:pt x="155195" y="139020"/>
                        </a:lnTo>
                        <a:cubicBezTo>
                          <a:pt x="157054" y="137206"/>
                          <a:pt x="158293" y="135392"/>
                          <a:pt x="159533" y="133578"/>
                        </a:cubicBezTo>
                        <a:cubicBezTo>
                          <a:pt x="161392" y="132368"/>
                          <a:pt x="162632" y="130554"/>
                          <a:pt x="163871" y="128739"/>
                        </a:cubicBezTo>
                        <a:cubicBezTo>
                          <a:pt x="168830" y="122087"/>
                          <a:pt x="173788" y="116039"/>
                          <a:pt x="185564" y="113016"/>
                        </a:cubicBezTo>
                        <a:cubicBezTo>
                          <a:pt x="193311" y="111201"/>
                          <a:pt x="199974" y="111504"/>
                          <a:pt x="205629" y="113016"/>
                        </a:cubicBezTo>
                        <a:cubicBezTo>
                          <a:pt x="211285" y="114528"/>
                          <a:pt x="215933" y="117249"/>
                          <a:pt x="219652" y="120273"/>
                        </a:cubicBezTo>
                        <a:cubicBezTo>
                          <a:pt x="226469" y="125716"/>
                          <a:pt x="230188" y="131763"/>
                          <a:pt x="230188" y="131763"/>
                        </a:cubicBezTo>
                        <a:cubicBezTo>
                          <a:pt x="222131" y="130554"/>
                          <a:pt x="217173" y="131763"/>
                          <a:pt x="213454" y="134182"/>
                        </a:cubicBezTo>
                        <a:cubicBezTo>
                          <a:pt x="211595" y="135997"/>
                          <a:pt x="209735" y="137206"/>
                          <a:pt x="208496" y="139625"/>
                        </a:cubicBezTo>
                        <a:cubicBezTo>
                          <a:pt x="207256" y="141439"/>
                          <a:pt x="206017" y="143254"/>
                          <a:pt x="204777" y="145673"/>
                        </a:cubicBezTo>
                        <a:cubicBezTo>
                          <a:pt x="197340" y="158373"/>
                          <a:pt x="184324" y="160187"/>
                          <a:pt x="173168" y="156558"/>
                        </a:cubicBezTo>
                        <a:cubicBezTo>
                          <a:pt x="164491" y="154139"/>
                          <a:pt x="157054" y="152930"/>
                          <a:pt x="151476" y="152325"/>
                        </a:cubicBezTo>
                        <a:lnTo>
                          <a:pt x="146209" y="151930"/>
                        </a:lnTo>
                        <a:lnTo>
                          <a:pt x="135672" y="168405"/>
                        </a:lnTo>
                        <a:cubicBezTo>
                          <a:pt x="133211" y="172721"/>
                          <a:pt x="130750" y="177038"/>
                          <a:pt x="128290" y="181354"/>
                        </a:cubicBezTo>
                        <a:cubicBezTo>
                          <a:pt x="127060" y="183204"/>
                          <a:pt x="125829" y="185670"/>
                          <a:pt x="124599" y="188136"/>
                        </a:cubicBezTo>
                        <a:cubicBezTo>
                          <a:pt x="123369" y="189986"/>
                          <a:pt x="122138" y="192452"/>
                          <a:pt x="120908" y="194919"/>
                        </a:cubicBezTo>
                        <a:lnTo>
                          <a:pt x="117554" y="202683"/>
                        </a:lnTo>
                        <a:lnTo>
                          <a:pt x="119507" y="201138"/>
                        </a:lnTo>
                        <a:cubicBezTo>
                          <a:pt x="122576" y="196844"/>
                          <a:pt x="125031" y="193164"/>
                          <a:pt x="127487" y="189484"/>
                        </a:cubicBezTo>
                        <a:cubicBezTo>
                          <a:pt x="129942" y="185804"/>
                          <a:pt x="131784" y="182124"/>
                          <a:pt x="134853" y="178444"/>
                        </a:cubicBezTo>
                        <a:cubicBezTo>
                          <a:pt x="136694" y="177217"/>
                          <a:pt x="138536" y="175377"/>
                          <a:pt x="140377" y="174150"/>
                        </a:cubicBezTo>
                        <a:cubicBezTo>
                          <a:pt x="142833" y="172924"/>
                          <a:pt x="145288" y="171697"/>
                          <a:pt x="148357" y="170470"/>
                        </a:cubicBezTo>
                        <a:cubicBezTo>
                          <a:pt x="156337" y="167710"/>
                          <a:pt x="163243" y="167403"/>
                          <a:pt x="169228" y="168477"/>
                        </a:cubicBezTo>
                        <a:cubicBezTo>
                          <a:pt x="175213" y="169550"/>
                          <a:pt x="180277" y="172004"/>
                          <a:pt x="184573" y="174764"/>
                        </a:cubicBezTo>
                        <a:cubicBezTo>
                          <a:pt x="188256" y="177830"/>
                          <a:pt x="191325" y="180284"/>
                          <a:pt x="193781" y="182737"/>
                        </a:cubicBezTo>
                        <a:cubicBezTo>
                          <a:pt x="195622" y="185191"/>
                          <a:pt x="196850" y="186417"/>
                          <a:pt x="196850" y="186417"/>
                        </a:cubicBezTo>
                        <a:cubicBezTo>
                          <a:pt x="188256" y="185804"/>
                          <a:pt x="183346" y="187644"/>
                          <a:pt x="179663" y="190711"/>
                        </a:cubicBezTo>
                        <a:cubicBezTo>
                          <a:pt x="177821" y="191938"/>
                          <a:pt x="176593" y="193778"/>
                          <a:pt x="175366" y="196231"/>
                        </a:cubicBezTo>
                        <a:cubicBezTo>
                          <a:pt x="174138" y="198071"/>
                          <a:pt x="172911" y="200524"/>
                          <a:pt x="172297" y="202978"/>
                        </a:cubicBezTo>
                        <a:cubicBezTo>
                          <a:pt x="170455" y="206658"/>
                          <a:pt x="168614" y="209725"/>
                          <a:pt x="166158" y="211565"/>
                        </a:cubicBezTo>
                        <a:cubicBezTo>
                          <a:pt x="163703" y="214018"/>
                          <a:pt x="161248" y="215245"/>
                          <a:pt x="158792" y="216472"/>
                        </a:cubicBezTo>
                        <a:cubicBezTo>
                          <a:pt x="153268" y="218925"/>
                          <a:pt x="146516" y="218925"/>
                          <a:pt x="140377" y="217698"/>
                        </a:cubicBezTo>
                        <a:cubicBezTo>
                          <a:pt x="131170" y="216165"/>
                          <a:pt x="123343" y="215858"/>
                          <a:pt x="117819" y="215935"/>
                        </a:cubicBezTo>
                        <a:lnTo>
                          <a:pt x="111666" y="216313"/>
                        </a:lnTo>
                        <a:lnTo>
                          <a:pt x="95071" y="254728"/>
                        </a:lnTo>
                        <a:lnTo>
                          <a:pt x="92225" y="265733"/>
                        </a:lnTo>
                        <a:lnTo>
                          <a:pt x="96452" y="256436"/>
                        </a:lnTo>
                        <a:cubicBezTo>
                          <a:pt x="100185" y="247729"/>
                          <a:pt x="103295" y="239644"/>
                          <a:pt x="115738" y="233425"/>
                        </a:cubicBezTo>
                        <a:cubicBezTo>
                          <a:pt x="123203" y="229072"/>
                          <a:pt x="130669" y="228450"/>
                          <a:pt x="137512" y="228450"/>
                        </a:cubicBezTo>
                        <a:cubicBezTo>
                          <a:pt x="143734" y="229072"/>
                          <a:pt x="149955" y="230938"/>
                          <a:pt x="154310" y="233425"/>
                        </a:cubicBezTo>
                        <a:cubicBezTo>
                          <a:pt x="164264" y="237779"/>
                          <a:pt x="169863" y="243998"/>
                          <a:pt x="169863" y="243998"/>
                        </a:cubicBezTo>
                        <a:cubicBezTo>
                          <a:pt x="164886" y="243998"/>
                          <a:pt x="161153" y="244620"/>
                          <a:pt x="158665" y="245242"/>
                        </a:cubicBezTo>
                        <a:cubicBezTo>
                          <a:pt x="155554" y="246485"/>
                          <a:pt x="153688" y="248351"/>
                          <a:pt x="152443" y="249595"/>
                        </a:cubicBezTo>
                        <a:cubicBezTo>
                          <a:pt x="150577" y="251461"/>
                          <a:pt x="149333" y="253948"/>
                          <a:pt x="148711" y="255814"/>
                        </a:cubicBezTo>
                        <a:cubicBezTo>
                          <a:pt x="147466" y="258302"/>
                          <a:pt x="146844" y="260789"/>
                          <a:pt x="146222" y="263899"/>
                        </a:cubicBezTo>
                        <a:cubicBezTo>
                          <a:pt x="145600" y="267630"/>
                          <a:pt x="143734" y="270118"/>
                          <a:pt x="141867" y="273227"/>
                        </a:cubicBezTo>
                        <a:cubicBezTo>
                          <a:pt x="140001" y="275715"/>
                          <a:pt x="137512" y="277581"/>
                          <a:pt x="135024" y="278825"/>
                        </a:cubicBezTo>
                        <a:cubicBezTo>
                          <a:pt x="129425" y="281934"/>
                          <a:pt x="123203" y="283800"/>
                          <a:pt x="116360" y="283800"/>
                        </a:cubicBezTo>
                        <a:cubicBezTo>
                          <a:pt x="106406" y="283800"/>
                          <a:pt x="97696" y="285044"/>
                          <a:pt x="92097" y="286287"/>
                        </a:cubicBezTo>
                        <a:lnTo>
                          <a:pt x="87146" y="287702"/>
                        </a:lnTo>
                        <a:lnTo>
                          <a:pt x="87074" y="288025"/>
                        </a:lnTo>
                        <a:cubicBezTo>
                          <a:pt x="86459" y="290491"/>
                          <a:pt x="85844" y="293574"/>
                          <a:pt x="85229" y="296040"/>
                        </a:cubicBezTo>
                        <a:cubicBezTo>
                          <a:pt x="83999" y="300356"/>
                          <a:pt x="83999" y="300356"/>
                          <a:pt x="83999" y="300356"/>
                        </a:cubicBezTo>
                        <a:cubicBezTo>
                          <a:pt x="82768" y="304673"/>
                          <a:pt x="82768" y="304673"/>
                          <a:pt x="82768" y="304673"/>
                        </a:cubicBezTo>
                        <a:cubicBezTo>
                          <a:pt x="82153" y="307756"/>
                          <a:pt x="81538" y="310222"/>
                          <a:pt x="80923" y="313305"/>
                        </a:cubicBezTo>
                        <a:cubicBezTo>
                          <a:pt x="80923" y="316388"/>
                          <a:pt x="80308" y="319471"/>
                          <a:pt x="80308" y="321937"/>
                        </a:cubicBezTo>
                        <a:cubicBezTo>
                          <a:pt x="79693" y="328103"/>
                          <a:pt x="80308" y="333653"/>
                          <a:pt x="80308" y="339818"/>
                        </a:cubicBezTo>
                        <a:cubicBezTo>
                          <a:pt x="80308" y="342901"/>
                          <a:pt x="80923" y="345368"/>
                          <a:pt x="80923" y="348451"/>
                        </a:cubicBezTo>
                        <a:lnTo>
                          <a:pt x="81182" y="350267"/>
                        </a:lnTo>
                        <a:lnTo>
                          <a:pt x="81434" y="349389"/>
                        </a:lnTo>
                        <a:cubicBezTo>
                          <a:pt x="82054" y="346306"/>
                          <a:pt x="82675" y="343839"/>
                          <a:pt x="82675" y="341373"/>
                        </a:cubicBezTo>
                        <a:cubicBezTo>
                          <a:pt x="82675" y="338290"/>
                          <a:pt x="82675" y="335823"/>
                          <a:pt x="83295" y="333357"/>
                        </a:cubicBezTo>
                        <a:cubicBezTo>
                          <a:pt x="83295" y="330890"/>
                          <a:pt x="83295" y="329040"/>
                          <a:pt x="83915" y="326574"/>
                        </a:cubicBezTo>
                        <a:cubicBezTo>
                          <a:pt x="83915" y="324107"/>
                          <a:pt x="84535" y="321640"/>
                          <a:pt x="85775" y="319174"/>
                        </a:cubicBezTo>
                        <a:cubicBezTo>
                          <a:pt x="87015" y="314857"/>
                          <a:pt x="90116" y="309924"/>
                          <a:pt x="95697" y="305608"/>
                        </a:cubicBezTo>
                        <a:cubicBezTo>
                          <a:pt x="98798" y="302525"/>
                          <a:pt x="102518" y="300675"/>
                          <a:pt x="106239" y="298825"/>
                        </a:cubicBezTo>
                        <a:cubicBezTo>
                          <a:pt x="109960" y="297592"/>
                          <a:pt x="113680" y="296358"/>
                          <a:pt x="116781" y="295742"/>
                        </a:cubicBezTo>
                        <a:cubicBezTo>
                          <a:pt x="123602" y="295125"/>
                          <a:pt x="129803" y="295742"/>
                          <a:pt x="135384" y="296975"/>
                        </a:cubicBezTo>
                        <a:cubicBezTo>
                          <a:pt x="140966" y="298208"/>
                          <a:pt x="145306" y="300058"/>
                          <a:pt x="148407" y="301291"/>
                        </a:cubicBezTo>
                        <a:cubicBezTo>
                          <a:pt x="152128" y="303141"/>
                          <a:pt x="153988" y="303758"/>
                          <a:pt x="153988" y="303758"/>
                        </a:cubicBezTo>
                        <a:cubicBezTo>
                          <a:pt x="144686" y="305608"/>
                          <a:pt x="139725" y="308691"/>
                          <a:pt x="137245" y="313008"/>
                        </a:cubicBezTo>
                        <a:cubicBezTo>
                          <a:pt x="136625" y="314857"/>
                          <a:pt x="136005" y="316707"/>
                          <a:pt x="135384" y="319174"/>
                        </a:cubicBezTo>
                        <a:cubicBezTo>
                          <a:pt x="135384" y="321640"/>
                          <a:pt x="135384" y="324107"/>
                          <a:pt x="135384" y="326574"/>
                        </a:cubicBezTo>
                        <a:cubicBezTo>
                          <a:pt x="135384" y="329657"/>
                          <a:pt x="135384" y="332740"/>
                          <a:pt x="134144" y="335823"/>
                        </a:cubicBezTo>
                        <a:cubicBezTo>
                          <a:pt x="133524" y="337056"/>
                          <a:pt x="132904" y="338290"/>
                          <a:pt x="131664" y="339523"/>
                        </a:cubicBezTo>
                        <a:cubicBezTo>
                          <a:pt x="131044" y="340756"/>
                          <a:pt x="130424" y="341989"/>
                          <a:pt x="129183" y="343223"/>
                        </a:cubicBezTo>
                        <a:cubicBezTo>
                          <a:pt x="126703" y="345073"/>
                          <a:pt x="124222" y="346923"/>
                          <a:pt x="121122" y="348772"/>
                        </a:cubicBezTo>
                        <a:cubicBezTo>
                          <a:pt x="118641" y="350622"/>
                          <a:pt x="115541" y="351856"/>
                          <a:pt x="111820" y="353089"/>
                        </a:cubicBezTo>
                        <a:cubicBezTo>
                          <a:pt x="101898" y="356789"/>
                          <a:pt x="93837" y="360489"/>
                          <a:pt x="88876" y="364188"/>
                        </a:cubicBezTo>
                        <a:lnTo>
                          <a:pt x="84497" y="367203"/>
                        </a:lnTo>
                        <a:lnTo>
                          <a:pt x="90150" y="391612"/>
                        </a:lnTo>
                        <a:cubicBezTo>
                          <a:pt x="91996" y="397162"/>
                          <a:pt x="93841" y="402094"/>
                          <a:pt x="96302" y="407644"/>
                        </a:cubicBezTo>
                        <a:lnTo>
                          <a:pt x="101612" y="419176"/>
                        </a:lnTo>
                        <a:lnTo>
                          <a:pt x="99559" y="412495"/>
                        </a:lnTo>
                        <a:cubicBezTo>
                          <a:pt x="98328" y="410647"/>
                          <a:pt x="97097" y="408182"/>
                          <a:pt x="96481" y="405717"/>
                        </a:cubicBezTo>
                        <a:cubicBezTo>
                          <a:pt x="95866" y="403252"/>
                          <a:pt x="95250" y="400788"/>
                          <a:pt x="95250" y="397707"/>
                        </a:cubicBezTo>
                        <a:cubicBezTo>
                          <a:pt x="95250" y="395242"/>
                          <a:pt x="95250" y="392777"/>
                          <a:pt x="95866" y="389696"/>
                        </a:cubicBezTo>
                        <a:cubicBezTo>
                          <a:pt x="96481" y="386615"/>
                          <a:pt x="97712" y="384150"/>
                          <a:pt x="98943" y="380453"/>
                        </a:cubicBezTo>
                        <a:cubicBezTo>
                          <a:pt x="101406" y="376756"/>
                          <a:pt x="104483" y="373058"/>
                          <a:pt x="106946" y="369977"/>
                        </a:cubicBezTo>
                        <a:cubicBezTo>
                          <a:pt x="110023" y="367513"/>
                          <a:pt x="113101" y="365048"/>
                          <a:pt x="116179" y="363815"/>
                        </a:cubicBezTo>
                        <a:cubicBezTo>
                          <a:pt x="122950" y="360118"/>
                          <a:pt x="129106" y="358886"/>
                          <a:pt x="135261" y="357653"/>
                        </a:cubicBezTo>
                        <a:cubicBezTo>
                          <a:pt x="140802" y="357037"/>
                          <a:pt x="146342" y="357037"/>
                          <a:pt x="150035" y="357037"/>
                        </a:cubicBezTo>
                        <a:cubicBezTo>
                          <a:pt x="153728" y="357037"/>
                          <a:pt x="155575" y="357653"/>
                          <a:pt x="155575" y="357653"/>
                        </a:cubicBezTo>
                        <a:cubicBezTo>
                          <a:pt x="151266" y="359502"/>
                          <a:pt x="148188" y="361967"/>
                          <a:pt x="146342" y="363815"/>
                        </a:cubicBezTo>
                        <a:cubicBezTo>
                          <a:pt x="144495" y="366280"/>
                          <a:pt x="143264" y="368129"/>
                          <a:pt x="143264" y="370594"/>
                        </a:cubicBezTo>
                        <a:cubicBezTo>
                          <a:pt x="142648" y="372442"/>
                          <a:pt x="143264" y="374907"/>
                          <a:pt x="143879" y="376756"/>
                        </a:cubicBezTo>
                        <a:cubicBezTo>
                          <a:pt x="143879" y="377988"/>
                          <a:pt x="144495" y="378604"/>
                          <a:pt x="145110" y="379837"/>
                        </a:cubicBezTo>
                        <a:cubicBezTo>
                          <a:pt x="145726" y="381069"/>
                          <a:pt x="145726" y="381685"/>
                          <a:pt x="146342" y="382918"/>
                        </a:cubicBezTo>
                        <a:cubicBezTo>
                          <a:pt x="147573" y="384766"/>
                          <a:pt x="147573" y="385999"/>
                          <a:pt x="148188" y="387231"/>
                        </a:cubicBezTo>
                        <a:cubicBezTo>
                          <a:pt x="148804" y="389080"/>
                          <a:pt x="148804" y="390312"/>
                          <a:pt x="148804" y="392161"/>
                        </a:cubicBezTo>
                        <a:cubicBezTo>
                          <a:pt x="148804" y="395242"/>
                          <a:pt x="148188" y="397707"/>
                          <a:pt x="147573" y="400788"/>
                        </a:cubicBezTo>
                        <a:cubicBezTo>
                          <a:pt x="145110" y="406950"/>
                          <a:pt x="140802" y="413112"/>
                          <a:pt x="135877" y="418041"/>
                        </a:cubicBezTo>
                        <a:cubicBezTo>
                          <a:pt x="127259" y="426052"/>
                          <a:pt x="122335" y="434063"/>
                          <a:pt x="118641" y="439608"/>
                        </a:cubicBezTo>
                        <a:lnTo>
                          <a:pt x="115556" y="445271"/>
                        </a:lnTo>
                        <a:lnTo>
                          <a:pt x="120293" y="453888"/>
                        </a:lnTo>
                        <a:cubicBezTo>
                          <a:pt x="127060" y="463754"/>
                          <a:pt x="134441" y="472386"/>
                          <a:pt x="143054" y="480402"/>
                        </a:cubicBezTo>
                        <a:lnTo>
                          <a:pt x="155565" y="491151"/>
                        </a:lnTo>
                        <a:lnTo>
                          <a:pt x="149159" y="483210"/>
                        </a:lnTo>
                        <a:cubicBezTo>
                          <a:pt x="145449" y="479512"/>
                          <a:pt x="141739" y="475197"/>
                          <a:pt x="138648" y="470265"/>
                        </a:cubicBezTo>
                        <a:cubicBezTo>
                          <a:pt x="136175" y="465334"/>
                          <a:pt x="134938" y="459170"/>
                          <a:pt x="134938" y="451156"/>
                        </a:cubicBezTo>
                        <a:cubicBezTo>
                          <a:pt x="135556" y="448691"/>
                          <a:pt x="135556" y="446225"/>
                          <a:pt x="136175" y="444376"/>
                        </a:cubicBezTo>
                        <a:cubicBezTo>
                          <a:pt x="136793" y="441910"/>
                          <a:pt x="137411" y="439444"/>
                          <a:pt x="138029" y="437595"/>
                        </a:cubicBezTo>
                        <a:cubicBezTo>
                          <a:pt x="139884" y="433280"/>
                          <a:pt x="141739" y="430198"/>
                          <a:pt x="144212" y="427116"/>
                        </a:cubicBezTo>
                        <a:cubicBezTo>
                          <a:pt x="148540" y="420951"/>
                          <a:pt x="154105" y="416020"/>
                          <a:pt x="159670" y="412938"/>
                        </a:cubicBezTo>
                        <a:cubicBezTo>
                          <a:pt x="164616" y="409239"/>
                          <a:pt x="169563" y="406774"/>
                          <a:pt x="173272" y="405541"/>
                        </a:cubicBezTo>
                        <a:cubicBezTo>
                          <a:pt x="176982" y="403691"/>
                          <a:pt x="179455" y="403075"/>
                          <a:pt x="179455" y="403075"/>
                        </a:cubicBezTo>
                        <a:cubicBezTo>
                          <a:pt x="173272" y="411705"/>
                          <a:pt x="172036" y="417869"/>
                          <a:pt x="173272" y="422801"/>
                        </a:cubicBezTo>
                        <a:cubicBezTo>
                          <a:pt x="173891" y="424034"/>
                          <a:pt x="174509" y="424650"/>
                          <a:pt x="175127" y="425883"/>
                        </a:cubicBezTo>
                        <a:cubicBezTo>
                          <a:pt x="175745" y="427116"/>
                          <a:pt x="176364" y="427732"/>
                          <a:pt x="177600" y="428965"/>
                        </a:cubicBezTo>
                        <a:cubicBezTo>
                          <a:pt x="178837" y="430814"/>
                          <a:pt x="181310" y="432663"/>
                          <a:pt x="183783" y="434513"/>
                        </a:cubicBezTo>
                        <a:cubicBezTo>
                          <a:pt x="185020" y="436362"/>
                          <a:pt x="186256" y="437595"/>
                          <a:pt x="187493" y="438828"/>
                        </a:cubicBezTo>
                        <a:cubicBezTo>
                          <a:pt x="188730" y="440677"/>
                          <a:pt x="189966" y="441910"/>
                          <a:pt x="190585" y="443759"/>
                        </a:cubicBezTo>
                        <a:cubicBezTo>
                          <a:pt x="192439" y="447458"/>
                          <a:pt x="193058" y="450540"/>
                          <a:pt x="193058" y="454238"/>
                        </a:cubicBezTo>
                        <a:cubicBezTo>
                          <a:pt x="193676" y="461635"/>
                          <a:pt x="191821" y="469649"/>
                          <a:pt x="188730" y="476430"/>
                        </a:cubicBezTo>
                        <a:cubicBezTo>
                          <a:pt x="183165" y="487525"/>
                          <a:pt x="180074" y="497388"/>
                          <a:pt x="178219" y="504169"/>
                        </a:cubicBezTo>
                        <a:lnTo>
                          <a:pt x="177366" y="509274"/>
                        </a:lnTo>
                        <a:lnTo>
                          <a:pt x="194727" y="522947"/>
                        </a:lnTo>
                        <a:cubicBezTo>
                          <a:pt x="203339" y="530346"/>
                          <a:pt x="211336" y="537129"/>
                          <a:pt x="219948" y="543295"/>
                        </a:cubicBezTo>
                        <a:lnTo>
                          <a:pt x="237820" y="555540"/>
                        </a:lnTo>
                        <a:lnTo>
                          <a:pt x="223851" y="543534"/>
                        </a:lnTo>
                        <a:cubicBezTo>
                          <a:pt x="214032" y="536080"/>
                          <a:pt x="204828" y="529247"/>
                          <a:pt x="201146" y="512474"/>
                        </a:cubicBezTo>
                        <a:cubicBezTo>
                          <a:pt x="196850" y="490111"/>
                          <a:pt x="204828" y="474581"/>
                          <a:pt x="213419" y="464021"/>
                        </a:cubicBezTo>
                        <a:cubicBezTo>
                          <a:pt x="217714" y="459051"/>
                          <a:pt x="222010" y="455324"/>
                          <a:pt x="225692" y="452839"/>
                        </a:cubicBezTo>
                        <a:cubicBezTo>
                          <a:pt x="228760" y="450354"/>
                          <a:pt x="231215" y="449112"/>
                          <a:pt x="231215" y="449112"/>
                        </a:cubicBezTo>
                        <a:cubicBezTo>
                          <a:pt x="229987" y="454082"/>
                          <a:pt x="229374" y="459051"/>
                          <a:pt x="229374" y="462778"/>
                        </a:cubicBezTo>
                        <a:cubicBezTo>
                          <a:pt x="229987" y="466506"/>
                          <a:pt x="231215" y="469612"/>
                          <a:pt x="233056" y="472096"/>
                        </a:cubicBezTo>
                        <a:cubicBezTo>
                          <a:pt x="236738" y="477687"/>
                          <a:pt x="242261" y="480793"/>
                          <a:pt x="248397" y="484520"/>
                        </a:cubicBezTo>
                        <a:cubicBezTo>
                          <a:pt x="266807" y="494460"/>
                          <a:pt x="269875" y="514338"/>
                          <a:pt x="264966" y="530489"/>
                        </a:cubicBezTo>
                        <a:cubicBezTo>
                          <a:pt x="261284" y="542913"/>
                          <a:pt x="259443" y="553473"/>
                          <a:pt x="258829" y="560928"/>
                        </a:cubicBezTo>
                        <a:lnTo>
                          <a:pt x="257996" y="569363"/>
                        </a:lnTo>
                        <a:lnTo>
                          <a:pt x="268545" y="576591"/>
                        </a:lnTo>
                        <a:cubicBezTo>
                          <a:pt x="284540" y="586456"/>
                          <a:pt x="298688" y="595088"/>
                          <a:pt x="311606" y="603721"/>
                        </a:cubicBezTo>
                        <a:cubicBezTo>
                          <a:pt x="317758" y="608037"/>
                          <a:pt x="323910" y="612353"/>
                          <a:pt x="328831" y="616669"/>
                        </a:cubicBezTo>
                        <a:cubicBezTo>
                          <a:pt x="331907" y="618519"/>
                          <a:pt x="334367" y="620985"/>
                          <a:pt x="336828" y="622835"/>
                        </a:cubicBezTo>
                        <a:cubicBezTo>
                          <a:pt x="339288" y="624685"/>
                          <a:pt x="341134" y="627151"/>
                          <a:pt x="343595" y="629001"/>
                        </a:cubicBezTo>
                        <a:cubicBezTo>
                          <a:pt x="345440" y="630851"/>
                          <a:pt x="347285" y="633317"/>
                          <a:pt x="349131" y="635167"/>
                        </a:cubicBezTo>
                        <a:cubicBezTo>
                          <a:pt x="350976" y="637017"/>
                          <a:pt x="352822" y="639483"/>
                          <a:pt x="354052" y="641333"/>
                        </a:cubicBezTo>
                        <a:cubicBezTo>
                          <a:pt x="355283" y="643183"/>
                          <a:pt x="356513" y="645033"/>
                          <a:pt x="357743" y="646882"/>
                        </a:cubicBezTo>
                        <a:cubicBezTo>
                          <a:pt x="358973" y="648732"/>
                          <a:pt x="359589" y="649965"/>
                          <a:pt x="360204" y="651815"/>
                        </a:cubicBezTo>
                        <a:cubicBezTo>
                          <a:pt x="360819" y="652432"/>
                          <a:pt x="361434" y="653048"/>
                          <a:pt x="361434" y="653665"/>
                        </a:cubicBezTo>
                        <a:cubicBezTo>
                          <a:pt x="362049" y="654282"/>
                          <a:pt x="362049" y="654898"/>
                          <a:pt x="362049" y="655515"/>
                        </a:cubicBezTo>
                        <a:cubicBezTo>
                          <a:pt x="362664" y="656748"/>
                          <a:pt x="363280" y="657981"/>
                          <a:pt x="363280" y="658598"/>
                        </a:cubicBezTo>
                        <a:cubicBezTo>
                          <a:pt x="363895" y="659214"/>
                          <a:pt x="363895" y="659831"/>
                          <a:pt x="364510" y="660447"/>
                        </a:cubicBezTo>
                        <a:cubicBezTo>
                          <a:pt x="364510" y="661064"/>
                          <a:pt x="364510" y="661064"/>
                          <a:pt x="364510" y="661064"/>
                        </a:cubicBezTo>
                        <a:cubicBezTo>
                          <a:pt x="365125" y="662914"/>
                          <a:pt x="365125" y="664764"/>
                          <a:pt x="364510" y="665997"/>
                        </a:cubicBezTo>
                        <a:cubicBezTo>
                          <a:pt x="364510" y="667847"/>
                          <a:pt x="363895" y="669696"/>
                          <a:pt x="362664" y="670930"/>
                        </a:cubicBezTo>
                        <a:cubicBezTo>
                          <a:pt x="360819" y="674013"/>
                          <a:pt x="358358" y="675862"/>
                          <a:pt x="354667" y="677095"/>
                        </a:cubicBezTo>
                        <a:cubicBezTo>
                          <a:pt x="351592" y="677712"/>
                          <a:pt x="348516" y="677095"/>
                          <a:pt x="346670" y="675862"/>
                        </a:cubicBezTo>
                        <a:cubicBezTo>
                          <a:pt x="344210" y="674629"/>
                          <a:pt x="342364" y="672779"/>
                          <a:pt x="341749" y="670313"/>
                        </a:cubicBezTo>
                        <a:cubicBezTo>
                          <a:pt x="341749" y="670313"/>
                          <a:pt x="341749" y="669696"/>
                          <a:pt x="341749" y="669696"/>
                        </a:cubicBezTo>
                        <a:cubicBezTo>
                          <a:pt x="341134" y="669080"/>
                          <a:pt x="341134" y="669080"/>
                          <a:pt x="341134" y="668463"/>
                        </a:cubicBezTo>
                        <a:cubicBezTo>
                          <a:pt x="340519" y="667847"/>
                          <a:pt x="340519" y="666613"/>
                          <a:pt x="339904" y="665997"/>
                        </a:cubicBezTo>
                        <a:cubicBezTo>
                          <a:pt x="339904" y="665380"/>
                          <a:pt x="339288" y="664147"/>
                          <a:pt x="338673" y="662914"/>
                        </a:cubicBezTo>
                        <a:cubicBezTo>
                          <a:pt x="338058" y="661681"/>
                          <a:pt x="337443" y="660447"/>
                          <a:pt x="336828" y="659214"/>
                        </a:cubicBezTo>
                        <a:cubicBezTo>
                          <a:pt x="336213" y="657981"/>
                          <a:pt x="334982" y="656748"/>
                          <a:pt x="334367" y="654898"/>
                        </a:cubicBezTo>
                        <a:cubicBezTo>
                          <a:pt x="333137" y="653665"/>
                          <a:pt x="331907" y="651815"/>
                          <a:pt x="330676" y="649965"/>
                        </a:cubicBezTo>
                        <a:cubicBezTo>
                          <a:pt x="329446" y="648116"/>
                          <a:pt x="328216" y="646266"/>
                          <a:pt x="326370" y="644416"/>
                        </a:cubicBezTo>
                        <a:cubicBezTo>
                          <a:pt x="325140" y="642566"/>
                          <a:pt x="323294" y="640716"/>
                          <a:pt x="321449" y="638867"/>
                        </a:cubicBezTo>
                        <a:cubicBezTo>
                          <a:pt x="319603" y="636400"/>
                          <a:pt x="317143" y="634550"/>
                          <a:pt x="315297" y="632084"/>
                        </a:cubicBezTo>
                        <a:cubicBezTo>
                          <a:pt x="310991" y="627768"/>
                          <a:pt x="305455" y="623452"/>
                          <a:pt x="299918" y="618519"/>
                        </a:cubicBezTo>
                        <a:lnTo>
                          <a:pt x="290133" y="611163"/>
                        </a:lnTo>
                        <a:lnTo>
                          <a:pt x="285593" y="613185"/>
                        </a:lnTo>
                        <a:cubicBezTo>
                          <a:pt x="278859" y="616867"/>
                          <a:pt x="269063" y="623004"/>
                          <a:pt x="258656" y="631595"/>
                        </a:cubicBezTo>
                        <a:cubicBezTo>
                          <a:pt x="245799" y="642027"/>
                          <a:pt x="226820" y="647550"/>
                          <a:pt x="208454" y="632209"/>
                        </a:cubicBezTo>
                        <a:cubicBezTo>
                          <a:pt x="194985" y="621777"/>
                          <a:pt x="184577" y="612572"/>
                          <a:pt x="161925" y="622390"/>
                        </a:cubicBezTo>
                        <a:cubicBezTo>
                          <a:pt x="161925" y="622390"/>
                          <a:pt x="163149" y="611344"/>
                          <a:pt x="171108" y="600299"/>
                        </a:cubicBezTo>
                        <a:cubicBezTo>
                          <a:pt x="179067" y="589253"/>
                          <a:pt x="193148" y="577593"/>
                          <a:pt x="217025" y="575752"/>
                        </a:cubicBezTo>
                        <a:cubicBezTo>
                          <a:pt x="234779" y="574525"/>
                          <a:pt x="244575" y="580662"/>
                          <a:pt x="255595" y="586798"/>
                        </a:cubicBezTo>
                        <a:lnTo>
                          <a:pt x="262794" y="590611"/>
                        </a:lnTo>
                        <a:lnTo>
                          <a:pt x="260548" y="588923"/>
                        </a:lnTo>
                        <a:cubicBezTo>
                          <a:pt x="245785" y="578440"/>
                          <a:pt x="228560" y="567958"/>
                          <a:pt x="211336" y="555626"/>
                        </a:cubicBezTo>
                        <a:lnTo>
                          <a:pt x="206468" y="552482"/>
                        </a:lnTo>
                        <a:lnTo>
                          <a:pt x="200514" y="555304"/>
                        </a:lnTo>
                        <a:cubicBezTo>
                          <a:pt x="193798" y="558994"/>
                          <a:pt x="185250" y="563914"/>
                          <a:pt x="174870" y="571293"/>
                        </a:cubicBezTo>
                        <a:cubicBezTo>
                          <a:pt x="168154" y="576213"/>
                          <a:pt x="160216" y="579288"/>
                          <a:pt x="151057" y="579288"/>
                        </a:cubicBezTo>
                        <a:cubicBezTo>
                          <a:pt x="142509" y="578673"/>
                          <a:pt x="132740" y="574983"/>
                          <a:pt x="123581" y="565758"/>
                        </a:cubicBezTo>
                        <a:cubicBezTo>
                          <a:pt x="120529" y="562684"/>
                          <a:pt x="117476" y="559609"/>
                          <a:pt x="114423" y="557149"/>
                        </a:cubicBezTo>
                        <a:cubicBezTo>
                          <a:pt x="111370" y="554074"/>
                          <a:pt x="108317" y="551614"/>
                          <a:pt x="105264" y="549769"/>
                        </a:cubicBezTo>
                        <a:cubicBezTo>
                          <a:pt x="97937" y="546079"/>
                          <a:pt x="90000" y="544234"/>
                          <a:pt x="77788" y="546079"/>
                        </a:cubicBezTo>
                        <a:cubicBezTo>
                          <a:pt x="77788" y="546079"/>
                          <a:pt x="79009" y="543619"/>
                          <a:pt x="80841" y="539929"/>
                        </a:cubicBezTo>
                        <a:cubicBezTo>
                          <a:pt x="82673" y="536239"/>
                          <a:pt x="85726" y="531319"/>
                          <a:pt x="90000" y="527015"/>
                        </a:cubicBezTo>
                        <a:cubicBezTo>
                          <a:pt x="99158" y="517790"/>
                          <a:pt x="115033" y="511025"/>
                          <a:pt x="137625" y="512870"/>
                        </a:cubicBezTo>
                        <a:cubicBezTo>
                          <a:pt x="154721" y="514715"/>
                          <a:pt x="163269" y="521480"/>
                          <a:pt x="173038" y="528860"/>
                        </a:cubicBezTo>
                        <a:lnTo>
                          <a:pt x="173970" y="529426"/>
                        </a:lnTo>
                        <a:lnTo>
                          <a:pt x="157817" y="515548"/>
                        </a:lnTo>
                        <a:lnTo>
                          <a:pt x="133356" y="489803"/>
                        </a:lnTo>
                        <a:lnTo>
                          <a:pt x="126176" y="491495"/>
                        </a:lnTo>
                        <a:cubicBezTo>
                          <a:pt x="119414" y="493378"/>
                          <a:pt x="110192" y="496516"/>
                          <a:pt x="98511" y="500909"/>
                        </a:cubicBezTo>
                        <a:cubicBezTo>
                          <a:pt x="91749" y="503420"/>
                          <a:pt x="83142" y="504675"/>
                          <a:pt x="74535" y="501537"/>
                        </a:cubicBezTo>
                        <a:cubicBezTo>
                          <a:pt x="70232" y="500282"/>
                          <a:pt x="65929" y="497771"/>
                          <a:pt x="62240" y="494006"/>
                        </a:cubicBezTo>
                        <a:cubicBezTo>
                          <a:pt x="59781" y="492123"/>
                          <a:pt x="57937" y="490240"/>
                          <a:pt x="56092" y="487729"/>
                        </a:cubicBezTo>
                        <a:cubicBezTo>
                          <a:pt x="54248" y="485219"/>
                          <a:pt x="53018" y="482708"/>
                          <a:pt x="51174" y="479570"/>
                        </a:cubicBezTo>
                        <a:cubicBezTo>
                          <a:pt x="48715" y="475177"/>
                          <a:pt x="46871" y="471411"/>
                          <a:pt x="45026" y="467645"/>
                        </a:cubicBezTo>
                        <a:cubicBezTo>
                          <a:pt x="43797" y="465763"/>
                          <a:pt x="42567" y="463880"/>
                          <a:pt x="41338" y="461997"/>
                        </a:cubicBezTo>
                        <a:cubicBezTo>
                          <a:pt x="40108" y="460114"/>
                          <a:pt x="38879" y="458231"/>
                          <a:pt x="37649" y="456976"/>
                        </a:cubicBezTo>
                        <a:cubicBezTo>
                          <a:pt x="32731" y="450072"/>
                          <a:pt x="25969" y="445679"/>
                          <a:pt x="14288" y="441913"/>
                        </a:cubicBezTo>
                        <a:cubicBezTo>
                          <a:pt x="14288" y="441913"/>
                          <a:pt x="15518" y="440030"/>
                          <a:pt x="18591" y="436892"/>
                        </a:cubicBezTo>
                        <a:cubicBezTo>
                          <a:pt x="21665" y="434382"/>
                          <a:pt x="25969" y="431244"/>
                          <a:pt x="31502" y="428733"/>
                        </a:cubicBezTo>
                        <a:cubicBezTo>
                          <a:pt x="37035" y="426223"/>
                          <a:pt x="43797" y="424967"/>
                          <a:pt x="51712" y="425673"/>
                        </a:cubicBezTo>
                        <a:cubicBezTo>
                          <a:pt x="59627" y="426379"/>
                          <a:pt x="68695" y="429047"/>
                          <a:pt x="78839" y="434382"/>
                        </a:cubicBezTo>
                        <a:cubicBezTo>
                          <a:pt x="85601" y="438147"/>
                          <a:pt x="91134" y="441913"/>
                          <a:pt x="95438" y="446306"/>
                        </a:cubicBezTo>
                        <a:cubicBezTo>
                          <a:pt x="99741" y="450072"/>
                          <a:pt x="102815" y="455093"/>
                          <a:pt x="106503" y="459486"/>
                        </a:cubicBezTo>
                        <a:cubicBezTo>
                          <a:pt x="109577" y="464507"/>
                          <a:pt x="113881" y="468901"/>
                          <a:pt x="118799" y="473294"/>
                        </a:cubicBezTo>
                        <a:lnTo>
                          <a:pt x="120105" y="474094"/>
                        </a:lnTo>
                        <a:lnTo>
                          <a:pt x="109835" y="461904"/>
                        </a:lnTo>
                        <a:cubicBezTo>
                          <a:pt x="101223" y="452655"/>
                          <a:pt x="94456" y="442173"/>
                          <a:pt x="88920" y="431074"/>
                        </a:cubicBezTo>
                        <a:cubicBezTo>
                          <a:pt x="85844" y="425525"/>
                          <a:pt x="83383" y="419359"/>
                          <a:pt x="80923" y="413810"/>
                        </a:cubicBezTo>
                        <a:lnTo>
                          <a:pt x="80354" y="411972"/>
                        </a:lnTo>
                        <a:lnTo>
                          <a:pt x="76729" y="411364"/>
                        </a:lnTo>
                        <a:cubicBezTo>
                          <a:pt x="70591" y="410128"/>
                          <a:pt x="60769" y="409510"/>
                          <a:pt x="49721" y="408892"/>
                        </a:cubicBezTo>
                        <a:cubicBezTo>
                          <a:pt x="42355" y="408274"/>
                          <a:pt x="34989" y="405803"/>
                          <a:pt x="28236" y="399623"/>
                        </a:cubicBezTo>
                        <a:cubicBezTo>
                          <a:pt x="25167" y="396533"/>
                          <a:pt x="22712" y="392826"/>
                          <a:pt x="20257" y="387882"/>
                        </a:cubicBezTo>
                        <a:cubicBezTo>
                          <a:pt x="18415" y="382938"/>
                          <a:pt x="17187" y="377377"/>
                          <a:pt x="16573" y="370579"/>
                        </a:cubicBezTo>
                        <a:cubicBezTo>
                          <a:pt x="16573" y="366254"/>
                          <a:pt x="16573" y="361928"/>
                          <a:pt x="15960" y="357602"/>
                        </a:cubicBezTo>
                        <a:cubicBezTo>
                          <a:pt x="15960" y="353895"/>
                          <a:pt x="15346" y="349569"/>
                          <a:pt x="14732" y="345861"/>
                        </a:cubicBezTo>
                        <a:cubicBezTo>
                          <a:pt x="13504" y="342153"/>
                          <a:pt x="11663" y="339064"/>
                          <a:pt x="9821" y="335356"/>
                        </a:cubicBezTo>
                        <a:cubicBezTo>
                          <a:pt x="7366" y="332266"/>
                          <a:pt x="4297" y="328558"/>
                          <a:pt x="0" y="324851"/>
                        </a:cubicBezTo>
                        <a:cubicBezTo>
                          <a:pt x="0" y="324851"/>
                          <a:pt x="1841" y="323615"/>
                          <a:pt x="5525" y="322379"/>
                        </a:cubicBezTo>
                        <a:cubicBezTo>
                          <a:pt x="9207" y="321761"/>
                          <a:pt x="14118" y="320525"/>
                          <a:pt x="19643" y="320525"/>
                        </a:cubicBezTo>
                        <a:cubicBezTo>
                          <a:pt x="25781" y="321143"/>
                          <a:pt x="31919" y="322379"/>
                          <a:pt x="38671" y="326087"/>
                        </a:cubicBezTo>
                        <a:cubicBezTo>
                          <a:pt x="41741" y="327940"/>
                          <a:pt x="44810" y="330412"/>
                          <a:pt x="48493" y="333502"/>
                        </a:cubicBezTo>
                        <a:cubicBezTo>
                          <a:pt x="51562" y="335974"/>
                          <a:pt x="54631" y="339682"/>
                          <a:pt x="57700" y="344007"/>
                        </a:cubicBezTo>
                        <a:cubicBezTo>
                          <a:pt x="60156" y="346479"/>
                          <a:pt x="61997" y="349569"/>
                          <a:pt x="63839" y="352659"/>
                        </a:cubicBezTo>
                        <a:cubicBezTo>
                          <a:pt x="65066" y="355130"/>
                          <a:pt x="66294" y="357602"/>
                          <a:pt x="67522" y="360692"/>
                        </a:cubicBezTo>
                        <a:cubicBezTo>
                          <a:pt x="69363" y="365636"/>
                          <a:pt x="70591" y="371197"/>
                          <a:pt x="71205" y="376141"/>
                        </a:cubicBezTo>
                        <a:lnTo>
                          <a:pt x="73652" y="384148"/>
                        </a:lnTo>
                        <a:lnTo>
                          <a:pt x="69850" y="358316"/>
                        </a:lnTo>
                        <a:cubicBezTo>
                          <a:pt x="69850" y="354000"/>
                          <a:pt x="69850" y="354000"/>
                          <a:pt x="69850" y="354000"/>
                        </a:cubicBezTo>
                        <a:cubicBezTo>
                          <a:pt x="69850" y="352150"/>
                          <a:pt x="69850" y="350917"/>
                          <a:pt x="69850" y="349067"/>
                        </a:cubicBezTo>
                        <a:cubicBezTo>
                          <a:pt x="69850" y="345984"/>
                          <a:pt x="69850" y="342901"/>
                          <a:pt x="69850" y="339818"/>
                        </a:cubicBezTo>
                        <a:lnTo>
                          <a:pt x="70703" y="326983"/>
                        </a:lnTo>
                        <a:lnTo>
                          <a:pt x="65017" y="323520"/>
                        </a:lnTo>
                        <a:cubicBezTo>
                          <a:pt x="59398" y="320430"/>
                          <a:pt x="51907" y="315487"/>
                          <a:pt x="41918" y="311162"/>
                        </a:cubicBezTo>
                        <a:cubicBezTo>
                          <a:pt x="35675" y="308073"/>
                          <a:pt x="30056" y="303129"/>
                          <a:pt x="26935" y="295715"/>
                        </a:cubicBezTo>
                        <a:cubicBezTo>
                          <a:pt x="25686" y="293861"/>
                          <a:pt x="25062" y="292007"/>
                          <a:pt x="24437" y="290154"/>
                        </a:cubicBezTo>
                        <a:cubicBezTo>
                          <a:pt x="24437" y="287682"/>
                          <a:pt x="23813" y="285829"/>
                          <a:pt x="23813" y="283357"/>
                        </a:cubicBezTo>
                        <a:cubicBezTo>
                          <a:pt x="23813" y="279032"/>
                          <a:pt x="24437" y="274089"/>
                          <a:pt x="26310" y="268528"/>
                        </a:cubicBezTo>
                        <a:cubicBezTo>
                          <a:pt x="31305" y="253698"/>
                          <a:pt x="35675" y="242576"/>
                          <a:pt x="23813" y="226511"/>
                        </a:cubicBezTo>
                        <a:cubicBezTo>
                          <a:pt x="23813" y="226511"/>
                          <a:pt x="25998" y="226202"/>
                          <a:pt x="29510" y="226356"/>
                        </a:cubicBezTo>
                        <a:cubicBezTo>
                          <a:pt x="33021" y="226511"/>
                          <a:pt x="37860" y="227129"/>
                          <a:pt x="43166" y="228982"/>
                        </a:cubicBezTo>
                        <a:cubicBezTo>
                          <a:pt x="48161" y="230836"/>
                          <a:pt x="53780" y="233926"/>
                          <a:pt x="58774" y="238251"/>
                        </a:cubicBezTo>
                        <a:cubicBezTo>
                          <a:pt x="63144" y="243194"/>
                          <a:pt x="68139" y="249991"/>
                          <a:pt x="71260" y="259259"/>
                        </a:cubicBezTo>
                        <a:cubicBezTo>
                          <a:pt x="73757" y="265438"/>
                          <a:pt x="75006" y="271617"/>
                          <a:pt x="75006" y="276560"/>
                        </a:cubicBezTo>
                        <a:cubicBezTo>
                          <a:pt x="75006" y="279032"/>
                          <a:pt x="74382" y="281503"/>
                          <a:pt x="74382" y="283975"/>
                        </a:cubicBezTo>
                        <a:cubicBezTo>
                          <a:pt x="73757" y="286446"/>
                          <a:pt x="73757" y="288918"/>
                          <a:pt x="73133" y="291390"/>
                        </a:cubicBezTo>
                        <a:cubicBezTo>
                          <a:pt x="72509" y="293861"/>
                          <a:pt x="72509" y="296333"/>
                          <a:pt x="71884" y="299422"/>
                        </a:cubicBezTo>
                        <a:lnTo>
                          <a:pt x="72454" y="306749"/>
                        </a:lnTo>
                        <a:lnTo>
                          <a:pt x="72926" y="303439"/>
                        </a:lnTo>
                        <a:cubicBezTo>
                          <a:pt x="72926" y="298507"/>
                          <a:pt x="72926" y="298507"/>
                          <a:pt x="72926" y="298507"/>
                        </a:cubicBezTo>
                        <a:cubicBezTo>
                          <a:pt x="72926" y="297273"/>
                          <a:pt x="73541" y="295424"/>
                          <a:pt x="73541" y="294190"/>
                        </a:cubicBezTo>
                        <a:cubicBezTo>
                          <a:pt x="74156" y="291108"/>
                          <a:pt x="74156" y="288025"/>
                          <a:pt x="74771" y="284942"/>
                        </a:cubicBezTo>
                        <a:cubicBezTo>
                          <a:pt x="76002" y="279392"/>
                          <a:pt x="77847" y="273843"/>
                          <a:pt x="79693" y="267677"/>
                        </a:cubicBezTo>
                        <a:cubicBezTo>
                          <a:pt x="82153" y="262744"/>
                          <a:pt x="83999" y="257195"/>
                          <a:pt x="85844" y="251645"/>
                        </a:cubicBezTo>
                        <a:lnTo>
                          <a:pt x="87642" y="247680"/>
                        </a:lnTo>
                        <a:lnTo>
                          <a:pt x="83687" y="243163"/>
                        </a:lnTo>
                        <a:cubicBezTo>
                          <a:pt x="79689" y="238904"/>
                          <a:pt x="73731" y="233019"/>
                          <a:pt x="65891" y="226514"/>
                        </a:cubicBezTo>
                        <a:cubicBezTo>
                          <a:pt x="60874" y="222797"/>
                          <a:pt x="56484" y="216602"/>
                          <a:pt x="55229" y="209787"/>
                        </a:cubicBezTo>
                        <a:cubicBezTo>
                          <a:pt x="54602" y="206070"/>
                          <a:pt x="53975" y="202353"/>
                          <a:pt x="55229" y="198636"/>
                        </a:cubicBezTo>
                        <a:cubicBezTo>
                          <a:pt x="55856" y="194919"/>
                          <a:pt x="57111" y="190582"/>
                          <a:pt x="59619" y="186246"/>
                        </a:cubicBezTo>
                        <a:cubicBezTo>
                          <a:pt x="63382" y="180051"/>
                          <a:pt x="66518" y="175095"/>
                          <a:pt x="67773" y="169519"/>
                        </a:cubicBezTo>
                        <a:cubicBezTo>
                          <a:pt x="69027" y="163943"/>
                          <a:pt x="68400" y="157129"/>
                          <a:pt x="64010" y="149075"/>
                        </a:cubicBezTo>
                        <a:cubicBezTo>
                          <a:pt x="64010" y="149075"/>
                          <a:pt x="72163" y="149695"/>
                          <a:pt x="81570" y="154651"/>
                        </a:cubicBezTo>
                        <a:cubicBezTo>
                          <a:pt x="85960" y="157129"/>
                          <a:pt x="90350" y="160846"/>
                          <a:pt x="94740" y="165802"/>
                        </a:cubicBezTo>
                        <a:cubicBezTo>
                          <a:pt x="96622" y="168280"/>
                          <a:pt x="97876" y="171378"/>
                          <a:pt x="99758" y="175095"/>
                        </a:cubicBezTo>
                        <a:cubicBezTo>
                          <a:pt x="101012" y="178192"/>
                          <a:pt x="102266" y="181909"/>
                          <a:pt x="103521" y="186865"/>
                        </a:cubicBezTo>
                        <a:cubicBezTo>
                          <a:pt x="104775" y="193060"/>
                          <a:pt x="104148" y="198636"/>
                          <a:pt x="103521" y="202973"/>
                        </a:cubicBezTo>
                        <a:cubicBezTo>
                          <a:pt x="102266" y="207929"/>
                          <a:pt x="100385" y="212265"/>
                          <a:pt x="98503" y="216602"/>
                        </a:cubicBezTo>
                        <a:cubicBezTo>
                          <a:pt x="96622" y="220938"/>
                          <a:pt x="94740" y="225895"/>
                          <a:pt x="94113" y="230851"/>
                        </a:cubicBezTo>
                        <a:lnTo>
                          <a:pt x="94255" y="233097"/>
                        </a:lnTo>
                        <a:lnTo>
                          <a:pt x="113526" y="190603"/>
                        </a:lnTo>
                        <a:cubicBezTo>
                          <a:pt x="114756" y="188753"/>
                          <a:pt x="115987" y="186286"/>
                          <a:pt x="117217" y="183820"/>
                        </a:cubicBezTo>
                        <a:lnTo>
                          <a:pt x="119908" y="178874"/>
                        </a:lnTo>
                        <a:lnTo>
                          <a:pt x="116452" y="172964"/>
                        </a:lnTo>
                        <a:cubicBezTo>
                          <a:pt x="113574" y="168461"/>
                          <a:pt x="109183" y="162202"/>
                          <a:pt x="103125" y="155181"/>
                        </a:cubicBezTo>
                        <a:cubicBezTo>
                          <a:pt x="98885" y="150296"/>
                          <a:pt x="95856" y="144801"/>
                          <a:pt x="95250" y="138695"/>
                        </a:cubicBezTo>
                        <a:cubicBezTo>
                          <a:pt x="95250" y="131979"/>
                          <a:pt x="96462" y="124652"/>
                          <a:pt x="101913" y="117936"/>
                        </a:cubicBezTo>
                        <a:cubicBezTo>
                          <a:pt x="109788" y="108166"/>
                          <a:pt x="115846" y="100839"/>
                          <a:pt x="109183" y="85575"/>
                        </a:cubicBezTo>
                        <a:cubicBezTo>
                          <a:pt x="109183" y="85575"/>
                          <a:pt x="116452" y="86796"/>
                          <a:pt x="124327" y="92291"/>
                        </a:cubicBezTo>
                        <a:cubicBezTo>
                          <a:pt x="132202" y="97176"/>
                          <a:pt x="140076" y="106945"/>
                          <a:pt x="141288" y="123431"/>
                        </a:cubicBezTo>
                        <a:cubicBezTo>
                          <a:pt x="141288" y="129537"/>
                          <a:pt x="140682" y="134421"/>
                          <a:pt x="139471" y="138695"/>
                        </a:cubicBezTo>
                        <a:cubicBezTo>
                          <a:pt x="137653" y="142969"/>
                          <a:pt x="135836" y="146633"/>
                          <a:pt x="133413" y="150296"/>
                        </a:cubicBezTo>
                        <a:cubicBezTo>
                          <a:pt x="131596" y="154570"/>
                          <a:pt x="129173" y="158234"/>
                          <a:pt x="127355" y="163118"/>
                        </a:cubicBezTo>
                        <a:lnTo>
                          <a:pt x="127193" y="165489"/>
                        </a:lnTo>
                        <a:lnTo>
                          <a:pt x="128290" y="163473"/>
                        </a:lnTo>
                        <a:cubicBezTo>
                          <a:pt x="133211" y="155457"/>
                          <a:pt x="138132" y="146824"/>
                          <a:pt x="143669" y="139425"/>
                        </a:cubicBezTo>
                        <a:cubicBezTo>
                          <a:pt x="146129" y="135726"/>
                          <a:pt x="148590" y="132026"/>
                          <a:pt x="151051" y="128327"/>
                        </a:cubicBezTo>
                        <a:lnTo>
                          <a:pt x="157791" y="119492"/>
                        </a:lnTo>
                        <a:lnTo>
                          <a:pt x="154962" y="113547"/>
                        </a:lnTo>
                        <a:cubicBezTo>
                          <a:pt x="152566" y="109007"/>
                          <a:pt x="148855" y="102698"/>
                          <a:pt x="143597" y="95619"/>
                        </a:cubicBezTo>
                        <a:cubicBezTo>
                          <a:pt x="136794" y="86385"/>
                          <a:pt x="134938" y="73458"/>
                          <a:pt x="145453" y="61147"/>
                        </a:cubicBezTo>
                        <a:cubicBezTo>
                          <a:pt x="153493" y="52529"/>
                          <a:pt x="160297" y="46374"/>
                          <a:pt x="154112" y="31600"/>
                        </a:cubicBezTo>
                        <a:cubicBezTo>
                          <a:pt x="154112" y="31600"/>
                          <a:pt x="161534" y="32831"/>
                          <a:pt x="168337" y="38371"/>
                        </a:cubicBezTo>
                        <a:cubicBezTo>
                          <a:pt x="175759" y="43911"/>
                          <a:pt x="182563" y="53760"/>
                          <a:pt x="182563" y="69150"/>
                        </a:cubicBezTo>
                        <a:cubicBezTo>
                          <a:pt x="182563" y="80845"/>
                          <a:pt x="178233" y="87001"/>
                          <a:pt x="173285" y="94388"/>
                        </a:cubicBezTo>
                        <a:cubicBezTo>
                          <a:pt x="170811" y="97465"/>
                          <a:pt x="168337" y="101159"/>
                          <a:pt x="166482" y="105468"/>
                        </a:cubicBezTo>
                        <a:lnTo>
                          <a:pt x="165877" y="108718"/>
                        </a:lnTo>
                        <a:lnTo>
                          <a:pt x="166430" y="107979"/>
                        </a:lnTo>
                        <a:cubicBezTo>
                          <a:pt x="168890" y="104896"/>
                          <a:pt x="170736" y="101813"/>
                          <a:pt x="173196" y="98730"/>
                        </a:cubicBezTo>
                        <a:cubicBezTo>
                          <a:pt x="182424" y="87015"/>
                          <a:pt x="190421" y="77149"/>
                          <a:pt x="197187" y="68517"/>
                        </a:cubicBezTo>
                        <a:cubicBezTo>
                          <a:pt x="203954" y="59885"/>
                          <a:pt x="208875" y="53719"/>
                          <a:pt x="212566" y="48786"/>
                        </a:cubicBezTo>
                        <a:lnTo>
                          <a:pt x="212957" y="48199"/>
                        </a:lnTo>
                        <a:lnTo>
                          <a:pt x="220779" y="27400"/>
                        </a:lnTo>
                        <a:cubicBezTo>
                          <a:pt x="221398" y="21281"/>
                          <a:pt x="222018" y="14551"/>
                          <a:pt x="228213" y="8432"/>
                        </a:cubicBezTo>
                        <a:cubicBezTo>
                          <a:pt x="236576" y="172"/>
                          <a:pt x="245404" y="-746"/>
                          <a:pt x="252142" y="402"/>
                        </a:cubicBezTo>
                        <a:close/>
                      </a:path>
                    </a:pathLst>
                  </a:custGeom>
                  <a:solidFill>
                    <a:srgbClr val="FED2A1"/>
                  </a:solidFill>
                  <a:ln>
                    <a:noFill/>
                  </a:ln>
                </p:spPr>
                <p:txBody>
                  <a:bodyPr vert="horz" wrap="square" lIns="91440" tIns="45720" rIns="91440" bIns="45720" numCol="1" anchor="t" anchorCtr="0" compatLnSpc="1">
                    <a:noAutofit/>
                  </a:bodyPr>
                  <a:lstStyle/>
                  <a:p>
                    <a:endParaRPr lang="zh-CN" altLang="en-US" sz="1200" b="1"/>
                  </a:p>
                </p:txBody>
              </p:sp>
            </p:grpSp>
          </p:grpSp>
        </p:grpSp>
      </p:grpSp>
      <p:sp>
        <p:nvSpPr>
          <p:cNvPr id="66" name="文本框 65"/>
          <p:cNvSpPr txBox="1"/>
          <p:nvPr/>
        </p:nvSpPr>
        <p:spPr>
          <a:xfrm>
            <a:off x="5672455" y="1363345"/>
            <a:ext cx="1417320" cy="12395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9600">
                <a:gradFill>
                  <a:gsLst>
                    <a:gs pos="0">
                      <a:srgbClr val="FEF8EA"/>
                    </a:gs>
                    <a:gs pos="54000">
                      <a:srgbClr val="FED2A1"/>
                    </a:gs>
                  </a:gsLst>
                  <a:lin ang="5100000" scaled="0"/>
                </a:gradFill>
                <a:latin typeface="汉仪尚巍手书简" panose="00020600040101010101" charset="-122"/>
                <a:ea typeface="汉仪尚巍手书简" panose="00020600040101010101" charset="-122"/>
              </a:rPr>
              <a:t>录</a:t>
            </a:r>
          </a:p>
        </p:txBody>
      </p:sp>
      <p:pic>
        <p:nvPicPr>
          <p:cNvPr id="914" name="图片 913" descr="OSV9E01"/>
          <p:cNvPicPr>
            <a:picLocks noChangeAspect="1"/>
          </p:cNvPicPr>
          <p:nvPr/>
        </p:nvPicPr>
        <p:blipFill>
          <a:blip r:embed="rId3"/>
          <a:srcRect r="30184" b="48677"/>
          <a:stretch>
            <a:fillRect/>
          </a:stretch>
        </p:blipFill>
        <p:spPr>
          <a:xfrm>
            <a:off x="8473440" y="-749935"/>
            <a:ext cx="4406265" cy="3239135"/>
          </a:xfrm>
          <a:prstGeom prst="rect">
            <a:avLst/>
          </a:prstGeom>
        </p:spPr>
      </p:pic>
      <p:grpSp>
        <p:nvGrpSpPr>
          <p:cNvPr id="917" name="组合 916"/>
          <p:cNvGrpSpPr/>
          <p:nvPr/>
        </p:nvGrpSpPr>
        <p:grpSpPr>
          <a:xfrm>
            <a:off x="3940175" y="92710"/>
            <a:ext cx="2190750" cy="2199640"/>
            <a:chOff x="6409" y="384"/>
            <a:chExt cx="3450" cy="3464"/>
          </a:xfrm>
        </p:grpSpPr>
        <p:pic>
          <p:nvPicPr>
            <p:cNvPr id="915" name="图片 914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9" y="384"/>
              <a:ext cx="3450" cy="3465"/>
            </a:xfrm>
            <a:prstGeom prst="rect">
              <a:avLst/>
            </a:prstGeom>
          </p:spPr>
        </p:pic>
        <p:pic>
          <p:nvPicPr>
            <p:cNvPr id="916" name="图片 91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09" y="384"/>
              <a:ext cx="3450" cy="3465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B21"/>
          <p:cNvPicPr>
            <a:picLocks noChangeAspect="1"/>
          </p:cNvPicPr>
          <p:nvPr/>
        </p:nvPicPr>
        <p:blipFill>
          <a:blip r:embed="rId3">
            <a:lum bright="-12000"/>
          </a:blip>
          <a:srcRect l="4359" t="20038" r="47083" b="15770"/>
          <a:stretch>
            <a:fillRect/>
          </a:stretch>
        </p:blipFill>
        <p:spPr>
          <a:xfrm flipV="1">
            <a:off x="0" y="0"/>
            <a:ext cx="12210415" cy="687451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6184265"/>
            <a:ext cx="5368925" cy="0"/>
          </a:xfrm>
          <a:prstGeom prst="line">
            <a:avLst/>
          </a:prstGeom>
          <a:ln w="3175">
            <a:solidFill>
              <a:srgbClr val="E89D1B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823075" y="6184265"/>
            <a:ext cx="5368925" cy="0"/>
          </a:xfrm>
          <a:prstGeom prst="line">
            <a:avLst/>
          </a:prstGeom>
          <a:ln w="3175">
            <a:solidFill>
              <a:srgbClr val="E89D1B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角星 10"/>
          <p:cNvSpPr/>
          <p:nvPr/>
        </p:nvSpPr>
        <p:spPr>
          <a:xfrm>
            <a:off x="5893435" y="5981700"/>
            <a:ext cx="405130" cy="405130"/>
          </a:xfrm>
          <a:prstGeom prst="star5">
            <a:avLst/>
          </a:prstGeom>
          <a:gradFill>
            <a:gsLst>
              <a:gs pos="0">
                <a:srgbClr val="F3E125"/>
              </a:gs>
              <a:gs pos="100000">
                <a:srgbClr val="E89D1B"/>
              </a:gs>
            </a:gsLst>
            <a:lin ang="5400000" scaled="0"/>
          </a:gra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5376545" y="1385570"/>
            <a:ext cx="1463040" cy="1459865"/>
            <a:chOff x="8743" y="1622"/>
            <a:chExt cx="2304" cy="2299"/>
          </a:xfrm>
        </p:grpSpPr>
        <p:sp>
          <p:nvSpPr>
            <p:cNvPr id="26" name="文本框 25"/>
            <p:cNvSpPr txBox="1"/>
            <p:nvPr/>
          </p:nvSpPr>
          <p:spPr>
            <a:xfrm>
              <a:off x="8876" y="1622"/>
              <a:ext cx="2037" cy="13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6600" b="1">
                  <a:gradFill>
                    <a:gsLst>
                      <a:gs pos="0">
                        <a:srgbClr val="FEF8EA"/>
                      </a:gs>
                      <a:gs pos="54000">
                        <a:srgbClr val="FED2A1"/>
                      </a:gs>
                    </a:gsLst>
                    <a:lin ang="5100000" scaled="0"/>
                  </a:gradFill>
                  <a:latin typeface="汉仪尚巍手书简" panose="00020600040101010101" charset="-122"/>
                  <a:ea typeface="汉仪尚巍手书简" panose="00020600040101010101" charset="-122"/>
                </a:rPr>
                <a:t>01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743" y="2081"/>
              <a:ext cx="2304" cy="1840"/>
              <a:chOff x="2153" y="6269"/>
              <a:chExt cx="3110" cy="2484"/>
            </a:xfrm>
          </p:grpSpPr>
          <p:sp>
            <p:nvSpPr>
              <p:cNvPr id="3" name="五角星 2"/>
              <p:cNvSpPr/>
              <p:nvPr/>
            </p:nvSpPr>
            <p:spPr>
              <a:xfrm>
                <a:off x="3446" y="7856"/>
                <a:ext cx="525" cy="525"/>
              </a:xfrm>
              <a:prstGeom prst="star5">
                <a:avLst/>
              </a:prstGeom>
              <a:solidFill>
                <a:srgbClr val="FED2A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2153" y="6269"/>
                <a:ext cx="3110" cy="2484"/>
                <a:chOff x="2153" y="6269"/>
                <a:chExt cx="3110" cy="2484"/>
              </a:xfrm>
            </p:grpSpPr>
            <p:sp>
              <p:nvSpPr>
                <p:cNvPr id="29" name="任意多边形: 形状 88"/>
                <p:cNvSpPr/>
                <p:nvPr/>
              </p:nvSpPr>
              <p:spPr bwMode="auto">
                <a:xfrm rot="19200000">
                  <a:off x="2153" y="6269"/>
                  <a:ext cx="897" cy="2485"/>
                </a:xfrm>
                <a:custGeom>
                  <a:avLst/>
                  <a:gdLst>
                    <a:gd name="connsiteX0" fmla="*/ 206617 w 364971"/>
                    <a:gd name="connsiteY0" fmla="*/ 599685 h 677337"/>
                    <a:gd name="connsiteX1" fmla="*/ 194373 w 364971"/>
                    <a:gd name="connsiteY1" fmla="*/ 603367 h 677337"/>
                    <a:gd name="connsiteX2" fmla="*/ 236616 w 364971"/>
                    <a:gd name="connsiteY2" fmla="*/ 605208 h 677337"/>
                    <a:gd name="connsiteX3" fmla="*/ 269829 w 364971"/>
                    <a:gd name="connsiteY3" fmla="*/ 611805 h 677337"/>
                    <a:gd name="connsiteX4" fmla="*/ 287831 w 364971"/>
                    <a:gd name="connsiteY4" fmla="*/ 609433 h 677337"/>
                    <a:gd name="connsiteX5" fmla="*/ 283809 w 364971"/>
                    <a:gd name="connsiteY5" fmla="*/ 606409 h 677337"/>
                    <a:gd name="connsiteX6" fmla="*/ 245187 w 364971"/>
                    <a:gd name="connsiteY6" fmla="*/ 604594 h 677337"/>
                    <a:gd name="connsiteX7" fmla="*/ 206617 w 364971"/>
                    <a:gd name="connsiteY7" fmla="*/ 599685 h 677337"/>
                    <a:gd name="connsiteX8" fmla="*/ 124803 w 364971"/>
                    <a:gd name="connsiteY8" fmla="*/ 533779 h 677337"/>
                    <a:gd name="connsiteX9" fmla="*/ 111980 w 364971"/>
                    <a:gd name="connsiteY9" fmla="*/ 535009 h 677337"/>
                    <a:gd name="connsiteX10" fmla="*/ 124803 w 364971"/>
                    <a:gd name="connsiteY10" fmla="*/ 535624 h 677337"/>
                    <a:gd name="connsiteX11" fmla="*/ 138235 w 364971"/>
                    <a:gd name="connsiteY11" fmla="*/ 538084 h 677337"/>
                    <a:gd name="connsiteX12" fmla="*/ 153500 w 364971"/>
                    <a:gd name="connsiteY12" fmla="*/ 544234 h 677337"/>
                    <a:gd name="connsiteX13" fmla="*/ 185250 w 364971"/>
                    <a:gd name="connsiteY13" fmla="*/ 553459 h 677337"/>
                    <a:gd name="connsiteX14" fmla="*/ 204422 w 364971"/>
                    <a:gd name="connsiteY14" fmla="*/ 551160 h 677337"/>
                    <a:gd name="connsiteX15" fmla="*/ 200528 w 364971"/>
                    <a:gd name="connsiteY15" fmla="*/ 548645 h 677337"/>
                    <a:gd name="connsiteX16" fmla="*/ 199293 w 364971"/>
                    <a:gd name="connsiteY16" fmla="*/ 549154 h 677337"/>
                    <a:gd name="connsiteX17" fmla="*/ 162048 w 364971"/>
                    <a:gd name="connsiteY17" fmla="*/ 544234 h 677337"/>
                    <a:gd name="connsiteX18" fmla="*/ 140067 w 364971"/>
                    <a:gd name="connsiteY18" fmla="*/ 536239 h 677337"/>
                    <a:gd name="connsiteX19" fmla="*/ 124803 w 364971"/>
                    <a:gd name="connsiteY19" fmla="*/ 533779 h 677337"/>
                    <a:gd name="connsiteX20" fmla="*/ 220169 w 364971"/>
                    <a:gd name="connsiteY20" fmla="*/ 482657 h 677337"/>
                    <a:gd name="connsiteX21" fmla="*/ 219555 w 364971"/>
                    <a:gd name="connsiteY21" fmla="*/ 495081 h 677337"/>
                    <a:gd name="connsiteX22" fmla="*/ 235510 w 364971"/>
                    <a:gd name="connsiteY22" fmla="*/ 528004 h 677337"/>
                    <a:gd name="connsiteX23" fmla="*/ 252079 w 364971"/>
                    <a:gd name="connsiteY23" fmla="*/ 562791 h 677337"/>
                    <a:gd name="connsiteX24" fmla="*/ 251978 w 364971"/>
                    <a:gd name="connsiteY24" fmla="*/ 565240 h 677337"/>
                    <a:gd name="connsiteX25" fmla="*/ 256386 w 364971"/>
                    <a:gd name="connsiteY25" fmla="*/ 568260 h 677337"/>
                    <a:gd name="connsiteX26" fmla="*/ 251389 w 364971"/>
                    <a:gd name="connsiteY26" fmla="*/ 547339 h 677337"/>
                    <a:gd name="connsiteX27" fmla="*/ 233669 w 364971"/>
                    <a:gd name="connsiteY27" fmla="*/ 519929 h 677337"/>
                    <a:gd name="connsiteX28" fmla="*/ 221396 w 364971"/>
                    <a:gd name="connsiteY28" fmla="*/ 494460 h 677337"/>
                    <a:gd name="connsiteX29" fmla="*/ 220169 w 364971"/>
                    <a:gd name="connsiteY29" fmla="*/ 486384 h 677337"/>
                    <a:gd name="connsiteX30" fmla="*/ 220169 w 364971"/>
                    <a:gd name="connsiteY30" fmla="*/ 482657 h 677337"/>
                    <a:gd name="connsiteX31" fmla="*/ 48715 w 364971"/>
                    <a:gd name="connsiteY31" fmla="*/ 445679 h 677337"/>
                    <a:gd name="connsiteX32" fmla="*/ 60396 w 364971"/>
                    <a:gd name="connsiteY32" fmla="*/ 450700 h 677337"/>
                    <a:gd name="connsiteX33" fmla="*/ 71462 w 364971"/>
                    <a:gd name="connsiteY33" fmla="*/ 458231 h 677337"/>
                    <a:gd name="connsiteX34" fmla="*/ 84372 w 364971"/>
                    <a:gd name="connsiteY34" fmla="*/ 468273 h 677337"/>
                    <a:gd name="connsiteX35" fmla="*/ 99126 w 364971"/>
                    <a:gd name="connsiteY35" fmla="*/ 479570 h 677337"/>
                    <a:gd name="connsiteX36" fmla="*/ 105889 w 364971"/>
                    <a:gd name="connsiteY36" fmla="*/ 483336 h 677337"/>
                    <a:gd name="connsiteX37" fmla="*/ 112651 w 364971"/>
                    <a:gd name="connsiteY37" fmla="*/ 485846 h 677337"/>
                    <a:gd name="connsiteX38" fmla="*/ 124947 w 364971"/>
                    <a:gd name="connsiteY38" fmla="*/ 488985 h 677337"/>
                    <a:gd name="connsiteX39" fmla="*/ 132650 w 364971"/>
                    <a:gd name="connsiteY39" fmla="*/ 488985 h 677337"/>
                    <a:gd name="connsiteX40" fmla="*/ 129031 w 364971"/>
                    <a:gd name="connsiteY40" fmla="*/ 484689 h 677337"/>
                    <a:gd name="connsiteX41" fmla="*/ 126176 w 364971"/>
                    <a:gd name="connsiteY41" fmla="*/ 485219 h 677337"/>
                    <a:gd name="connsiteX42" fmla="*/ 92364 w 364971"/>
                    <a:gd name="connsiteY42" fmla="*/ 471411 h 677337"/>
                    <a:gd name="connsiteX43" fmla="*/ 60396 w 364971"/>
                    <a:gd name="connsiteY43" fmla="*/ 448817 h 677337"/>
                    <a:gd name="connsiteX44" fmla="*/ 48715 w 364971"/>
                    <a:gd name="connsiteY44" fmla="*/ 445679 h 677337"/>
                    <a:gd name="connsiteX45" fmla="*/ 159670 w 364971"/>
                    <a:gd name="connsiteY45" fmla="*/ 429581 h 677337"/>
                    <a:gd name="connsiteX46" fmla="*/ 155960 w 364971"/>
                    <a:gd name="connsiteY46" fmla="*/ 440061 h 677337"/>
                    <a:gd name="connsiteX47" fmla="*/ 162761 w 364971"/>
                    <a:gd name="connsiteY47" fmla="*/ 471498 h 677337"/>
                    <a:gd name="connsiteX48" fmla="*/ 172036 w 364971"/>
                    <a:gd name="connsiteY48" fmla="*/ 504785 h 677337"/>
                    <a:gd name="connsiteX49" fmla="*/ 172001 w 364971"/>
                    <a:gd name="connsiteY49" fmla="*/ 505050 h 677337"/>
                    <a:gd name="connsiteX50" fmla="*/ 176010 w 364971"/>
                    <a:gd name="connsiteY50" fmla="*/ 508206 h 677337"/>
                    <a:gd name="connsiteX51" fmla="*/ 175745 w 364971"/>
                    <a:gd name="connsiteY51" fmla="*/ 502936 h 677337"/>
                    <a:gd name="connsiteX52" fmla="*/ 173891 w 364971"/>
                    <a:gd name="connsiteY52" fmla="*/ 490607 h 677337"/>
                    <a:gd name="connsiteX53" fmla="*/ 169563 w 364971"/>
                    <a:gd name="connsiteY53" fmla="*/ 478279 h 677337"/>
                    <a:gd name="connsiteX54" fmla="*/ 162143 w 364971"/>
                    <a:gd name="connsiteY54" fmla="*/ 463485 h 677337"/>
                    <a:gd name="connsiteX55" fmla="*/ 157815 w 364971"/>
                    <a:gd name="connsiteY55" fmla="*/ 450540 h 677337"/>
                    <a:gd name="connsiteX56" fmla="*/ 157197 w 364971"/>
                    <a:gd name="connsiteY56" fmla="*/ 440061 h 677337"/>
                    <a:gd name="connsiteX57" fmla="*/ 159670 w 364971"/>
                    <a:gd name="connsiteY57" fmla="*/ 429581 h 677337"/>
                    <a:gd name="connsiteX58" fmla="*/ 128490 w 364971"/>
                    <a:gd name="connsiteY58" fmla="*/ 371210 h 677337"/>
                    <a:gd name="connsiteX59" fmla="*/ 126028 w 364971"/>
                    <a:gd name="connsiteY59" fmla="*/ 373058 h 677337"/>
                    <a:gd name="connsiteX60" fmla="*/ 121104 w 364971"/>
                    <a:gd name="connsiteY60" fmla="*/ 378604 h 677337"/>
                    <a:gd name="connsiteX61" fmla="*/ 116179 w 364971"/>
                    <a:gd name="connsiteY61" fmla="*/ 389080 h 677337"/>
                    <a:gd name="connsiteX62" fmla="*/ 115564 w 364971"/>
                    <a:gd name="connsiteY62" fmla="*/ 406950 h 677337"/>
                    <a:gd name="connsiteX63" fmla="*/ 112486 w 364971"/>
                    <a:gd name="connsiteY63" fmla="*/ 438376 h 677337"/>
                    <a:gd name="connsiteX64" fmla="*/ 112162 w 364971"/>
                    <a:gd name="connsiteY64" fmla="*/ 439097 h 677337"/>
                    <a:gd name="connsiteX65" fmla="*/ 114994 w 364971"/>
                    <a:gd name="connsiteY65" fmla="*/ 444249 h 677337"/>
                    <a:gd name="connsiteX66" fmla="*/ 116795 w 364971"/>
                    <a:gd name="connsiteY66" fmla="*/ 437760 h 677337"/>
                    <a:gd name="connsiteX67" fmla="*/ 117410 w 364971"/>
                    <a:gd name="connsiteY67" fmla="*/ 432214 h 677337"/>
                    <a:gd name="connsiteX68" fmla="*/ 118026 w 364971"/>
                    <a:gd name="connsiteY68" fmla="*/ 426668 h 677337"/>
                    <a:gd name="connsiteX69" fmla="*/ 118641 w 364971"/>
                    <a:gd name="connsiteY69" fmla="*/ 420506 h 677337"/>
                    <a:gd name="connsiteX70" fmla="*/ 118641 w 364971"/>
                    <a:gd name="connsiteY70" fmla="*/ 414344 h 677337"/>
                    <a:gd name="connsiteX71" fmla="*/ 118026 w 364971"/>
                    <a:gd name="connsiteY71" fmla="*/ 400171 h 677337"/>
                    <a:gd name="connsiteX72" fmla="*/ 118641 w 364971"/>
                    <a:gd name="connsiteY72" fmla="*/ 388463 h 677337"/>
                    <a:gd name="connsiteX73" fmla="*/ 122950 w 364971"/>
                    <a:gd name="connsiteY73" fmla="*/ 379220 h 677337"/>
                    <a:gd name="connsiteX74" fmla="*/ 126644 w 364971"/>
                    <a:gd name="connsiteY74" fmla="*/ 373058 h 677337"/>
                    <a:gd name="connsiteX75" fmla="*/ 128490 w 364971"/>
                    <a:gd name="connsiteY75" fmla="*/ 371210 h 677337"/>
                    <a:gd name="connsiteX76" fmla="*/ 28236 w 364971"/>
                    <a:gd name="connsiteY76" fmla="*/ 341535 h 677337"/>
                    <a:gd name="connsiteX77" fmla="*/ 35602 w 364971"/>
                    <a:gd name="connsiteY77" fmla="*/ 350187 h 677337"/>
                    <a:gd name="connsiteX78" fmla="*/ 39285 w 364971"/>
                    <a:gd name="connsiteY78" fmla="*/ 355130 h 677337"/>
                    <a:gd name="connsiteX79" fmla="*/ 42968 w 364971"/>
                    <a:gd name="connsiteY79" fmla="*/ 360692 h 677337"/>
                    <a:gd name="connsiteX80" fmla="*/ 46037 w 364971"/>
                    <a:gd name="connsiteY80" fmla="*/ 367489 h 677337"/>
                    <a:gd name="connsiteX81" fmla="*/ 49721 w 364971"/>
                    <a:gd name="connsiteY81" fmla="*/ 374905 h 677337"/>
                    <a:gd name="connsiteX82" fmla="*/ 53403 w 364971"/>
                    <a:gd name="connsiteY82" fmla="*/ 383556 h 677337"/>
                    <a:gd name="connsiteX83" fmla="*/ 57700 w 364971"/>
                    <a:gd name="connsiteY83" fmla="*/ 390972 h 677337"/>
                    <a:gd name="connsiteX84" fmla="*/ 66908 w 364971"/>
                    <a:gd name="connsiteY84" fmla="*/ 401477 h 677337"/>
                    <a:gd name="connsiteX85" fmla="*/ 76729 w 364971"/>
                    <a:gd name="connsiteY85" fmla="*/ 408274 h 677337"/>
                    <a:gd name="connsiteX86" fmla="*/ 79574 w 364971"/>
                    <a:gd name="connsiteY86" fmla="*/ 409454 h 677337"/>
                    <a:gd name="connsiteX87" fmla="*/ 78288 w 364971"/>
                    <a:gd name="connsiteY87" fmla="*/ 405301 h 677337"/>
                    <a:gd name="connsiteX88" fmla="*/ 73660 w 364971"/>
                    <a:gd name="connsiteY88" fmla="*/ 402713 h 677337"/>
                    <a:gd name="connsiteX89" fmla="*/ 67522 w 364971"/>
                    <a:gd name="connsiteY89" fmla="*/ 397769 h 677337"/>
                    <a:gd name="connsiteX90" fmla="*/ 55245 w 364971"/>
                    <a:gd name="connsiteY90" fmla="*/ 380467 h 677337"/>
                    <a:gd name="connsiteX91" fmla="*/ 49721 w 364971"/>
                    <a:gd name="connsiteY91" fmla="*/ 369961 h 677337"/>
                    <a:gd name="connsiteX92" fmla="*/ 45424 w 364971"/>
                    <a:gd name="connsiteY92" fmla="*/ 360692 h 677337"/>
                    <a:gd name="connsiteX93" fmla="*/ 40513 w 364971"/>
                    <a:gd name="connsiteY93" fmla="*/ 353895 h 677337"/>
                    <a:gd name="connsiteX94" fmla="*/ 36830 w 364971"/>
                    <a:gd name="connsiteY94" fmla="*/ 348951 h 677337"/>
                    <a:gd name="connsiteX95" fmla="*/ 28236 w 364971"/>
                    <a:gd name="connsiteY95" fmla="*/ 341535 h 677337"/>
                    <a:gd name="connsiteX96" fmla="*/ 124842 w 364971"/>
                    <a:gd name="connsiteY96" fmla="*/ 308074 h 677337"/>
                    <a:gd name="connsiteX97" fmla="*/ 115541 w 364971"/>
                    <a:gd name="connsiteY97" fmla="*/ 311774 h 677337"/>
                    <a:gd name="connsiteX98" fmla="*/ 107479 w 364971"/>
                    <a:gd name="connsiteY98" fmla="*/ 319791 h 677337"/>
                    <a:gd name="connsiteX99" fmla="*/ 99418 w 364971"/>
                    <a:gd name="connsiteY99" fmla="*/ 334590 h 677337"/>
                    <a:gd name="connsiteX100" fmla="*/ 97557 w 364971"/>
                    <a:gd name="connsiteY100" fmla="*/ 339523 h 677337"/>
                    <a:gd name="connsiteX101" fmla="*/ 96435 w 364971"/>
                    <a:gd name="connsiteY101" fmla="*/ 342870 h 677337"/>
                    <a:gd name="connsiteX102" fmla="*/ 91711 w 364971"/>
                    <a:gd name="connsiteY102" fmla="*/ 350996 h 677337"/>
                    <a:gd name="connsiteX103" fmla="*/ 84535 w 364971"/>
                    <a:gd name="connsiteY103" fmla="*/ 361105 h 677337"/>
                    <a:gd name="connsiteX104" fmla="*/ 83324 w 364971"/>
                    <a:gd name="connsiteY104" fmla="*/ 362138 h 677337"/>
                    <a:gd name="connsiteX105" fmla="*/ 83868 w 364971"/>
                    <a:gd name="connsiteY105" fmla="*/ 364486 h 677337"/>
                    <a:gd name="connsiteX106" fmla="*/ 91711 w 364971"/>
                    <a:gd name="connsiteY106" fmla="*/ 350996 h 677337"/>
                    <a:gd name="connsiteX107" fmla="*/ 91976 w 364971"/>
                    <a:gd name="connsiteY107" fmla="*/ 350622 h 677337"/>
                    <a:gd name="connsiteX108" fmla="*/ 96317 w 364971"/>
                    <a:gd name="connsiteY108" fmla="*/ 343223 h 677337"/>
                    <a:gd name="connsiteX109" fmla="*/ 96435 w 364971"/>
                    <a:gd name="connsiteY109" fmla="*/ 342870 h 677337"/>
                    <a:gd name="connsiteX110" fmla="*/ 103759 w 364971"/>
                    <a:gd name="connsiteY110" fmla="*/ 330273 h 677337"/>
                    <a:gd name="connsiteX111" fmla="*/ 116781 w 364971"/>
                    <a:gd name="connsiteY111" fmla="*/ 313008 h 677337"/>
                    <a:gd name="connsiteX112" fmla="*/ 124842 w 364971"/>
                    <a:gd name="connsiteY112" fmla="*/ 308074 h 677337"/>
                    <a:gd name="connsiteX113" fmla="*/ 45039 w 364971"/>
                    <a:gd name="connsiteY113" fmla="*/ 248137 h 677337"/>
                    <a:gd name="connsiteX114" fmla="*/ 49409 w 364971"/>
                    <a:gd name="connsiteY114" fmla="*/ 258023 h 677337"/>
                    <a:gd name="connsiteX115" fmla="*/ 52531 w 364971"/>
                    <a:gd name="connsiteY115" fmla="*/ 268528 h 677337"/>
                    <a:gd name="connsiteX116" fmla="*/ 54404 w 364971"/>
                    <a:gd name="connsiteY116" fmla="*/ 282739 h 677337"/>
                    <a:gd name="connsiteX117" fmla="*/ 60023 w 364971"/>
                    <a:gd name="connsiteY117" fmla="*/ 311162 h 677337"/>
                    <a:gd name="connsiteX118" fmla="*/ 70809 w 364971"/>
                    <a:gd name="connsiteY118" fmla="*/ 325396 h 677337"/>
                    <a:gd name="connsiteX119" fmla="*/ 71080 w 364971"/>
                    <a:gd name="connsiteY119" fmla="*/ 321321 h 677337"/>
                    <a:gd name="connsiteX120" fmla="*/ 71096 w 364971"/>
                    <a:gd name="connsiteY120" fmla="*/ 321081 h 677337"/>
                    <a:gd name="connsiteX121" fmla="*/ 69387 w 364971"/>
                    <a:gd name="connsiteY121" fmla="*/ 319813 h 677337"/>
                    <a:gd name="connsiteX122" fmla="*/ 57525 w 364971"/>
                    <a:gd name="connsiteY122" fmla="*/ 289536 h 677337"/>
                    <a:gd name="connsiteX123" fmla="*/ 56277 w 364971"/>
                    <a:gd name="connsiteY123" fmla="*/ 278414 h 677337"/>
                    <a:gd name="connsiteX124" fmla="*/ 55028 w 364971"/>
                    <a:gd name="connsiteY124" fmla="*/ 269763 h 677337"/>
                    <a:gd name="connsiteX125" fmla="*/ 50658 w 364971"/>
                    <a:gd name="connsiteY125" fmla="*/ 256788 h 677337"/>
                    <a:gd name="connsiteX126" fmla="*/ 45039 w 364971"/>
                    <a:gd name="connsiteY126" fmla="*/ 248137 h 677337"/>
                    <a:gd name="connsiteX127" fmla="*/ 141867 w 364971"/>
                    <a:gd name="connsiteY127" fmla="*/ 242132 h 677337"/>
                    <a:gd name="connsiteX128" fmla="*/ 132535 w 364971"/>
                    <a:gd name="connsiteY128" fmla="*/ 243998 h 677337"/>
                    <a:gd name="connsiteX129" fmla="*/ 122581 w 364971"/>
                    <a:gd name="connsiteY129" fmla="*/ 249595 h 677337"/>
                    <a:gd name="connsiteX130" fmla="*/ 110761 w 364971"/>
                    <a:gd name="connsiteY130" fmla="*/ 262033 h 677337"/>
                    <a:gd name="connsiteX131" fmla="*/ 99562 w 364971"/>
                    <a:gd name="connsiteY131" fmla="*/ 275093 h 677337"/>
                    <a:gd name="connsiteX132" fmla="*/ 88986 w 364971"/>
                    <a:gd name="connsiteY132" fmla="*/ 281934 h 677337"/>
                    <a:gd name="connsiteX133" fmla="*/ 88372 w 364971"/>
                    <a:gd name="connsiteY133" fmla="*/ 282170 h 677337"/>
                    <a:gd name="connsiteX134" fmla="*/ 87518 w 364971"/>
                    <a:gd name="connsiteY134" fmla="*/ 286022 h 677337"/>
                    <a:gd name="connsiteX135" fmla="*/ 100185 w 364971"/>
                    <a:gd name="connsiteY135" fmla="*/ 277581 h 677337"/>
                    <a:gd name="connsiteX136" fmla="*/ 103917 w 364971"/>
                    <a:gd name="connsiteY136" fmla="*/ 273849 h 677337"/>
                    <a:gd name="connsiteX137" fmla="*/ 108272 w 364971"/>
                    <a:gd name="connsiteY137" fmla="*/ 270118 h 677337"/>
                    <a:gd name="connsiteX138" fmla="*/ 112627 w 364971"/>
                    <a:gd name="connsiteY138" fmla="*/ 265143 h 677337"/>
                    <a:gd name="connsiteX139" fmla="*/ 116360 w 364971"/>
                    <a:gd name="connsiteY139" fmla="*/ 258924 h 677337"/>
                    <a:gd name="connsiteX140" fmla="*/ 124448 w 364971"/>
                    <a:gd name="connsiteY140" fmla="*/ 250217 h 677337"/>
                    <a:gd name="connsiteX141" fmla="*/ 133157 w 364971"/>
                    <a:gd name="connsiteY141" fmla="*/ 245242 h 677337"/>
                    <a:gd name="connsiteX142" fmla="*/ 141867 w 364971"/>
                    <a:gd name="connsiteY142" fmla="*/ 242132 h 677337"/>
                    <a:gd name="connsiteX143" fmla="*/ 171069 w 364971"/>
                    <a:gd name="connsiteY143" fmla="*/ 182124 h 677337"/>
                    <a:gd name="connsiteX144" fmla="*/ 162475 w 364971"/>
                    <a:gd name="connsiteY144" fmla="*/ 182737 h 677337"/>
                    <a:gd name="connsiteX145" fmla="*/ 139763 w 364971"/>
                    <a:gd name="connsiteY145" fmla="*/ 196844 h 677337"/>
                    <a:gd name="connsiteX146" fmla="*/ 115824 w 364971"/>
                    <a:gd name="connsiteY146" fmla="*/ 211565 h 677337"/>
                    <a:gd name="connsiteX147" fmla="*/ 113611 w 364971"/>
                    <a:gd name="connsiteY147" fmla="*/ 211811 h 677337"/>
                    <a:gd name="connsiteX148" fmla="*/ 112092 w 364971"/>
                    <a:gd name="connsiteY148" fmla="*/ 215327 h 677337"/>
                    <a:gd name="connsiteX149" fmla="*/ 126873 w 364971"/>
                    <a:gd name="connsiteY149" fmla="*/ 209725 h 677337"/>
                    <a:gd name="connsiteX150" fmla="*/ 136081 w 364971"/>
                    <a:gd name="connsiteY150" fmla="*/ 203591 h 677337"/>
                    <a:gd name="connsiteX151" fmla="*/ 145288 w 364971"/>
                    <a:gd name="connsiteY151" fmla="*/ 195004 h 677337"/>
                    <a:gd name="connsiteX152" fmla="*/ 162475 w 364971"/>
                    <a:gd name="connsiteY152" fmla="*/ 183964 h 677337"/>
                    <a:gd name="connsiteX153" fmla="*/ 171069 w 364971"/>
                    <a:gd name="connsiteY153" fmla="*/ 182124 h 677337"/>
                    <a:gd name="connsiteX154" fmla="*/ 80943 w 364971"/>
                    <a:gd name="connsiteY154" fmla="*/ 171997 h 677337"/>
                    <a:gd name="connsiteX155" fmla="*/ 83452 w 364971"/>
                    <a:gd name="connsiteY155" fmla="*/ 181290 h 677337"/>
                    <a:gd name="connsiteX156" fmla="*/ 84079 w 364971"/>
                    <a:gd name="connsiteY156" fmla="*/ 191821 h 677337"/>
                    <a:gd name="connsiteX157" fmla="*/ 82824 w 364971"/>
                    <a:gd name="connsiteY157" fmla="*/ 204831 h 677337"/>
                    <a:gd name="connsiteX158" fmla="*/ 81570 w 364971"/>
                    <a:gd name="connsiteY158" fmla="*/ 212265 h 677337"/>
                    <a:gd name="connsiteX159" fmla="*/ 80943 w 364971"/>
                    <a:gd name="connsiteY159" fmla="*/ 219080 h 677337"/>
                    <a:gd name="connsiteX160" fmla="*/ 82197 w 364971"/>
                    <a:gd name="connsiteY160" fmla="*/ 231470 h 677337"/>
                    <a:gd name="connsiteX161" fmla="*/ 88233 w 364971"/>
                    <a:gd name="connsiteY161" fmla="*/ 246377 h 677337"/>
                    <a:gd name="connsiteX162" fmla="*/ 89729 w 364971"/>
                    <a:gd name="connsiteY162" fmla="*/ 243079 h 677337"/>
                    <a:gd name="connsiteX163" fmla="*/ 88469 w 364971"/>
                    <a:gd name="connsiteY163" fmla="*/ 241382 h 677337"/>
                    <a:gd name="connsiteX164" fmla="*/ 84079 w 364971"/>
                    <a:gd name="connsiteY164" fmla="*/ 211026 h 677337"/>
                    <a:gd name="connsiteX165" fmla="*/ 85960 w 364971"/>
                    <a:gd name="connsiteY165" fmla="*/ 193060 h 677337"/>
                    <a:gd name="connsiteX166" fmla="*/ 84706 w 364971"/>
                    <a:gd name="connsiteY166" fmla="*/ 181290 h 677337"/>
                    <a:gd name="connsiteX167" fmla="*/ 80943 w 364971"/>
                    <a:gd name="connsiteY167" fmla="*/ 171997 h 677337"/>
                    <a:gd name="connsiteX168" fmla="*/ 197340 w 364971"/>
                    <a:gd name="connsiteY168" fmla="*/ 125716 h 677337"/>
                    <a:gd name="connsiteX169" fmla="*/ 174408 w 364971"/>
                    <a:gd name="connsiteY169" fmla="*/ 137206 h 677337"/>
                    <a:gd name="connsiteX170" fmla="*/ 161392 w 364971"/>
                    <a:gd name="connsiteY170" fmla="*/ 145068 h 677337"/>
                    <a:gd name="connsiteX171" fmla="*/ 150236 w 364971"/>
                    <a:gd name="connsiteY171" fmla="*/ 148092 h 677337"/>
                    <a:gd name="connsiteX172" fmla="*/ 148663 w 364971"/>
                    <a:gd name="connsiteY172" fmla="*/ 148092 h 677337"/>
                    <a:gd name="connsiteX173" fmla="*/ 146883 w 364971"/>
                    <a:gd name="connsiteY173" fmla="*/ 150875 h 677337"/>
                    <a:gd name="connsiteX174" fmla="*/ 160773 w 364971"/>
                    <a:gd name="connsiteY174" fmla="*/ 147487 h 677337"/>
                    <a:gd name="connsiteX175" fmla="*/ 179986 w 364971"/>
                    <a:gd name="connsiteY175" fmla="*/ 135392 h 677337"/>
                    <a:gd name="connsiteX176" fmla="*/ 197959 w 364971"/>
                    <a:gd name="connsiteY176" fmla="*/ 126925 h 677337"/>
                    <a:gd name="connsiteX177" fmla="*/ 206017 w 364971"/>
                    <a:gd name="connsiteY177" fmla="*/ 125716 h 677337"/>
                    <a:gd name="connsiteX178" fmla="*/ 197340 w 364971"/>
                    <a:gd name="connsiteY178" fmla="*/ 125716 h 677337"/>
                    <a:gd name="connsiteX179" fmla="*/ 121904 w 364971"/>
                    <a:gd name="connsiteY179" fmla="*/ 107556 h 677337"/>
                    <a:gd name="connsiteX180" fmla="*/ 123721 w 364971"/>
                    <a:gd name="connsiteY180" fmla="*/ 116714 h 677337"/>
                    <a:gd name="connsiteX181" fmla="*/ 120692 w 364971"/>
                    <a:gd name="connsiteY181" fmla="*/ 137474 h 677337"/>
                    <a:gd name="connsiteX182" fmla="*/ 116452 w 364971"/>
                    <a:gd name="connsiteY182" fmla="*/ 161287 h 677337"/>
                    <a:gd name="connsiteX183" fmla="*/ 120251 w 364971"/>
                    <a:gd name="connsiteY183" fmla="*/ 178245 h 677337"/>
                    <a:gd name="connsiteX184" fmla="*/ 120908 w 364971"/>
                    <a:gd name="connsiteY184" fmla="*/ 177038 h 677337"/>
                    <a:gd name="connsiteX185" fmla="*/ 122547 w 364971"/>
                    <a:gd name="connsiteY185" fmla="*/ 174026 h 677337"/>
                    <a:gd name="connsiteX186" fmla="*/ 121298 w 364971"/>
                    <a:gd name="connsiteY186" fmla="*/ 171666 h 677337"/>
                    <a:gd name="connsiteX187" fmla="*/ 118875 w 364971"/>
                    <a:gd name="connsiteY187" fmla="*/ 160065 h 677337"/>
                    <a:gd name="connsiteX188" fmla="*/ 121298 w 364971"/>
                    <a:gd name="connsiteY188" fmla="*/ 143580 h 677337"/>
                    <a:gd name="connsiteX189" fmla="*/ 124932 w 364971"/>
                    <a:gd name="connsiteY189" fmla="*/ 127705 h 677337"/>
                    <a:gd name="connsiteX190" fmla="*/ 124932 w 364971"/>
                    <a:gd name="connsiteY190" fmla="*/ 116104 h 677337"/>
                    <a:gd name="connsiteX191" fmla="*/ 121904 w 364971"/>
                    <a:gd name="connsiteY191" fmla="*/ 107556 h 677337"/>
                    <a:gd name="connsiteX192" fmla="*/ 234893 w 364971"/>
                    <a:gd name="connsiteY192" fmla="*/ 73933 h 677337"/>
                    <a:gd name="connsiteX193" fmla="*/ 212691 w 364971"/>
                    <a:gd name="connsiteY193" fmla="*/ 83141 h 677337"/>
                    <a:gd name="connsiteX194" fmla="*/ 189256 w 364971"/>
                    <a:gd name="connsiteY194" fmla="*/ 92348 h 677337"/>
                    <a:gd name="connsiteX195" fmla="*/ 187052 w 364971"/>
                    <a:gd name="connsiteY195" fmla="*/ 92074 h 677337"/>
                    <a:gd name="connsiteX196" fmla="*/ 185338 w 364971"/>
                    <a:gd name="connsiteY196" fmla="*/ 94336 h 677337"/>
                    <a:gd name="connsiteX197" fmla="*/ 218242 w 364971"/>
                    <a:gd name="connsiteY197" fmla="*/ 81913 h 677337"/>
                    <a:gd name="connsiteX198" fmla="*/ 242911 w 364971"/>
                    <a:gd name="connsiteY198" fmla="*/ 73933 h 677337"/>
                    <a:gd name="connsiteX199" fmla="*/ 234893 w 364971"/>
                    <a:gd name="connsiteY199" fmla="*/ 73933 h 677337"/>
                    <a:gd name="connsiteX200" fmla="*/ 165863 w 364971"/>
                    <a:gd name="connsiteY200" fmla="*/ 53145 h 677337"/>
                    <a:gd name="connsiteX201" fmla="*/ 166482 w 364971"/>
                    <a:gd name="connsiteY201" fmla="*/ 61763 h 677337"/>
                    <a:gd name="connsiteX202" fmla="*/ 162152 w 364971"/>
                    <a:gd name="connsiteY202" fmla="*/ 80845 h 677337"/>
                    <a:gd name="connsiteX203" fmla="*/ 156586 w 364971"/>
                    <a:gd name="connsiteY203" fmla="*/ 103006 h 677337"/>
                    <a:gd name="connsiteX204" fmla="*/ 158238 w 364971"/>
                    <a:gd name="connsiteY204" fmla="*/ 118906 h 677337"/>
                    <a:gd name="connsiteX205" fmla="*/ 159048 w 364971"/>
                    <a:gd name="connsiteY205" fmla="*/ 117845 h 677337"/>
                    <a:gd name="connsiteX206" fmla="*/ 160763 w 364971"/>
                    <a:gd name="connsiteY206" fmla="*/ 115553 h 677337"/>
                    <a:gd name="connsiteX207" fmla="*/ 159678 w 364971"/>
                    <a:gd name="connsiteY207" fmla="*/ 112855 h 677337"/>
                    <a:gd name="connsiteX208" fmla="*/ 158441 w 364971"/>
                    <a:gd name="connsiteY208" fmla="*/ 101774 h 677337"/>
                    <a:gd name="connsiteX209" fmla="*/ 162152 w 364971"/>
                    <a:gd name="connsiteY209" fmla="*/ 87001 h 677337"/>
                    <a:gd name="connsiteX210" fmla="*/ 167719 w 364971"/>
                    <a:gd name="connsiteY210" fmla="*/ 61147 h 677337"/>
                    <a:gd name="connsiteX211" fmla="*/ 165863 w 364971"/>
                    <a:gd name="connsiteY211" fmla="*/ 53145 h 677337"/>
                    <a:gd name="connsiteX212" fmla="*/ 246179 w 364971"/>
                    <a:gd name="connsiteY212" fmla="*/ 9656 h 677337"/>
                    <a:gd name="connsiteX213" fmla="*/ 240603 w 364971"/>
                    <a:gd name="connsiteY213" fmla="*/ 12715 h 677337"/>
                    <a:gd name="connsiteX214" fmla="*/ 230691 w 364971"/>
                    <a:gd name="connsiteY214" fmla="*/ 29235 h 677337"/>
                    <a:gd name="connsiteX215" fmla="*/ 222852 w 364971"/>
                    <a:gd name="connsiteY215" fmla="*/ 40849 h 677337"/>
                    <a:gd name="connsiteX216" fmla="*/ 223162 w 364971"/>
                    <a:gd name="connsiteY216" fmla="*/ 40818 h 677337"/>
                    <a:gd name="connsiteX217" fmla="*/ 233169 w 364971"/>
                    <a:gd name="connsiteY217" fmla="*/ 26176 h 677337"/>
                    <a:gd name="connsiteX218" fmla="*/ 241223 w 364971"/>
                    <a:gd name="connsiteY218" fmla="*/ 13939 h 677337"/>
                    <a:gd name="connsiteX219" fmla="*/ 246179 w 364971"/>
                    <a:gd name="connsiteY219" fmla="*/ 9656 h 677337"/>
                    <a:gd name="connsiteX220" fmla="*/ 252142 w 364971"/>
                    <a:gd name="connsiteY220" fmla="*/ 402 h 677337"/>
                    <a:gd name="connsiteX221" fmla="*/ 263525 w 364971"/>
                    <a:gd name="connsiteY221" fmla="*/ 4761 h 677337"/>
                    <a:gd name="connsiteX222" fmla="*/ 252374 w 364971"/>
                    <a:gd name="connsiteY222" fmla="*/ 24952 h 677337"/>
                    <a:gd name="connsiteX223" fmla="*/ 236886 w 364971"/>
                    <a:gd name="connsiteY223" fmla="*/ 43920 h 677337"/>
                    <a:gd name="connsiteX224" fmla="*/ 224869 w 364971"/>
                    <a:gd name="connsiteY224" fmla="*/ 47243 h 677337"/>
                    <a:gd name="connsiteX225" fmla="*/ 224869 w 364971"/>
                    <a:gd name="connsiteY225" fmla="*/ 47553 h 677337"/>
                    <a:gd name="connsiteX226" fmla="*/ 218718 w 364971"/>
                    <a:gd name="connsiteY226" fmla="*/ 53719 h 677337"/>
                    <a:gd name="connsiteX227" fmla="*/ 202109 w 364971"/>
                    <a:gd name="connsiteY227" fmla="*/ 72217 h 677337"/>
                    <a:gd name="connsiteX228" fmla="*/ 193118 w 364971"/>
                    <a:gd name="connsiteY228" fmla="*/ 84074 h 677337"/>
                    <a:gd name="connsiteX229" fmla="*/ 194189 w 364971"/>
                    <a:gd name="connsiteY229" fmla="*/ 83524 h 677337"/>
                    <a:gd name="connsiteX230" fmla="*/ 203440 w 364971"/>
                    <a:gd name="connsiteY230" fmla="*/ 74547 h 677337"/>
                    <a:gd name="connsiteX231" fmla="*/ 224409 w 364971"/>
                    <a:gd name="connsiteY231" fmla="*/ 61042 h 677337"/>
                    <a:gd name="connsiteX232" fmla="*/ 255862 w 364971"/>
                    <a:gd name="connsiteY232" fmla="*/ 69636 h 677337"/>
                    <a:gd name="connsiteX233" fmla="*/ 265113 w 364971"/>
                    <a:gd name="connsiteY233" fmla="*/ 81299 h 677337"/>
                    <a:gd name="connsiteX234" fmla="*/ 240444 w 364971"/>
                    <a:gd name="connsiteY234" fmla="*/ 93576 h 677337"/>
                    <a:gd name="connsiteX235" fmla="*/ 225642 w 364971"/>
                    <a:gd name="connsiteY235" fmla="*/ 104011 h 677337"/>
                    <a:gd name="connsiteX236" fmla="*/ 209608 w 364971"/>
                    <a:gd name="connsiteY236" fmla="*/ 102170 h 677337"/>
                    <a:gd name="connsiteX237" fmla="*/ 190027 w 364971"/>
                    <a:gd name="connsiteY237" fmla="*/ 96492 h 677337"/>
                    <a:gd name="connsiteX238" fmla="*/ 184318 w 364971"/>
                    <a:gd name="connsiteY238" fmla="*/ 95680 h 677337"/>
                    <a:gd name="connsiteX239" fmla="*/ 178733 w 364971"/>
                    <a:gd name="connsiteY239" fmla="*/ 103046 h 677337"/>
                    <a:gd name="connsiteX240" fmla="*/ 171966 w 364971"/>
                    <a:gd name="connsiteY240" fmla="*/ 112295 h 677337"/>
                    <a:gd name="connsiteX241" fmla="*/ 165199 w 364971"/>
                    <a:gd name="connsiteY241" fmla="*/ 122161 h 677337"/>
                    <a:gd name="connsiteX242" fmla="*/ 157817 w 364971"/>
                    <a:gd name="connsiteY242" fmla="*/ 133259 h 677337"/>
                    <a:gd name="connsiteX243" fmla="*/ 153811 w 364971"/>
                    <a:gd name="connsiteY243" fmla="*/ 139831 h 677337"/>
                    <a:gd name="connsiteX244" fmla="*/ 155195 w 364971"/>
                    <a:gd name="connsiteY244" fmla="*/ 139020 h 677337"/>
                    <a:gd name="connsiteX245" fmla="*/ 159533 w 364971"/>
                    <a:gd name="connsiteY245" fmla="*/ 133578 h 677337"/>
                    <a:gd name="connsiteX246" fmla="*/ 163871 w 364971"/>
                    <a:gd name="connsiteY246" fmla="*/ 128739 h 677337"/>
                    <a:gd name="connsiteX247" fmla="*/ 185564 w 364971"/>
                    <a:gd name="connsiteY247" fmla="*/ 113016 h 677337"/>
                    <a:gd name="connsiteX248" fmla="*/ 205629 w 364971"/>
                    <a:gd name="connsiteY248" fmla="*/ 113016 h 677337"/>
                    <a:gd name="connsiteX249" fmla="*/ 219652 w 364971"/>
                    <a:gd name="connsiteY249" fmla="*/ 120273 h 677337"/>
                    <a:gd name="connsiteX250" fmla="*/ 230188 w 364971"/>
                    <a:gd name="connsiteY250" fmla="*/ 131763 h 677337"/>
                    <a:gd name="connsiteX251" fmla="*/ 213454 w 364971"/>
                    <a:gd name="connsiteY251" fmla="*/ 134182 h 677337"/>
                    <a:gd name="connsiteX252" fmla="*/ 208496 w 364971"/>
                    <a:gd name="connsiteY252" fmla="*/ 139625 h 677337"/>
                    <a:gd name="connsiteX253" fmla="*/ 204777 w 364971"/>
                    <a:gd name="connsiteY253" fmla="*/ 145673 h 677337"/>
                    <a:gd name="connsiteX254" fmla="*/ 173168 w 364971"/>
                    <a:gd name="connsiteY254" fmla="*/ 156558 h 677337"/>
                    <a:gd name="connsiteX255" fmla="*/ 151476 w 364971"/>
                    <a:gd name="connsiteY255" fmla="*/ 152325 h 677337"/>
                    <a:gd name="connsiteX256" fmla="*/ 146209 w 364971"/>
                    <a:gd name="connsiteY256" fmla="*/ 151930 h 677337"/>
                    <a:gd name="connsiteX257" fmla="*/ 135672 w 364971"/>
                    <a:gd name="connsiteY257" fmla="*/ 168405 h 677337"/>
                    <a:gd name="connsiteX258" fmla="*/ 128290 w 364971"/>
                    <a:gd name="connsiteY258" fmla="*/ 181354 h 677337"/>
                    <a:gd name="connsiteX259" fmla="*/ 124599 w 364971"/>
                    <a:gd name="connsiteY259" fmla="*/ 188136 h 677337"/>
                    <a:gd name="connsiteX260" fmla="*/ 120908 w 364971"/>
                    <a:gd name="connsiteY260" fmla="*/ 194919 h 677337"/>
                    <a:gd name="connsiteX261" fmla="*/ 117554 w 364971"/>
                    <a:gd name="connsiteY261" fmla="*/ 202683 h 677337"/>
                    <a:gd name="connsiteX262" fmla="*/ 119507 w 364971"/>
                    <a:gd name="connsiteY262" fmla="*/ 201138 h 677337"/>
                    <a:gd name="connsiteX263" fmla="*/ 127487 w 364971"/>
                    <a:gd name="connsiteY263" fmla="*/ 189484 h 677337"/>
                    <a:gd name="connsiteX264" fmla="*/ 134853 w 364971"/>
                    <a:gd name="connsiteY264" fmla="*/ 178444 h 677337"/>
                    <a:gd name="connsiteX265" fmla="*/ 140377 w 364971"/>
                    <a:gd name="connsiteY265" fmla="*/ 174150 h 677337"/>
                    <a:gd name="connsiteX266" fmla="*/ 148357 w 364971"/>
                    <a:gd name="connsiteY266" fmla="*/ 170470 h 677337"/>
                    <a:gd name="connsiteX267" fmla="*/ 169228 w 364971"/>
                    <a:gd name="connsiteY267" fmla="*/ 168477 h 677337"/>
                    <a:gd name="connsiteX268" fmla="*/ 184573 w 364971"/>
                    <a:gd name="connsiteY268" fmla="*/ 174764 h 677337"/>
                    <a:gd name="connsiteX269" fmla="*/ 193781 w 364971"/>
                    <a:gd name="connsiteY269" fmla="*/ 182737 h 677337"/>
                    <a:gd name="connsiteX270" fmla="*/ 196850 w 364971"/>
                    <a:gd name="connsiteY270" fmla="*/ 186417 h 677337"/>
                    <a:gd name="connsiteX271" fmla="*/ 179663 w 364971"/>
                    <a:gd name="connsiteY271" fmla="*/ 190711 h 677337"/>
                    <a:gd name="connsiteX272" fmla="*/ 175366 w 364971"/>
                    <a:gd name="connsiteY272" fmla="*/ 196231 h 677337"/>
                    <a:gd name="connsiteX273" fmla="*/ 172297 w 364971"/>
                    <a:gd name="connsiteY273" fmla="*/ 202978 h 677337"/>
                    <a:gd name="connsiteX274" fmla="*/ 166158 w 364971"/>
                    <a:gd name="connsiteY274" fmla="*/ 211565 h 677337"/>
                    <a:gd name="connsiteX275" fmla="*/ 158792 w 364971"/>
                    <a:gd name="connsiteY275" fmla="*/ 216472 h 677337"/>
                    <a:gd name="connsiteX276" fmla="*/ 140377 w 364971"/>
                    <a:gd name="connsiteY276" fmla="*/ 217698 h 677337"/>
                    <a:gd name="connsiteX277" fmla="*/ 117819 w 364971"/>
                    <a:gd name="connsiteY277" fmla="*/ 215935 h 677337"/>
                    <a:gd name="connsiteX278" fmla="*/ 111666 w 364971"/>
                    <a:gd name="connsiteY278" fmla="*/ 216313 h 677337"/>
                    <a:gd name="connsiteX279" fmla="*/ 95071 w 364971"/>
                    <a:gd name="connsiteY279" fmla="*/ 254728 h 677337"/>
                    <a:gd name="connsiteX280" fmla="*/ 92225 w 364971"/>
                    <a:gd name="connsiteY280" fmla="*/ 265733 h 677337"/>
                    <a:gd name="connsiteX281" fmla="*/ 96452 w 364971"/>
                    <a:gd name="connsiteY281" fmla="*/ 256436 h 677337"/>
                    <a:gd name="connsiteX282" fmla="*/ 115738 w 364971"/>
                    <a:gd name="connsiteY282" fmla="*/ 233425 h 677337"/>
                    <a:gd name="connsiteX283" fmla="*/ 137512 w 364971"/>
                    <a:gd name="connsiteY283" fmla="*/ 228450 h 677337"/>
                    <a:gd name="connsiteX284" fmla="*/ 154310 w 364971"/>
                    <a:gd name="connsiteY284" fmla="*/ 233425 h 677337"/>
                    <a:gd name="connsiteX285" fmla="*/ 169863 w 364971"/>
                    <a:gd name="connsiteY285" fmla="*/ 243998 h 677337"/>
                    <a:gd name="connsiteX286" fmla="*/ 158665 w 364971"/>
                    <a:gd name="connsiteY286" fmla="*/ 245242 h 677337"/>
                    <a:gd name="connsiteX287" fmla="*/ 152443 w 364971"/>
                    <a:gd name="connsiteY287" fmla="*/ 249595 h 677337"/>
                    <a:gd name="connsiteX288" fmla="*/ 148711 w 364971"/>
                    <a:gd name="connsiteY288" fmla="*/ 255814 h 677337"/>
                    <a:gd name="connsiteX289" fmla="*/ 146222 w 364971"/>
                    <a:gd name="connsiteY289" fmla="*/ 263899 h 677337"/>
                    <a:gd name="connsiteX290" fmla="*/ 141867 w 364971"/>
                    <a:gd name="connsiteY290" fmla="*/ 273227 h 677337"/>
                    <a:gd name="connsiteX291" fmla="*/ 135024 w 364971"/>
                    <a:gd name="connsiteY291" fmla="*/ 278825 h 677337"/>
                    <a:gd name="connsiteX292" fmla="*/ 116360 w 364971"/>
                    <a:gd name="connsiteY292" fmla="*/ 283800 h 677337"/>
                    <a:gd name="connsiteX293" fmla="*/ 92097 w 364971"/>
                    <a:gd name="connsiteY293" fmla="*/ 286287 h 677337"/>
                    <a:gd name="connsiteX294" fmla="*/ 87146 w 364971"/>
                    <a:gd name="connsiteY294" fmla="*/ 287702 h 677337"/>
                    <a:gd name="connsiteX295" fmla="*/ 87074 w 364971"/>
                    <a:gd name="connsiteY295" fmla="*/ 288025 h 677337"/>
                    <a:gd name="connsiteX296" fmla="*/ 85229 w 364971"/>
                    <a:gd name="connsiteY296" fmla="*/ 296040 h 677337"/>
                    <a:gd name="connsiteX297" fmla="*/ 83999 w 364971"/>
                    <a:gd name="connsiteY297" fmla="*/ 300356 h 677337"/>
                    <a:gd name="connsiteX298" fmla="*/ 82768 w 364971"/>
                    <a:gd name="connsiteY298" fmla="*/ 304673 h 677337"/>
                    <a:gd name="connsiteX299" fmla="*/ 80923 w 364971"/>
                    <a:gd name="connsiteY299" fmla="*/ 313305 h 677337"/>
                    <a:gd name="connsiteX300" fmla="*/ 80308 w 364971"/>
                    <a:gd name="connsiteY300" fmla="*/ 321937 h 677337"/>
                    <a:gd name="connsiteX301" fmla="*/ 80308 w 364971"/>
                    <a:gd name="connsiteY301" fmla="*/ 339818 h 677337"/>
                    <a:gd name="connsiteX302" fmla="*/ 80923 w 364971"/>
                    <a:gd name="connsiteY302" fmla="*/ 348451 h 677337"/>
                    <a:gd name="connsiteX303" fmla="*/ 81182 w 364971"/>
                    <a:gd name="connsiteY303" fmla="*/ 350267 h 677337"/>
                    <a:gd name="connsiteX304" fmla="*/ 81434 w 364971"/>
                    <a:gd name="connsiteY304" fmla="*/ 349389 h 677337"/>
                    <a:gd name="connsiteX305" fmla="*/ 82675 w 364971"/>
                    <a:gd name="connsiteY305" fmla="*/ 341373 h 677337"/>
                    <a:gd name="connsiteX306" fmla="*/ 83295 w 364971"/>
                    <a:gd name="connsiteY306" fmla="*/ 333357 h 677337"/>
                    <a:gd name="connsiteX307" fmla="*/ 83915 w 364971"/>
                    <a:gd name="connsiteY307" fmla="*/ 326574 h 677337"/>
                    <a:gd name="connsiteX308" fmla="*/ 85775 w 364971"/>
                    <a:gd name="connsiteY308" fmla="*/ 319174 h 677337"/>
                    <a:gd name="connsiteX309" fmla="*/ 95697 w 364971"/>
                    <a:gd name="connsiteY309" fmla="*/ 305608 h 677337"/>
                    <a:gd name="connsiteX310" fmla="*/ 106239 w 364971"/>
                    <a:gd name="connsiteY310" fmla="*/ 298825 h 677337"/>
                    <a:gd name="connsiteX311" fmla="*/ 116781 w 364971"/>
                    <a:gd name="connsiteY311" fmla="*/ 295742 h 677337"/>
                    <a:gd name="connsiteX312" fmla="*/ 135384 w 364971"/>
                    <a:gd name="connsiteY312" fmla="*/ 296975 h 677337"/>
                    <a:gd name="connsiteX313" fmla="*/ 148407 w 364971"/>
                    <a:gd name="connsiteY313" fmla="*/ 301291 h 677337"/>
                    <a:gd name="connsiteX314" fmla="*/ 153988 w 364971"/>
                    <a:gd name="connsiteY314" fmla="*/ 303758 h 677337"/>
                    <a:gd name="connsiteX315" fmla="*/ 137245 w 364971"/>
                    <a:gd name="connsiteY315" fmla="*/ 313008 h 677337"/>
                    <a:gd name="connsiteX316" fmla="*/ 135384 w 364971"/>
                    <a:gd name="connsiteY316" fmla="*/ 319174 h 677337"/>
                    <a:gd name="connsiteX317" fmla="*/ 135384 w 364971"/>
                    <a:gd name="connsiteY317" fmla="*/ 326574 h 677337"/>
                    <a:gd name="connsiteX318" fmla="*/ 134144 w 364971"/>
                    <a:gd name="connsiteY318" fmla="*/ 335823 h 677337"/>
                    <a:gd name="connsiteX319" fmla="*/ 131664 w 364971"/>
                    <a:gd name="connsiteY319" fmla="*/ 339523 h 677337"/>
                    <a:gd name="connsiteX320" fmla="*/ 129183 w 364971"/>
                    <a:gd name="connsiteY320" fmla="*/ 343223 h 677337"/>
                    <a:gd name="connsiteX321" fmla="*/ 121122 w 364971"/>
                    <a:gd name="connsiteY321" fmla="*/ 348772 h 677337"/>
                    <a:gd name="connsiteX322" fmla="*/ 111820 w 364971"/>
                    <a:gd name="connsiteY322" fmla="*/ 353089 h 677337"/>
                    <a:gd name="connsiteX323" fmla="*/ 88876 w 364971"/>
                    <a:gd name="connsiteY323" fmla="*/ 364188 h 677337"/>
                    <a:gd name="connsiteX324" fmla="*/ 84497 w 364971"/>
                    <a:gd name="connsiteY324" fmla="*/ 367203 h 677337"/>
                    <a:gd name="connsiteX325" fmla="*/ 90150 w 364971"/>
                    <a:gd name="connsiteY325" fmla="*/ 391612 h 677337"/>
                    <a:gd name="connsiteX326" fmla="*/ 96302 w 364971"/>
                    <a:gd name="connsiteY326" fmla="*/ 407644 h 677337"/>
                    <a:gd name="connsiteX327" fmla="*/ 101612 w 364971"/>
                    <a:gd name="connsiteY327" fmla="*/ 419176 h 677337"/>
                    <a:gd name="connsiteX328" fmla="*/ 99559 w 364971"/>
                    <a:gd name="connsiteY328" fmla="*/ 412495 h 677337"/>
                    <a:gd name="connsiteX329" fmla="*/ 96481 w 364971"/>
                    <a:gd name="connsiteY329" fmla="*/ 405717 h 677337"/>
                    <a:gd name="connsiteX330" fmla="*/ 95250 w 364971"/>
                    <a:gd name="connsiteY330" fmla="*/ 397707 h 677337"/>
                    <a:gd name="connsiteX331" fmla="*/ 95866 w 364971"/>
                    <a:gd name="connsiteY331" fmla="*/ 389696 h 677337"/>
                    <a:gd name="connsiteX332" fmla="*/ 98943 w 364971"/>
                    <a:gd name="connsiteY332" fmla="*/ 380453 h 677337"/>
                    <a:gd name="connsiteX333" fmla="*/ 106946 w 364971"/>
                    <a:gd name="connsiteY333" fmla="*/ 369977 h 677337"/>
                    <a:gd name="connsiteX334" fmla="*/ 116179 w 364971"/>
                    <a:gd name="connsiteY334" fmla="*/ 363815 h 677337"/>
                    <a:gd name="connsiteX335" fmla="*/ 135261 w 364971"/>
                    <a:gd name="connsiteY335" fmla="*/ 357653 h 677337"/>
                    <a:gd name="connsiteX336" fmla="*/ 150035 w 364971"/>
                    <a:gd name="connsiteY336" fmla="*/ 357037 h 677337"/>
                    <a:gd name="connsiteX337" fmla="*/ 155575 w 364971"/>
                    <a:gd name="connsiteY337" fmla="*/ 357653 h 677337"/>
                    <a:gd name="connsiteX338" fmla="*/ 146342 w 364971"/>
                    <a:gd name="connsiteY338" fmla="*/ 363815 h 677337"/>
                    <a:gd name="connsiteX339" fmla="*/ 143264 w 364971"/>
                    <a:gd name="connsiteY339" fmla="*/ 370594 h 677337"/>
                    <a:gd name="connsiteX340" fmla="*/ 143879 w 364971"/>
                    <a:gd name="connsiteY340" fmla="*/ 376756 h 677337"/>
                    <a:gd name="connsiteX341" fmla="*/ 145110 w 364971"/>
                    <a:gd name="connsiteY341" fmla="*/ 379837 h 677337"/>
                    <a:gd name="connsiteX342" fmla="*/ 146342 w 364971"/>
                    <a:gd name="connsiteY342" fmla="*/ 382918 h 677337"/>
                    <a:gd name="connsiteX343" fmla="*/ 148188 w 364971"/>
                    <a:gd name="connsiteY343" fmla="*/ 387231 h 677337"/>
                    <a:gd name="connsiteX344" fmla="*/ 148804 w 364971"/>
                    <a:gd name="connsiteY344" fmla="*/ 392161 h 677337"/>
                    <a:gd name="connsiteX345" fmla="*/ 147573 w 364971"/>
                    <a:gd name="connsiteY345" fmla="*/ 400788 h 677337"/>
                    <a:gd name="connsiteX346" fmla="*/ 135877 w 364971"/>
                    <a:gd name="connsiteY346" fmla="*/ 418041 h 677337"/>
                    <a:gd name="connsiteX347" fmla="*/ 118641 w 364971"/>
                    <a:gd name="connsiteY347" fmla="*/ 439608 h 677337"/>
                    <a:gd name="connsiteX348" fmla="*/ 115556 w 364971"/>
                    <a:gd name="connsiteY348" fmla="*/ 445271 h 677337"/>
                    <a:gd name="connsiteX349" fmla="*/ 120293 w 364971"/>
                    <a:gd name="connsiteY349" fmla="*/ 453888 h 677337"/>
                    <a:gd name="connsiteX350" fmla="*/ 143054 w 364971"/>
                    <a:gd name="connsiteY350" fmla="*/ 480402 h 677337"/>
                    <a:gd name="connsiteX351" fmla="*/ 155565 w 364971"/>
                    <a:gd name="connsiteY351" fmla="*/ 491151 h 677337"/>
                    <a:gd name="connsiteX352" fmla="*/ 149159 w 364971"/>
                    <a:gd name="connsiteY352" fmla="*/ 483210 h 677337"/>
                    <a:gd name="connsiteX353" fmla="*/ 138648 w 364971"/>
                    <a:gd name="connsiteY353" fmla="*/ 470265 h 677337"/>
                    <a:gd name="connsiteX354" fmla="*/ 134938 w 364971"/>
                    <a:gd name="connsiteY354" fmla="*/ 451156 h 677337"/>
                    <a:gd name="connsiteX355" fmla="*/ 136175 w 364971"/>
                    <a:gd name="connsiteY355" fmla="*/ 444376 h 677337"/>
                    <a:gd name="connsiteX356" fmla="*/ 138029 w 364971"/>
                    <a:gd name="connsiteY356" fmla="*/ 437595 h 677337"/>
                    <a:gd name="connsiteX357" fmla="*/ 144212 w 364971"/>
                    <a:gd name="connsiteY357" fmla="*/ 427116 h 677337"/>
                    <a:gd name="connsiteX358" fmla="*/ 159670 w 364971"/>
                    <a:gd name="connsiteY358" fmla="*/ 412938 h 677337"/>
                    <a:gd name="connsiteX359" fmla="*/ 173272 w 364971"/>
                    <a:gd name="connsiteY359" fmla="*/ 405541 h 677337"/>
                    <a:gd name="connsiteX360" fmla="*/ 179455 w 364971"/>
                    <a:gd name="connsiteY360" fmla="*/ 403075 h 677337"/>
                    <a:gd name="connsiteX361" fmla="*/ 173272 w 364971"/>
                    <a:gd name="connsiteY361" fmla="*/ 422801 h 677337"/>
                    <a:gd name="connsiteX362" fmla="*/ 175127 w 364971"/>
                    <a:gd name="connsiteY362" fmla="*/ 425883 h 677337"/>
                    <a:gd name="connsiteX363" fmla="*/ 177600 w 364971"/>
                    <a:gd name="connsiteY363" fmla="*/ 428965 h 677337"/>
                    <a:gd name="connsiteX364" fmla="*/ 183783 w 364971"/>
                    <a:gd name="connsiteY364" fmla="*/ 434513 h 677337"/>
                    <a:gd name="connsiteX365" fmla="*/ 187493 w 364971"/>
                    <a:gd name="connsiteY365" fmla="*/ 438828 h 677337"/>
                    <a:gd name="connsiteX366" fmla="*/ 190585 w 364971"/>
                    <a:gd name="connsiteY366" fmla="*/ 443759 h 677337"/>
                    <a:gd name="connsiteX367" fmla="*/ 193058 w 364971"/>
                    <a:gd name="connsiteY367" fmla="*/ 454238 h 677337"/>
                    <a:gd name="connsiteX368" fmla="*/ 188730 w 364971"/>
                    <a:gd name="connsiteY368" fmla="*/ 476430 h 677337"/>
                    <a:gd name="connsiteX369" fmla="*/ 178219 w 364971"/>
                    <a:gd name="connsiteY369" fmla="*/ 504169 h 677337"/>
                    <a:gd name="connsiteX370" fmla="*/ 177366 w 364971"/>
                    <a:gd name="connsiteY370" fmla="*/ 509274 h 677337"/>
                    <a:gd name="connsiteX371" fmla="*/ 194727 w 364971"/>
                    <a:gd name="connsiteY371" fmla="*/ 522947 h 677337"/>
                    <a:gd name="connsiteX372" fmla="*/ 219948 w 364971"/>
                    <a:gd name="connsiteY372" fmla="*/ 543295 h 677337"/>
                    <a:gd name="connsiteX373" fmla="*/ 237820 w 364971"/>
                    <a:gd name="connsiteY373" fmla="*/ 555540 h 677337"/>
                    <a:gd name="connsiteX374" fmla="*/ 223851 w 364971"/>
                    <a:gd name="connsiteY374" fmla="*/ 543534 h 677337"/>
                    <a:gd name="connsiteX375" fmla="*/ 201146 w 364971"/>
                    <a:gd name="connsiteY375" fmla="*/ 512474 h 677337"/>
                    <a:gd name="connsiteX376" fmla="*/ 213419 w 364971"/>
                    <a:gd name="connsiteY376" fmla="*/ 464021 h 677337"/>
                    <a:gd name="connsiteX377" fmla="*/ 225692 w 364971"/>
                    <a:gd name="connsiteY377" fmla="*/ 452839 h 677337"/>
                    <a:gd name="connsiteX378" fmla="*/ 231215 w 364971"/>
                    <a:gd name="connsiteY378" fmla="*/ 449112 h 677337"/>
                    <a:gd name="connsiteX379" fmla="*/ 229374 w 364971"/>
                    <a:gd name="connsiteY379" fmla="*/ 462778 h 677337"/>
                    <a:gd name="connsiteX380" fmla="*/ 233056 w 364971"/>
                    <a:gd name="connsiteY380" fmla="*/ 472096 h 677337"/>
                    <a:gd name="connsiteX381" fmla="*/ 248397 w 364971"/>
                    <a:gd name="connsiteY381" fmla="*/ 484520 h 677337"/>
                    <a:gd name="connsiteX382" fmla="*/ 264966 w 364971"/>
                    <a:gd name="connsiteY382" fmla="*/ 530489 h 677337"/>
                    <a:gd name="connsiteX383" fmla="*/ 258829 w 364971"/>
                    <a:gd name="connsiteY383" fmla="*/ 560928 h 677337"/>
                    <a:gd name="connsiteX384" fmla="*/ 257996 w 364971"/>
                    <a:gd name="connsiteY384" fmla="*/ 569363 h 677337"/>
                    <a:gd name="connsiteX385" fmla="*/ 268545 w 364971"/>
                    <a:gd name="connsiteY385" fmla="*/ 576591 h 677337"/>
                    <a:gd name="connsiteX386" fmla="*/ 311606 w 364971"/>
                    <a:gd name="connsiteY386" fmla="*/ 603721 h 677337"/>
                    <a:gd name="connsiteX387" fmla="*/ 328831 w 364971"/>
                    <a:gd name="connsiteY387" fmla="*/ 616669 h 677337"/>
                    <a:gd name="connsiteX388" fmla="*/ 336828 w 364971"/>
                    <a:gd name="connsiteY388" fmla="*/ 622835 h 677337"/>
                    <a:gd name="connsiteX389" fmla="*/ 343595 w 364971"/>
                    <a:gd name="connsiteY389" fmla="*/ 629001 h 677337"/>
                    <a:gd name="connsiteX390" fmla="*/ 349131 w 364971"/>
                    <a:gd name="connsiteY390" fmla="*/ 635167 h 677337"/>
                    <a:gd name="connsiteX391" fmla="*/ 354052 w 364971"/>
                    <a:gd name="connsiteY391" fmla="*/ 641333 h 677337"/>
                    <a:gd name="connsiteX392" fmla="*/ 357743 w 364971"/>
                    <a:gd name="connsiteY392" fmla="*/ 646882 h 677337"/>
                    <a:gd name="connsiteX393" fmla="*/ 360204 w 364971"/>
                    <a:gd name="connsiteY393" fmla="*/ 651815 h 677337"/>
                    <a:gd name="connsiteX394" fmla="*/ 361434 w 364971"/>
                    <a:gd name="connsiteY394" fmla="*/ 653665 h 677337"/>
                    <a:gd name="connsiteX395" fmla="*/ 362049 w 364971"/>
                    <a:gd name="connsiteY395" fmla="*/ 655515 h 677337"/>
                    <a:gd name="connsiteX396" fmla="*/ 363280 w 364971"/>
                    <a:gd name="connsiteY396" fmla="*/ 658598 h 677337"/>
                    <a:gd name="connsiteX397" fmla="*/ 364510 w 364971"/>
                    <a:gd name="connsiteY397" fmla="*/ 660447 h 677337"/>
                    <a:gd name="connsiteX398" fmla="*/ 364510 w 364971"/>
                    <a:gd name="connsiteY398" fmla="*/ 661064 h 677337"/>
                    <a:gd name="connsiteX399" fmla="*/ 364510 w 364971"/>
                    <a:gd name="connsiteY399" fmla="*/ 665997 h 677337"/>
                    <a:gd name="connsiteX400" fmla="*/ 362664 w 364971"/>
                    <a:gd name="connsiteY400" fmla="*/ 670930 h 677337"/>
                    <a:gd name="connsiteX401" fmla="*/ 354667 w 364971"/>
                    <a:gd name="connsiteY401" fmla="*/ 677095 h 677337"/>
                    <a:gd name="connsiteX402" fmla="*/ 346670 w 364971"/>
                    <a:gd name="connsiteY402" fmla="*/ 675862 h 677337"/>
                    <a:gd name="connsiteX403" fmla="*/ 341749 w 364971"/>
                    <a:gd name="connsiteY403" fmla="*/ 670313 h 677337"/>
                    <a:gd name="connsiteX404" fmla="*/ 341749 w 364971"/>
                    <a:gd name="connsiteY404" fmla="*/ 669696 h 677337"/>
                    <a:gd name="connsiteX405" fmla="*/ 341134 w 364971"/>
                    <a:gd name="connsiteY405" fmla="*/ 668463 h 677337"/>
                    <a:gd name="connsiteX406" fmla="*/ 339904 w 364971"/>
                    <a:gd name="connsiteY406" fmla="*/ 665997 h 677337"/>
                    <a:gd name="connsiteX407" fmla="*/ 338673 w 364971"/>
                    <a:gd name="connsiteY407" fmla="*/ 662914 h 677337"/>
                    <a:gd name="connsiteX408" fmla="*/ 336828 w 364971"/>
                    <a:gd name="connsiteY408" fmla="*/ 659214 h 677337"/>
                    <a:gd name="connsiteX409" fmla="*/ 334367 w 364971"/>
                    <a:gd name="connsiteY409" fmla="*/ 654898 h 677337"/>
                    <a:gd name="connsiteX410" fmla="*/ 330676 w 364971"/>
                    <a:gd name="connsiteY410" fmla="*/ 649965 h 677337"/>
                    <a:gd name="connsiteX411" fmla="*/ 326370 w 364971"/>
                    <a:gd name="connsiteY411" fmla="*/ 644416 h 677337"/>
                    <a:gd name="connsiteX412" fmla="*/ 321449 w 364971"/>
                    <a:gd name="connsiteY412" fmla="*/ 638867 h 677337"/>
                    <a:gd name="connsiteX413" fmla="*/ 315297 w 364971"/>
                    <a:gd name="connsiteY413" fmla="*/ 632084 h 677337"/>
                    <a:gd name="connsiteX414" fmla="*/ 299918 w 364971"/>
                    <a:gd name="connsiteY414" fmla="*/ 618519 h 677337"/>
                    <a:gd name="connsiteX415" fmla="*/ 290133 w 364971"/>
                    <a:gd name="connsiteY415" fmla="*/ 611163 h 677337"/>
                    <a:gd name="connsiteX416" fmla="*/ 285593 w 364971"/>
                    <a:gd name="connsiteY416" fmla="*/ 613185 h 677337"/>
                    <a:gd name="connsiteX417" fmla="*/ 258656 w 364971"/>
                    <a:gd name="connsiteY417" fmla="*/ 631595 h 677337"/>
                    <a:gd name="connsiteX418" fmla="*/ 208454 w 364971"/>
                    <a:gd name="connsiteY418" fmla="*/ 632209 h 677337"/>
                    <a:gd name="connsiteX419" fmla="*/ 161925 w 364971"/>
                    <a:gd name="connsiteY419" fmla="*/ 622390 h 677337"/>
                    <a:gd name="connsiteX420" fmla="*/ 171108 w 364971"/>
                    <a:gd name="connsiteY420" fmla="*/ 600299 h 677337"/>
                    <a:gd name="connsiteX421" fmla="*/ 217025 w 364971"/>
                    <a:gd name="connsiteY421" fmla="*/ 575752 h 677337"/>
                    <a:gd name="connsiteX422" fmla="*/ 255595 w 364971"/>
                    <a:gd name="connsiteY422" fmla="*/ 586798 h 677337"/>
                    <a:gd name="connsiteX423" fmla="*/ 262794 w 364971"/>
                    <a:gd name="connsiteY423" fmla="*/ 590611 h 677337"/>
                    <a:gd name="connsiteX424" fmla="*/ 260548 w 364971"/>
                    <a:gd name="connsiteY424" fmla="*/ 588923 h 677337"/>
                    <a:gd name="connsiteX425" fmla="*/ 211336 w 364971"/>
                    <a:gd name="connsiteY425" fmla="*/ 555626 h 677337"/>
                    <a:gd name="connsiteX426" fmla="*/ 206468 w 364971"/>
                    <a:gd name="connsiteY426" fmla="*/ 552482 h 677337"/>
                    <a:gd name="connsiteX427" fmla="*/ 200514 w 364971"/>
                    <a:gd name="connsiteY427" fmla="*/ 555304 h 677337"/>
                    <a:gd name="connsiteX428" fmla="*/ 174870 w 364971"/>
                    <a:gd name="connsiteY428" fmla="*/ 571293 h 677337"/>
                    <a:gd name="connsiteX429" fmla="*/ 151057 w 364971"/>
                    <a:gd name="connsiteY429" fmla="*/ 579288 h 677337"/>
                    <a:gd name="connsiteX430" fmla="*/ 123581 w 364971"/>
                    <a:gd name="connsiteY430" fmla="*/ 565758 h 677337"/>
                    <a:gd name="connsiteX431" fmla="*/ 114423 w 364971"/>
                    <a:gd name="connsiteY431" fmla="*/ 557149 h 677337"/>
                    <a:gd name="connsiteX432" fmla="*/ 105264 w 364971"/>
                    <a:gd name="connsiteY432" fmla="*/ 549769 h 677337"/>
                    <a:gd name="connsiteX433" fmla="*/ 77788 w 364971"/>
                    <a:gd name="connsiteY433" fmla="*/ 546079 h 677337"/>
                    <a:gd name="connsiteX434" fmla="*/ 80841 w 364971"/>
                    <a:gd name="connsiteY434" fmla="*/ 539929 h 677337"/>
                    <a:gd name="connsiteX435" fmla="*/ 90000 w 364971"/>
                    <a:gd name="connsiteY435" fmla="*/ 527015 h 677337"/>
                    <a:gd name="connsiteX436" fmla="*/ 137625 w 364971"/>
                    <a:gd name="connsiteY436" fmla="*/ 512870 h 677337"/>
                    <a:gd name="connsiteX437" fmla="*/ 173038 w 364971"/>
                    <a:gd name="connsiteY437" fmla="*/ 528860 h 677337"/>
                    <a:gd name="connsiteX438" fmla="*/ 173970 w 364971"/>
                    <a:gd name="connsiteY438" fmla="*/ 529426 h 677337"/>
                    <a:gd name="connsiteX439" fmla="*/ 157817 w 364971"/>
                    <a:gd name="connsiteY439" fmla="*/ 515548 h 677337"/>
                    <a:gd name="connsiteX440" fmla="*/ 133356 w 364971"/>
                    <a:gd name="connsiteY440" fmla="*/ 489803 h 677337"/>
                    <a:gd name="connsiteX441" fmla="*/ 126176 w 364971"/>
                    <a:gd name="connsiteY441" fmla="*/ 491495 h 677337"/>
                    <a:gd name="connsiteX442" fmla="*/ 98511 w 364971"/>
                    <a:gd name="connsiteY442" fmla="*/ 500909 h 677337"/>
                    <a:gd name="connsiteX443" fmla="*/ 74535 w 364971"/>
                    <a:gd name="connsiteY443" fmla="*/ 501537 h 677337"/>
                    <a:gd name="connsiteX444" fmla="*/ 62240 w 364971"/>
                    <a:gd name="connsiteY444" fmla="*/ 494006 h 677337"/>
                    <a:gd name="connsiteX445" fmla="*/ 56092 w 364971"/>
                    <a:gd name="connsiteY445" fmla="*/ 487729 h 677337"/>
                    <a:gd name="connsiteX446" fmla="*/ 51174 w 364971"/>
                    <a:gd name="connsiteY446" fmla="*/ 479570 h 677337"/>
                    <a:gd name="connsiteX447" fmla="*/ 45026 w 364971"/>
                    <a:gd name="connsiteY447" fmla="*/ 467645 h 677337"/>
                    <a:gd name="connsiteX448" fmla="*/ 41338 w 364971"/>
                    <a:gd name="connsiteY448" fmla="*/ 461997 h 677337"/>
                    <a:gd name="connsiteX449" fmla="*/ 37649 w 364971"/>
                    <a:gd name="connsiteY449" fmla="*/ 456976 h 677337"/>
                    <a:gd name="connsiteX450" fmla="*/ 14288 w 364971"/>
                    <a:gd name="connsiteY450" fmla="*/ 441913 h 677337"/>
                    <a:gd name="connsiteX451" fmla="*/ 18591 w 364971"/>
                    <a:gd name="connsiteY451" fmla="*/ 436892 h 677337"/>
                    <a:gd name="connsiteX452" fmla="*/ 31502 w 364971"/>
                    <a:gd name="connsiteY452" fmla="*/ 428733 h 677337"/>
                    <a:gd name="connsiteX453" fmla="*/ 51712 w 364971"/>
                    <a:gd name="connsiteY453" fmla="*/ 425673 h 677337"/>
                    <a:gd name="connsiteX454" fmla="*/ 78839 w 364971"/>
                    <a:gd name="connsiteY454" fmla="*/ 434382 h 677337"/>
                    <a:gd name="connsiteX455" fmla="*/ 95438 w 364971"/>
                    <a:gd name="connsiteY455" fmla="*/ 446306 h 677337"/>
                    <a:gd name="connsiteX456" fmla="*/ 106503 w 364971"/>
                    <a:gd name="connsiteY456" fmla="*/ 459486 h 677337"/>
                    <a:gd name="connsiteX457" fmla="*/ 118799 w 364971"/>
                    <a:gd name="connsiteY457" fmla="*/ 473294 h 677337"/>
                    <a:gd name="connsiteX458" fmla="*/ 120105 w 364971"/>
                    <a:gd name="connsiteY458" fmla="*/ 474094 h 677337"/>
                    <a:gd name="connsiteX459" fmla="*/ 109835 w 364971"/>
                    <a:gd name="connsiteY459" fmla="*/ 461904 h 677337"/>
                    <a:gd name="connsiteX460" fmla="*/ 88920 w 364971"/>
                    <a:gd name="connsiteY460" fmla="*/ 431074 h 677337"/>
                    <a:gd name="connsiteX461" fmla="*/ 80923 w 364971"/>
                    <a:gd name="connsiteY461" fmla="*/ 413810 h 677337"/>
                    <a:gd name="connsiteX462" fmla="*/ 80354 w 364971"/>
                    <a:gd name="connsiteY462" fmla="*/ 411972 h 677337"/>
                    <a:gd name="connsiteX463" fmla="*/ 76729 w 364971"/>
                    <a:gd name="connsiteY463" fmla="*/ 411364 h 677337"/>
                    <a:gd name="connsiteX464" fmla="*/ 49721 w 364971"/>
                    <a:gd name="connsiteY464" fmla="*/ 408892 h 677337"/>
                    <a:gd name="connsiteX465" fmla="*/ 28236 w 364971"/>
                    <a:gd name="connsiteY465" fmla="*/ 399623 h 677337"/>
                    <a:gd name="connsiteX466" fmla="*/ 20257 w 364971"/>
                    <a:gd name="connsiteY466" fmla="*/ 387882 h 677337"/>
                    <a:gd name="connsiteX467" fmla="*/ 16573 w 364971"/>
                    <a:gd name="connsiteY467" fmla="*/ 370579 h 677337"/>
                    <a:gd name="connsiteX468" fmla="*/ 15960 w 364971"/>
                    <a:gd name="connsiteY468" fmla="*/ 357602 h 677337"/>
                    <a:gd name="connsiteX469" fmla="*/ 14732 w 364971"/>
                    <a:gd name="connsiteY469" fmla="*/ 345861 h 677337"/>
                    <a:gd name="connsiteX470" fmla="*/ 9821 w 364971"/>
                    <a:gd name="connsiteY470" fmla="*/ 335356 h 677337"/>
                    <a:gd name="connsiteX471" fmla="*/ 0 w 364971"/>
                    <a:gd name="connsiteY471" fmla="*/ 324851 h 677337"/>
                    <a:gd name="connsiteX472" fmla="*/ 5525 w 364971"/>
                    <a:gd name="connsiteY472" fmla="*/ 322379 h 677337"/>
                    <a:gd name="connsiteX473" fmla="*/ 19643 w 364971"/>
                    <a:gd name="connsiteY473" fmla="*/ 320525 h 677337"/>
                    <a:gd name="connsiteX474" fmla="*/ 38671 w 364971"/>
                    <a:gd name="connsiteY474" fmla="*/ 326087 h 677337"/>
                    <a:gd name="connsiteX475" fmla="*/ 48493 w 364971"/>
                    <a:gd name="connsiteY475" fmla="*/ 333502 h 677337"/>
                    <a:gd name="connsiteX476" fmla="*/ 57700 w 364971"/>
                    <a:gd name="connsiteY476" fmla="*/ 344007 h 677337"/>
                    <a:gd name="connsiteX477" fmla="*/ 63839 w 364971"/>
                    <a:gd name="connsiteY477" fmla="*/ 352659 h 677337"/>
                    <a:gd name="connsiteX478" fmla="*/ 67522 w 364971"/>
                    <a:gd name="connsiteY478" fmla="*/ 360692 h 677337"/>
                    <a:gd name="connsiteX479" fmla="*/ 71205 w 364971"/>
                    <a:gd name="connsiteY479" fmla="*/ 376141 h 677337"/>
                    <a:gd name="connsiteX480" fmla="*/ 73652 w 364971"/>
                    <a:gd name="connsiteY480" fmla="*/ 384148 h 677337"/>
                    <a:gd name="connsiteX481" fmla="*/ 69850 w 364971"/>
                    <a:gd name="connsiteY481" fmla="*/ 358316 h 677337"/>
                    <a:gd name="connsiteX482" fmla="*/ 69850 w 364971"/>
                    <a:gd name="connsiteY482" fmla="*/ 354000 h 677337"/>
                    <a:gd name="connsiteX483" fmla="*/ 69850 w 364971"/>
                    <a:gd name="connsiteY483" fmla="*/ 349067 h 677337"/>
                    <a:gd name="connsiteX484" fmla="*/ 69850 w 364971"/>
                    <a:gd name="connsiteY484" fmla="*/ 339818 h 677337"/>
                    <a:gd name="connsiteX485" fmla="*/ 70703 w 364971"/>
                    <a:gd name="connsiteY485" fmla="*/ 326983 h 677337"/>
                    <a:gd name="connsiteX486" fmla="*/ 65017 w 364971"/>
                    <a:gd name="connsiteY486" fmla="*/ 323520 h 677337"/>
                    <a:gd name="connsiteX487" fmla="*/ 41918 w 364971"/>
                    <a:gd name="connsiteY487" fmla="*/ 311162 h 677337"/>
                    <a:gd name="connsiteX488" fmla="*/ 26935 w 364971"/>
                    <a:gd name="connsiteY488" fmla="*/ 295715 h 677337"/>
                    <a:gd name="connsiteX489" fmla="*/ 24437 w 364971"/>
                    <a:gd name="connsiteY489" fmla="*/ 290154 h 677337"/>
                    <a:gd name="connsiteX490" fmla="*/ 23813 w 364971"/>
                    <a:gd name="connsiteY490" fmla="*/ 283357 h 677337"/>
                    <a:gd name="connsiteX491" fmla="*/ 26310 w 364971"/>
                    <a:gd name="connsiteY491" fmla="*/ 268528 h 677337"/>
                    <a:gd name="connsiteX492" fmla="*/ 23813 w 364971"/>
                    <a:gd name="connsiteY492" fmla="*/ 226511 h 677337"/>
                    <a:gd name="connsiteX493" fmla="*/ 29510 w 364971"/>
                    <a:gd name="connsiteY493" fmla="*/ 226356 h 677337"/>
                    <a:gd name="connsiteX494" fmla="*/ 43166 w 364971"/>
                    <a:gd name="connsiteY494" fmla="*/ 228982 h 677337"/>
                    <a:gd name="connsiteX495" fmla="*/ 58774 w 364971"/>
                    <a:gd name="connsiteY495" fmla="*/ 238251 h 677337"/>
                    <a:gd name="connsiteX496" fmla="*/ 71260 w 364971"/>
                    <a:gd name="connsiteY496" fmla="*/ 259259 h 677337"/>
                    <a:gd name="connsiteX497" fmla="*/ 75006 w 364971"/>
                    <a:gd name="connsiteY497" fmla="*/ 276560 h 677337"/>
                    <a:gd name="connsiteX498" fmla="*/ 74382 w 364971"/>
                    <a:gd name="connsiteY498" fmla="*/ 283975 h 677337"/>
                    <a:gd name="connsiteX499" fmla="*/ 73133 w 364971"/>
                    <a:gd name="connsiteY499" fmla="*/ 291390 h 677337"/>
                    <a:gd name="connsiteX500" fmla="*/ 71884 w 364971"/>
                    <a:gd name="connsiteY500" fmla="*/ 299422 h 677337"/>
                    <a:gd name="connsiteX501" fmla="*/ 72454 w 364971"/>
                    <a:gd name="connsiteY501" fmla="*/ 306749 h 677337"/>
                    <a:gd name="connsiteX502" fmla="*/ 72926 w 364971"/>
                    <a:gd name="connsiteY502" fmla="*/ 303439 h 677337"/>
                    <a:gd name="connsiteX503" fmla="*/ 72926 w 364971"/>
                    <a:gd name="connsiteY503" fmla="*/ 298507 h 677337"/>
                    <a:gd name="connsiteX504" fmla="*/ 73541 w 364971"/>
                    <a:gd name="connsiteY504" fmla="*/ 294190 h 677337"/>
                    <a:gd name="connsiteX505" fmla="*/ 74771 w 364971"/>
                    <a:gd name="connsiteY505" fmla="*/ 284942 h 677337"/>
                    <a:gd name="connsiteX506" fmla="*/ 79693 w 364971"/>
                    <a:gd name="connsiteY506" fmla="*/ 267677 h 677337"/>
                    <a:gd name="connsiteX507" fmla="*/ 85844 w 364971"/>
                    <a:gd name="connsiteY507" fmla="*/ 251645 h 677337"/>
                    <a:gd name="connsiteX508" fmla="*/ 87642 w 364971"/>
                    <a:gd name="connsiteY508" fmla="*/ 247680 h 677337"/>
                    <a:gd name="connsiteX509" fmla="*/ 83687 w 364971"/>
                    <a:gd name="connsiteY509" fmla="*/ 243163 h 677337"/>
                    <a:gd name="connsiteX510" fmla="*/ 65891 w 364971"/>
                    <a:gd name="connsiteY510" fmla="*/ 226514 h 677337"/>
                    <a:gd name="connsiteX511" fmla="*/ 55229 w 364971"/>
                    <a:gd name="connsiteY511" fmla="*/ 209787 h 677337"/>
                    <a:gd name="connsiteX512" fmla="*/ 55229 w 364971"/>
                    <a:gd name="connsiteY512" fmla="*/ 198636 h 677337"/>
                    <a:gd name="connsiteX513" fmla="*/ 59619 w 364971"/>
                    <a:gd name="connsiteY513" fmla="*/ 186246 h 677337"/>
                    <a:gd name="connsiteX514" fmla="*/ 67773 w 364971"/>
                    <a:gd name="connsiteY514" fmla="*/ 169519 h 677337"/>
                    <a:gd name="connsiteX515" fmla="*/ 64010 w 364971"/>
                    <a:gd name="connsiteY515" fmla="*/ 149075 h 677337"/>
                    <a:gd name="connsiteX516" fmla="*/ 81570 w 364971"/>
                    <a:gd name="connsiteY516" fmla="*/ 154651 h 677337"/>
                    <a:gd name="connsiteX517" fmla="*/ 94740 w 364971"/>
                    <a:gd name="connsiteY517" fmla="*/ 165802 h 677337"/>
                    <a:gd name="connsiteX518" fmla="*/ 99758 w 364971"/>
                    <a:gd name="connsiteY518" fmla="*/ 175095 h 677337"/>
                    <a:gd name="connsiteX519" fmla="*/ 103521 w 364971"/>
                    <a:gd name="connsiteY519" fmla="*/ 186865 h 677337"/>
                    <a:gd name="connsiteX520" fmla="*/ 103521 w 364971"/>
                    <a:gd name="connsiteY520" fmla="*/ 202973 h 677337"/>
                    <a:gd name="connsiteX521" fmla="*/ 98503 w 364971"/>
                    <a:gd name="connsiteY521" fmla="*/ 216602 h 677337"/>
                    <a:gd name="connsiteX522" fmla="*/ 94113 w 364971"/>
                    <a:gd name="connsiteY522" fmla="*/ 230851 h 677337"/>
                    <a:gd name="connsiteX523" fmla="*/ 94255 w 364971"/>
                    <a:gd name="connsiteY523" fmla="*/ 233097 h 677337"/>
                    <a:gd name="connsiteX524" fmla="*/ 113526 w 364971"/>
                    <a:gd name="connsiteY524" fmla="*/ 190603 h 677337"/>
                    <a:gd name="connsiteX525" fmla="*/ 117217 w 364971"/>
                    <a:gd name="connsiteY525" fmla="*/ 183820 h 677337"/>
                    <a:gd name="connsiteX526" fmla="*/ 119908 w 364971"/>
                    <a:gd name="connsiteY526" fmla="*/ 178874 h 677337"/>
                    <a:gd name="connsiteX527" fmla="*/ 116452 w 364971"/>
                    <a:gd name="connsiteY527" fmla="*/ 172964 h 677337"/>
                    <a:gd name="connsiteX528" fmla="*/ 103125 w 364971"/>
                    <a:gd name="connsiteY528" fmla="*/ 155181 h 677337"/>
                    <a:gd name="connsiteX529" fmla="*/ 95250 w 364971"/>
                    <a:gd name="connsiteY529" fmla="*/ 138695 h 677337"/>
                    <a:gd name="connsiteX530" fmla="*/ 101913 w 364971"/>
                    <a:gd name="connsiteY530" fmla="*/ 117936 h 677337"/>
                    <a:gd name="connsiteX531" fmla="*/ 109183 w 364971"/>
                    <a:gd name="connsiteY531" fmla="*/ 85575 h 677337"/>
                    <a:gd name="connsiteX532" fmla="*/ 124327 w 364971"/>
                    <a:gd name="connsiteY532" fmla="*/ 92291 h 677337"/>
                    <a:gd name="connsiteX533" fmla="*/ 141288 w 364971"/>
                    <a:gd name="connsiteY533" fmla="*/ 123431 h 677337"/>
                    <a:gd name="connsiteX534" fmla="*/ 139471 w 364971"/>
                    <a:gd name="connsiteY534" fmla="*/ 138695 h 677337"/>
                    <a:gd name="connsiteX535" fmla="*/ 133413 w 364971"/>
                    <a:gd name="connsiteY535" fmla="*/ 150296 h 677337"/>
                    <a:gd name="connsiteX536" fmla="*/ 127355 w 364971"/>
                    <a:gd name="connsiteY536" fmla="*/ 163118 h 677337"/>
                    <a:gd name="connsiteX537" fmla="*/ 127193 w 364971"/>
                    <a:gd name="connsiteY537" fmla="*/ 165489 h 677337"/>
                    <a:gd name="connsiteX538" fmla="*/ 128290 w 364971"/>
                    <a:gd name="connsiteY538" fmla="*/ 163473 h 677337"/>
                    <a:gd name="connsiteX539" fmla="*/ 143669 w 364971"/>
                    <a:gd name="connsiteY539" fmla="*/ 139425 h 677337"/>
                    <a:gd name="connsiteX540" fmla="*/ 151051 w 364971"/>
                    <a:gd name="connsiteY540" fmla="*/ 128327 h 677337"/>
                    <a:gd name="connsiteX541" fmla="*/ 157791 w 364971"/>
                    <a:gd name="connsiteY541" fmla="*/ 119492 h 677337"/>
                    <a:gd name="connsiteX542" fmla="*/ 154962 w 364971"/>
                    <a:gd name="connsiteY542" fmla="*/ 113547 h 677337"/>
                    <a:gd name="connsiteX543" fmla="*/ 143597 w 364971"/>
                    <a:gd name="connsiteY543" fmla="*/ 95619 h 677337"/>
                    <a:gd name="connsiteX544" fmla="*/ 145453 w 364971"/>
                    <a:gd name="connsiteY544" fmla="*/ 61147 h 677337"/>
                    <a:gd name="connsiteX545" fmla="*/ 154112 w 364971"/>
                    <a:gd name="connsiteY545" fmla="*/ 31600 h 677337"/>
                    <a:gd name="connsiteX546" fmla="*/ 168337 w 364971"/>
                    <a:gd name="connsiteY546" fmla="*/ 38371 h 677337"/>
                    <a:gd name="connsiteX547" fmla="*/ 182563 w 364971"/>
                    <a:gd name="connsiteY547" fmla="*/ 69150 h 677337"/>
                    <a:gd name="connsiteX548" fmla="*/ 173285 w 364971"/>
                    <a:gd name="connsiteY548" fmla="*/ 94388 h 677337"/>
                    <a:gd name="connsiteX549" fmla="*/ 166482 w 364971"/>
                    <a:gd name="connsiteY549" fmla="*/ 105468 h 677337"/>
                    <a:gd name="connsiteX550" fmla="*/ 165877 w 364971"/>
                    <a:gd name="connsiteY550" fmla="*/ 108718 h 677337"/>
                    <a:gd name="connsiteX551" fmla="*/ 166430 w 364971"/>
                    <a:gd name="connsiteY551" fmla="*/ 107979 h 677337"/>
                    <a:gd name="connsiteX552" fmla="*/ 173196 w 364971"/>
                    <a:gd name="connsiteY552" fmla="*/ 98730 h 677337"/>
                    <a:gd name="connsiteX553" fmla="*/ 197187 w 364971"/>
                    <a:gd name="connsiteY553" fmla="*/ 68517 h 677337"/>
                    <a:gd name="connsiteX554" fmla="*/ 212566 w 364971"/>
                    <a:gd name="connsiteY554" fmla="*/ 48786 h 677337"/>
                    <a:gd name="connsiteX555" fmla="*/ 212957 w 364971"/>
                    <a:gd name="connsiteY555" fmla="*/ 48199 h 677337"/>
                    <a:gd name="connsiteX556" fmla="*/ 220779 w 364971"/>
                    <a:gd name="connsiteY556" fmla="*/ 27400 h 677337"/>
                    <a:gd name="connsiteX557" fmla="*/ 228213 w 364971"/>
                    <a:gd name="connsiteY557" fmla="*/ 8432 h 677337"/>
                    <a:gd name="connsiteX558" fmla="*/ 252142 w 364971"/>
                    <a:gd name="connsiteY558" fmla="*/ 402 h 677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</a:cxnLst>
                  <a:rect l="l" t="t" r="r" b="b"/>
                  <a:pathLst>
                    <a:path w="364971" h="677337">
                      <a:moveTo>
                        <a:pt x="206617" y="599685"/>
                      </a:moveTo>
                      <a:cubicBezTo>
                        <a:pt x="198046" y="600912"/>
                        <a:pt x="194373" y="603367"/>
                        <a:pt x="194373" y="603367"/>
                      </a:cubicBezTo>
                      <a:cubicBezTo>
                        <a:pt x="194373" y="603367"/>
                        <a:pt x="213964" y="597230"/>
                        <a:pt x="236616" y="605208"/>
                      </a:cubicBezTo>
                      <a:cubicBezTo>
                        <a:pt x="249778" y="609810"/>
                        <a:pt x="260339" y="611651"/>
                        <a:pt x="269829" y="611805"/>
                      </a:cubicBezTo>
                      <a:lnTo>
                        <a:pt x="287831" y="609433"/>
                      </a:lnTo>
                      <a:lnTo>
                        <a:pt x="283809" y="606409"/>
                      </a:lnTo>
                      <a:lnTo>
                        <a:pt x="245187" y="604594"/>
                      </a:lnTo>
                      <a:cubicBezTo>
                        <a:pt x="227433" y="598458"/>
                        <a:pt x="214576" y="598458"/>
                        <a:pt x="206617" y="599685"/>
                      </a:cubicBezTo>
                      <a:close/>
                      <a:moveTo>
                        <a:pt x="124803" y="533779"/>
                      </a:moveTo>
                      <a:cubicBezTo>
                        <a:pt x="116254" y="533164"/>
                        <a:pt x="111980" y="535009"/>
                        <a:pt x="111980" y="535009"/>
                      </a:cubicBezTo>
                      <a:cubicBezTo>
                        <a:pt x="111980" y="535009"/>
                        <a:pt x="117476" y="535009"/>
                        <a:pt x="124803" y="535624"/>
                      </a:cubicBezTo>
                      <a:cubicBezTo>
                        <a:pt x="128466" y="536239"/>
                        <a:pt x="133351" y="536854"/>
                        <a:pt x="138235" y="538084"/>
                      </a:cubicBezTo>
                      <a:cubicBezTo>
                        <a:pt x="143120" y="539314"/>
                        <a:pt x="148005" y="541159"/>
                        <a:pt x="153500" y="544234"/>
                      </a:cubicBezTo>
                      <a:cubicBezTo>
                        <a:pt x="166322" y="550384"/>
                        <a:pt x="176091" y="552844"/>
                        <a:pt x="185250" y="553459"/>
                      </a:cubicBezTo>
                      <a:lnTo>
                        <a:pt x="204422" y="551160"/>
                      </a:lnTo>
                      <a:lnTo>
                        <a:pt x="200528" y="548645"/>
                      </a:lnTo>
                      <a:lnTo>
                        <a:pt x="199293" y="549154"/>
                      </a:lnTo>
                      <a:cubicBezTo>
                        <a:pt x="190745" y="550999"/>
                        <a:pt x="177923" y="551614"/>
                        <a:pt x="162048" y="544234"/>
                      </a:cubicBezTo>
                      <a:cubicBezTo>
                        <a:pt x="153500" y="540544"/>
                        <a:pt x="146173" y="538084"/>
                        <a:pt x="140067" y="536239"/>
                      </a:cubicBezTo>
                      <a:cubicBezTo>
                        <a:pt x="133961" y="534394"/>
                        <a:pt x="129077" y="533779"/>
                        <a:pt x="124803" y="533779"/>
                      </a:cubicBezTo>
                      <a:close/>
                      <a:moveTo>
                        <a:pt x="220169" y="482657"/>
                      </a:moveTo>
                      <a:cubicBezTo>
                        <a:pt x="220169" y="482657"/>
                        <a:pt x="218328" y="487005"/>
                        <a:pt x="219555" y="495081"/>
                      </a:cubicBezTo>
                      <a:cubicBezTo>
                        <a:pt x="220783" y="502535"/>
                        <a:pt x="224464" y="514338"/>
                        <a:pt x="235510" y="528004"/>
                      </a:cubicBezTo>
                      <a:cubicBezTo>
                        <a:pt x="246556" y="541049"/>
                        <a:pt x="250852" y="553473"/>
                        <a:pt x="252079" y="562791"/>
                      </a:cubicBezTo>
                      <a:lnTo>
                        <a:pt x="251978" y="565240"/>
                      </a:lnTo>
                      <a:lnTo>
                        <a:pt x="256386" y="568260"/>
                      </a:lnTo>
                      <a:lnTo>
                        <a:pt x="251389" y="547339"/>
                      </a:lnTo>
                      <a:cubicBezTo>
                        <a:pt x="247784" y="538720"/>
                        <a:pt x="242260" y="529868"/>
                        <a:pt x="233669" y="519929"/>
                      </a:cubicBezTo>
                      <a:cubicBezTo>
                        <a:pt x="226305" y="511232"/>
                        <a:pt x="223237" y="501914"/>
                        <a:pt x="221396" y="494460"/>
                      </a:cubicBezTo>
                      <a:cubicBezTo>
                        <a:pt x="220783" y="491354"/>
                        <a:pt x="220169" y="488248"/>
                        <a:pt x="220169" y="486384"/>
                      </a:cubicBezTo>
                      <a:cubicBezTo>
                        <a:pt x="220169" y="483899"/>
                        <a:pt x="220169" y="482657"/>
                        <a:pt x="220169" y="482657"/>
                      </a:cubicBezTo>
                      <a:close/>
                      <a:moveTo>
                        <a:pt x="48715" y="445679"/>
                      </a:moveTo>
                      <a:cubicBezTo>
                        <a:pt x="48715" y="445679"/>
                        <a:pt x="53633" y="446934"/>
                        <a:pt x="60396" y="450700"/>
                      </a:cubicBezTo>
                      <a:cubicBezTo>
                        <a:pt x="63470" y="452583"/>
                        <a:pt x="67773" y="455093"/>
                        <a:pt x="71462" y="458231"/>
                      </a:cubicBezTo>
                      <a:cubicBezTo>
                        <a:pt x="75765" y="460742"/>
                        <a:pt x="80068" y="464507"/>
                        <a:pt x="84372" y="468273"/>
                      </a:cubicBezTo>
                      <a:cubicBezTo>
                        <a:pt x="89905" y="473294"/>
                        <a:pt x="94208" y="477060"/>
                        <a:pt x="99126" y="479570"/>
                      </a:cubicBezTo>
                      <a:cubicBezTo>
                        <a:pt x="101585" y="481453"/>
                        <a:pt x="104044" y="482708"/>
                        <a:pt x="105889" y="483336"/>
                      </a:cubicBezTo>
                      <a:cubicBezTo>
                        <a:pt x="108348" y="484591"/>
                        <a:pt x="110192" y="485219"/>
                        <a:pt x="112651" y="485846"/>
                      </a:cubicBezTo>
                      <a:cubicBezTo>
                        <a:pt x="116955" y="487729"/>
                        <a:pt x="120643" y="488357"/>
                        <a:pt x="124947" y="488985"/>
                      </a:cubicBezTo>
                      <a:lnTo>
                        <a:pt x="132650" y="488985"/>
                      </a:lnTo>
                      <a:lnTo>
                        <a:pt x="129031" y="484689"/>
                      </a:lnTo>
                      <a:lnTo>
                        <a:pt x="126176" y="485219"/>
                      </a:lnTo>
                      <a:cubicBezTo>
                        <a:pt x="118184" y="485219"/>
                        <a:pt x="105889" y="482708"/>
                        <a:pt x="92364" y="471411"/>
                      </a:cubicBezTo>
                      <a:cubicBezTo>
                        <a:pt x="78839" y="458859"/>
                        <a:pt x="68388" y="452583"/>
                        <a:pt x="60396" y="448817"/>
                      </a:cubicBezTo>
                      <a:cubicBezTo>
                        <a:pt x="53018" y="445679"/>
                        <a:pt x="48715" y="445679"/>
                        <a:pt x="48715" y="445679"/>
                      </a:cubicBezTo>
                      <a:close/>
                      <a:moveTo>
                        <a:pt x="159670" y="429581"/>
                      </a:moveTo>
                      <a:cubicBezTo>
                        <a:pt x="159670" y="429581"/>
                        <a:pt x="157197" y="432663"/>
                        <a:pt x="155960" y="440061"/>
                      </a:cubicBezTo>
                      <a:cubicBezTo>
                        <a:pt x="154723" y="446841"/>
                        <a:pt x="155342" y="457321"/>
                        <a:pt x="162761" y="471498"/>
                      </a:cubicBezTo>
                      <a:cubicBezTo>
                        <a:pt x="170181" y="484443"/>
                        <a:pt x="172036" y="496155"/>
                        <a:pt x="172036" y="504785"/>
                      </a:cubicBezTo>
                      <a:lnTo>
                        <a:pt x="172001" y="505050"/>
                      </a:lnTo>
                      <a:lnTo>
                        <a:pt x="176010" y="508206"/>
                      </a:lnTo>
                      <a:lnTo>
                        <a:pt x="175745" y="502936"/>
                      </a:lnTo>
                      <a:cubicBezTo>
                        <a:pt x="175127" y="499237"/>
                        <a:pt x="174509" y="494922"/>
                        <a:pt x="173891" y="490607"/>
                      </a:cubicBezTo>
                      <a:cubicBezTo>
                        <a:pt x="172654" y="486909"/>
                        <a:pt x="171417" y="482594"/>
                        <a:pt x="169563" y="478279"/>
                      </a:cubicBezTo>
                      <a:cubicBezTo>
                        <a:pt x="167708" y="473348"/>
                        <a:pt x="165234" y="469033"/>
                        <a:pt x="162143" y="463485"/>
                      </a:cubicBezTo>
                      <a:cubicBezTo>
                        <a:pt x="160288" y="459170"/>
                        <a:pt x="158433" y="454855"/>
                        <a:pt x="157815" y="450540"/>
                      </a:cubicBezTo>
                      <a:cubicBezTo>
                        <a:pt x="157197" y="446841"/>
                        <a:pt x="157197" y="443143"/>
                        <a:pt x="157197" y="440061"/>
                      </a:cubicBezTo>
                      <a:cubicBezTo>
                        <a:pt x="157815" y="433280"/>
                        <a:pt x="159670" y="429581"/>
                        <a:pt x="159670" y="429581"/>
                      </a:cubicBezTo>
                      <a:close/>
                      <a:moveTo>
                        <a:pt x="128490" y="371210"/>
                      </a:moveTo>
                      <a:cubicBezTo>
                        <a:pt x="128490" y="371210"/>
                        <a:pt x="127875" y="371826"/>
                        <a:pt x="126028" y="373058"/>
                      </a:cubicBezTo>
                      <a:cubicBezTo>
                        <a:pt x="124797" y="374291"/>
                        <a:pt x="122950" y="375523"/>
                        <a:pt x="121104" y="378604"/>
                      </a:cubicBezTo>
                      <a:cubicBezTo>
                        <a:pt x="119257" y="381069"/>
                        <a:pt x="117410" y="384766"/>
                        <a:pt x="116179" y="389080"/>
                      </a:cubicBezTo>
                      <a:cubicBezTo>
                        <a:pt x="115564" y="394009"/>
                        <a:pt x="114332" y="399555"/>
                        <a:pt x="115564" y="406950"/>
                      </a:cubicBezTo>
                      <a:cubicBezTo>
                        <a:pt x="116795" y="419890"/>
                        <a:pt x="114948" y="430982"/>
                        <a:pt x="112486" y="438376"/>
                      </a:cubicBezTo>
                      <a:lnTo>
                        <a:pt x="112162" y="439097"/>
                      </a:lnTo>
                      <a:lnTo>
                        <a:pt x="114994" y="444249"/>
                      </a:lnTo>
                      <a:lnTo>
                        <a:pt x="116795" y="437760"/>
                      </a:lnTo>
                      <a:cubicBezTo>
                        <a:pt x="116795" y="435911"/>
                        <a:pt x="117410" y="434063"/>
                        <a:pt x="117410" y="432214"/>
                      </a:cubicBezTo>
                      <a:cubicBezTo>
                        <a:pt x="118026" y="430365"/>
                        <a:pt x="118026" y="428517"/>
                        <a:pt x="118026" y="426668"/>
                      </a:cubicBezTo>
                      <a:cubicBezTo>
                        <a:pt x="118641" y="424820"/>
                        <a:pt x="118641" y="422971"/>
                        <a:pt x="118641" y="420506"/>
                      </a:cubicBezTo>
                      <a:cubicBezTo>
                        <a:pt x="118641" y="418657"/>
                        <a:pt x="118641" y="416809"/>
                        <a:pt x="118641" y="414344"/>
                      </a:cubicBezTo>
                      <a:cubicBezTo>
                        <a:pt x="118641" y="410031"/>
                        <a:pt x="118641" y="405101"/>
                        <a:pt x="118026" y="400171"/>
                      </a:cubicBezTo>
                      <a:cubicBezTo>
                        <a:pt x="117410" y="395858"/>
                        <a:pt x="118026" y="391544"/>
                        <a:pt x="118641" y="388463"/>
                      </a:cubicBezTo>
                      <a:cubicBezTo>
                        <a:pt x="119872" y="384766"/>
                        <a:pt x="121104" y="381685"/>
                        <a:pt x="122950" y="379220"/>
                      </a:cubicBezTo>
                      <a:cubicBezTo>
                        <a:pt x="124181" y="376756"/>
                        <a:pt x="125413" y="374291"/>
                        <a:pt x="126644" y="373058"/>
                      </a:cubicBezTo>
                      <a:cubicBezTo>
                        <a:pt x="127875" y="371826"/>
                        <a:pt x="128490" y="371210"/>
                        <a:pt x="128490" y="371210"/>
                      </a:cubicBezTo>
                      <a:close/>
                      <a:moveTo>
                        <a:pt x="28236" y="341535"/>
                      </a:moveTo>
                      <a:cubicBezTo>
                        <a:pt x="28236" y="341535"/>
                        <a:pt x="31305" y="344625"/>
                        <a:pt x="35602" y="350187"/>
                      </a:cubicBezTo>
                      <a:cubicBezTo>
                        <a:pt x="36830" y="351423"/>
                        <a:pt x="38058" y="353277"/>
                        <a:pt x="39285" y="355130"/>
                      </a:cubicBezTo>
                      <a:cubicBezTo>
                        <a:pt x="40513" y="356984"/>
                        <a:pt x="41741" y="358838"/>
                        <a:pt x="42968" y="360692"/>
                      </a:cubicBezTo>
                      <a:cubicBezTo>
                        <a:pt x="44196" y="363164"/>
                        <a:pt x="44810" y="365018"/>
                        <a:pt x="46037" y="367489"/>
                      </a:cubicBezTo>
                      <a:cubicBezTo>
                        <a:pt x="47265" y="369961"/>
                        <a:pt x="48493" y="372433"/>
                        <a:pt x="49721" y="374905"/>
                      </a:cubicBezTo>
                      <a:cubicBezTo>
                        <a:pt x="50948" y="377995"/>
                        <a:pt x="52176" y="381084"/>
                        <a:pt x="53403" y="383556"/>
                      </a:cubicBezTo>
                      <a:cubicBezTo>
                        <a:pt x="54631" y="386028"/>
                        <a:pt x="56473" y="388500"/>
                        <a:pt x="57700" y="390972"/>
                      </a:cubicBezTo>
                      <a:cubicBezTo>
                        <a:pt x="60769" y="395297"/>
                        <a:pt x="63839" y="398387"/>
                        <a:pt x="66908" y="401477"/>
                      </a:cubicBezTo>
                      <a:cubicBezTo>
                        <a:pt x="69977" y="404567"/>
                        <a:pt x="73046" y="406421"/>
                        <a:pt x="76729" y="408274"/>
                      </a:cubicBezTo>
                      <a:lnTo>
                        <a:pt x="79574" y="409454"/>
                      </a:lnTo>
                      <a:lnTo>
                        <a:pt x="78288" y="405301"/>
                      </a:lnTo>
                      <a:lnTo>
                        <a:pt x="73660" y="402713"/>
                      </a:lnTo>
                      <a:cubicBezTo>
                        <a:pt x="71205" y="401477"/>
                        <a:pt x="69363" y="399623"/>
                        <a:pt x="67522" y="397769"/>
                      </a:cubicBezTo>
                      <a:cubicBezTo>
                        <a:pt x="62611" y="393444"/>
                        <a:pt x="58928" y="387882"/>
                        <a:pt x="55245" y="380467"/>
                      </a:cubicBezTo>
                      <a:cubicBezTo>
                        <a:pt x="53403" y="376759"/>
                        <a:pt x="51562" y="373051"/>
                        <a:pt x="49721" y="369961"/>
                      </a:cubicBezTo>
                      <a:cubicBezTo>
                        <a:pt x="48493" y="366254"/>
                        <a:pt x="46651" y="363782"/>
                        <a:pt x="45424" y="360692"/>
                      </a:cubicBezTo>
                      <a:cubicBezTo>
                        <a:pt x="43582" y="358220"/>
                        <a:pt x="42355" y="355748"/>
                        <a:pt x="40513" y="353895"/>
                      </a:cubicBezTo>
                      <a:cubicBezTo>
                        <a:pt x="39285" y="352041"/>
                        <a:pt x="38058" y="350187"/>
                        <a:pt x="36830" y="348951"/>
                      </a:cubicBezTo>
                      <a:cubicBezTo>
                        <a:pt x="31919" y="342771"/>
                        <a:pt x="28236" y="341535"/>
                        <a:pt x="28236" y="341535"/>
                      </a:cubicBezTo>
                      <a:close/>
                      <a:moveTo>
                        <a:pt x="124842" y="308074"/>
                      </a:moveTo>
                      <a:cubicBezTo>
                        <a:pt x="124842" y="308074"/>
                        <a:pt x="121122" y="308074"/>
                        <a:pt x="115541" y="311774"/>
                      </a:cubicBezTo>
                      <a:cubicBezTo>
                        <a:pt x="113060" y="313624"/>
                        <a:pt x="109960" y="316091"/>
                        <a:pt x="107479" y="319791"/>
                      </a:cubicBezTo>
                      <a:cubicBezTo>
                        <a:pt x="104379" y="323490"/>
                        <a:pt x="101278" y="328423"/>
                        <a:pt x="99418" y="334590"/>
                      </a:cubicBezTo>
                      <a:cubicBezTo>
                        <a:pt x="98798" y="336440"/>
                        <a:pt x="98177" y="337673"/>
                        <a:pt x="97557" y="339523"/>
                      </a:cubicBezTo>
                      <a:lnTo>
                        <a:pt x="96435" y="342870"/>
                      </a:lnTo>
                      <a:lnTo>
                        <a:pt x="91711" y="350996"/>
                      </a:lnTo>
                      <a:lnTo>
                        <a:pt x="84535" y="361105"/>
                      </a:lnTo>
                      <a:lnTo>
                        <a:pt x="83324" y="362138"/>
                      </a:lnTo>
                      <a:lnTo>
                        <a:pt x="83868" y="364486"/>
                      </a:lnTo>
                      <a:lnTo>
                        <a:pt x="91711" y="350996"/>
                      </a:lnTo>
                      <a:lnTo>
                        <a:pt x="91976" y="350622"/>
                      </a:lnTo>
                      <a:cubicBezTo>
                        <a:pt x="93837" y="348156"/>
                        <a:pt x="95077" y="345689"/>
                        <a:pt x="96317" y="343223"/>
                      </a:cubicBezTo>
                      <a:lnTo>
                        <a:pt x="96435" y="342870"/>
                      </a:lnTo>
                      <a:lnTo>
                        <a:pt x="103759" y="330273"/>
                      </a:lnTo>
                      <a:cubicBezTo>
                        <a:pt x="106859" y="322257"/>
                        <a:pt x="111820" y="316091"/>
                        <a:pt x="116781" y="313008"/>
                      </a:cubicBezTo>
                      <a:cubicBezTo>
                        <a:pt x="121122" y="309308"/>
                        <a:pt x="124842" y="308074"/>
                        <a:pt x="124842" y="308074"/>
                      </a:cubicBezTo>
                      <a:close/>
                      <a:moveTo>
                        <a:pt x="45039" y="248137"/>
                      </a:moveTo>
                      <a:cubicBezTo>
                        <a:pt x="45039" y="248137"/>
                        <a:pt x="47537" y="251844"/>
                        <a:pt x="49409" y="258023"/>
                      </a:cubicBezTo>
                      <a:cubicBezTo>
                        <a:pt x="50658" y="261113"/>
                        <a:pt x="51907" y="264820"/>
                        <a:pt x="52531" y="268528"/>
                      </a:cubicBezTo>
                      <a:cubicBezTo>
                        <a:pt x="53780" y="272853"/>
                        <a:pt x="53780" y="277796"/>
                        <a:pt x="54404" y="282739"/>
                      </a:cubicBezTo>
                      <a:cubicBezTo>
                        <a:pt x="54404" y="295097"/>
                        <a:pt x="56901" y="304365"/>
                        <a:pt x="60023" y="311162"/>
                      </a:cubicBezTo>
                      <a:lnTo>
                        <a:pt x="70809" y="325396"/>
                      </a:lnTo>
                      <a:lnTo>
                        <a:pt x="71080" y="321321"/>
                      </a:lnTo>
                      <a:lnTo>
                        <a:pt x="71096" y="321081"/>
                      </a:lnTo>
                      <a:lnTo>
                        <a:pt x="69387" y="319813"/>
                      </a:lnTo>
                      <a:cubicBezTo>
                        <a:pt x="63768" y="314252"/>
                        <a:pt x="58150" y="304983"/>
                        <a:pt x="57525" y="289536"/>
                      </a:cubicBezTo>
                      <a:cubicBezTo>
                        <a:pt x="56901" y="285211"/>
                        <a:pt x="56901" y="282121"/>
                        <a:pt x="56277" y="278414"/>
                      </a:cubicBezTo>
                      <a:cubicBezTo>
                        <a:pt x="55652" y="275324"/>
                        <a:pt x="55652" y="272235"/>
                        <a:pt x="55028" y="269763"/>
                      </a:cubicBezTo>
                      <a:cubicBezTo>
                        <a:pt x="53780" y="264202"/>
                        <a:pt x="52531" y="259877"/>
                        <a:pt x="50658" y="256788"/>
                      </a:cubicBezTo>
                      <a:cubicBezTo>
                        <a:pt x="48161" y="250609"/>
                        <a:pt x="45039" y="248137"/>
                        <a:pt x="45039" y="248137"/>
                      </a:cubicBezTo>
                      <a:close/>
                      <a:moveTo>
                        <a:pt x="141867" y="242132"/>
                      </a:moveTo>
                      <a:cubicBezTo>
                        <a:pt x="141867" y="242132"/>
                        <a:pt x="138134" y="241510"/>
                        <a:pt x="132535" y="243998"/>
                      </a:cubicBezTo>
                      <a:cubicBezTo>
                        <a:pt x="129425" y="245242"/>
                        <a:pt x="125692" y="247107"/>
                        <a:pt x="122581" y="249595"/>
                      </a:cubicBezTo>
                      <a:cubicBezTo>
                        <a:pt x="118848" y="252704"/>
                        <a:pt x="115116" y="257058"/>
                        <a:pt x="110761" y="262033"/>
                      </a:cubicBezTo>
                      <a:cubicBezTo>
                        <a:pt x="107650" y="267630"/>
                        <a:pt x="103295" y="271984"/>
                        <a:pt x="99562" y="275093"/>
                      </a:cubicBezTo>
                      <a:cubicBezTo>
                        <a:pt x="95830" y="278203"/>
                        <a:pt x="92719" y="280068"/>
                        <a:pt x="88986" y="281934"/>
                      </a:cubicBezTo>
                      <a:lnTo>
                        <a:pt x="88372" y="282170"/>
                      </a:lnTo>
                      <a:lnTo>
                        <a:pt x="87518" y="286022"/>
                      </a:lnTo>
                      <a:lnTo>
                        <a:pt x="100185" y="277581"/>
                      </a:lnTo>
                      <a:cubicBezTo>
                        <a:pt x="101429" y="276959"/>
                        <a:pt x="102673" y="275715"/>
                        <a:pt x="103917" y="273849"/>
                      </a:cubicBezTo>
                      <a:cubicBezTo>
                        <a:pt x="105784" y="272605"/>
                        <a:pt x="107028" y="271362"/>
                        <a:pt x="108272" y="270118"/>
                      </a:cubicBezTo>
                      <a:cubicBezTo>
                        <a:pt x="109517" y="268252"/>
                        <a:pt x="110761" y="266386"/>
                        <a:pt x="112627" y="265143"/>
                      </a:cubicBezTo>
                      <a:cubicBezTo>
                        <a:pt x="113871" y="263277"/>
                        <a:pt x="115116" y="261411"/>
                        <a:pt x="116360" y="258924"/>
                      </a:cubicBezTo>
                      <a:cubicBezTo>
                        <a:pt x="118848" y="255814"/>
                        <a:pt x="121959" y="252704"/>
                        <a:pt x="124448" y="250217"/>
                      </a:cubicBezTo>
                      <a:cubicBezTo>
                        <a:pt x="127558" y="248351"/>
                        <a:pt x="130669" y="246485"/>
                        <a:pt x="133157" y="245242"/>
                      </a:cubicBezTo>
                      <a:cubicBezTo>
                        <a:pt x="138134" y="242754"/>
                        <a:pt x="141867" y="242132"/>
                        <a:pt x="141867" y="242132"/>
                      </a:cubicBezTo>
                      <a:close/>
                      <a:moveTo>
                        <a:pt x="171069" y="182124"/>
                      </a:moveTo>
                      <a:cubicBezTo>
                        <a:pt x="171069" y="182124"/>
                        <a:pt x="168000" y="180897"/>
                        <a:pt x="162475" y="182737"/>
                      </a:cubicBezTo>
                      <a:cubicBezTo>
                        <a:pt x="156337" y="183964"/>
                        <a:pt x="148971" y="187644"/>
                        <a:pt x="139763" y="196844"/>
                      </a:cubicBezTo>
                      <a:cubicBezTo>
                        <a:pt x="131170" y="205431"/>
                        <a:pt x="122576" y="209725"/>
                        <a:pt x="115824" y="211565"/>
                      </a:cubicBezTo>
                      <a:lnTo>
                        <a:pt x="113611" y="211811"/>
                      </a:lnTo>
                      <a:lnTo>
                        <a:pt x="112092" y="215327"/>
                      </a:lnTo>
                      <a:lnTo>
                        <a:pt x="126873" y="209725"/>
                      </a:lnTo>
                      <a:cubicBezTo>
                        <a:pt x="129942" y="207885"/>
                        <a:pt x="133011" y="206045"/>
                        <a:pt x="136081" y="203591"/>
                      </a:cubicBezTo>
                      <a:cubicBezTo>
                        <a:pt x="138536" y="201138"/>
                        <a:pt x="141605" y="198071"/>
                        <a:pt x="145288" y="195004"/>
                      </a:cubicBezTo>
                      <a:cubicBezTo>
                        <a:pt x="151426" y="188871"/>
                        <a:pt x="157565" y="185804"/>
                        <a:pt x="162475" y="183964"/>
                      </a:cubicBezTo>
                      <a:cubicBezTo>
                        <a:pt x="167386" y="182124"/>
                        <a:pt x="171069" y="182124"/>
                        <a:pt x="171069" y="182124"/>
                      </a:cubicBezTo>
                      <a:close/>
                      <a:moveTo>
                        <a:pt x="80943" y="171997"/>
                      </a:moveTo>
                      <a:cubicBezTo>
                        <a:pt x="80943" y="171997"/>
                        <a:pt x="82197" y="175714"/>
                        <a:pt x="83452" y="181290"/>
                      </a:cubicBezTo>
                      <a:cubicBezTo>
                        <a:pt x="83452" y="184387"/>
                        <a:pt x="84079" y="188104"/>
                        <a:pt x="84079" y="191821"/>
                      </a:cubicBezTo>
                      <a:cubicBezTo>
                        <a:pt x="84079" y="195538"/>
                        <a:pt x="84079" y="200495"/>
                        <a:pt x="82824" y="204831"/>
                      </a:cubicBezTo>
                      <a:cubicBezTo>
                        <a:pt x="82197" y="207309"/>
                        <a:pt x="81570" y="209787"/>
                        <a:pt x="81570" y="212265"/>
                      </a:cubicBezTo>
                      <a:cubicBezTo>
                        <a:pt x="81570" y="214743"/>
                        <a:pt x="80943" y="217221"/>
                        <a:pt x="80943" y="219080"/>
                      </a:cubicBezTo>
                      <a:cubicBezTo>
                        <a:pt x="80943" y="224036"/>
                        <a:pt x="81570" y="227753"/>
                        <a:pt x="82197" y="231470"/>
                      </a:cubicBezTo>
                      <a:lnTo>
                        <a:pt x="88233" y="246377"/>
                      </a:lnTo>
                      <a:lnTo>
                        <a:pt x="89729" y="243079"/>
                      </a:lnTo>
                      <a:lnTo>
                        <a:pt x="88469" y="241382"/>
                      </a:lnTo>
                      <a:cubicBezTo>
                        <a:pt x="84706" y="235187"/>
                        <a:pt x="82197" y="225275"/>
                        <a:pt x="84079" y="211026"/>
                      </a:cubicBezTo>
                      <a:cubicBezTo>
                        <a:pt x="85960" y="204212"/>
                        <a:pt x="85960" y="198017"/>
                        <a:pt x="85960" y="193060"/>
                      </a:cubicBezTo>
                      <a:cubicBezTo>
                        <a:pt x="85960" y="188104"/>
                        <a:pt x="85333" y="184387"/>
                        <a:pt x="84706" y="181290"/>
                      </a:cubicBezTo>
                      <a:cubicBezTo>
                        <a:pt x="82824" y="174475"/>
                        <a:pt x="80943" y="171997"/>
                        <a:pt x="80943" y="171997"/>
                      </a:cubicBezTo>
                      <a:close/>
                      <a:moveTo>
                        <a:pt x="197340" y="125716"/>
                      </a:moveTo>
                      <a:cubicBezTo>
                        <a:pt x="191762" y="126320"/>
                        <a:pt x="184324" y="129344"/>
                        <a:pt x="174408" y="137206"/>
                      </a:cubicBezTo>
                      <a:cubicBezTo>
                        <a:pt x="170069" y="140835"/>
                        <a:pt x="165731" y="143254"/>
                        <a:pt x="161392" y="145068"/>
                      </a:cubicBezTo>
                      <a:cubicBezTo>
                        <a:pt x="157674" y="146882"/>
                        <a:pt x="153955" y="147487"/>
                        <a:pt x="150236" y="148092"/>
                      </a:cubicBezTo>
                      <a:lnTo>
                        <a:pt x="148663" y="148092"/>
                      </a:lnTo>
                      <a:lnTo>
                        <a:pt x="146883" y="150875"/>
                      </a:lnTo>
                      <a:lnTo>
                        <a:pt x="160773" y="147487"/>
                      </a:lnTo>
                      <a:cubicBezTo>
                        <a:pt x="166970" y="145068"/>
                        <a:pt x="173168" y="141439"/>
                        <a:pt x="179986" y="135392"/>
                      </a:cubicBezTo>
                      <a:cubicBezTo>
                        <a:pt x="186184" y="130554"/>
                        <a:pt x="192381" y="128135"/>
                        <a:pt x="197959" y="126925"/>
                      </a:cubicBezTo>
                      <a:cubicBezTo>
                        <a:pt x="202918" y="125716"/>
                        <a:pt x="206017" y="125716"/>
                        <a:pt x="206017" y="125716"/>
                      </a:cubicBezTo>
                      <a:cubicBezTo>
                        <a:pt x="206017" y="125716"/>
                        <a:pt x="202918" y="124506"/>
                        <a:pt x="197340" y="125716"/>
                      </a:cubicBezTo>
                      <a:close/>
                      <a:moveTo>
                        <a:pt x="121904" y="107556"/>
                      </a:moveTo>
                      <a:cubicBezTo>
                        <a:pt x="121904" y="107556"/>
                        <a:pt x="123115" y="111219"/>
                        <a:pt x="123721" y="116714"/>
                      </a:cubicBezTo>
                      <a:cubicBezTo>
                        <a:pt x="123721" y="122210"/>
                        <a:pt x="123721" y="129537"/>
                        <a:pt x="120692" y="137474"/>
                      </a:cubicBezTo>
                      <a:cubicBezTo>
                        <a:pt x="117663" y="147243"/>
                        <a:pt x="116452" y="154570"/>
                        <a:pt x="116452" y="161287"/>
                      </a:cubicBezTo>
                      <a:lnTo>
                        <a:pt x="120251" y="178245"/>
                      </a:lnTo>
                      <a:lnTo>
                        <a:pt x="120908" y="177038"/>
                      </a:lnTo>
                      <a:lnTo>
                        <a:pt x="122547" y="174026"/>
                      </a:lnTo>
                      <a:lnTo>
                        <a:pt x="121298" y="171666"/>
                      </a:lnTo>
                      <a:cubicBezTo>
                        <a:pt x="120086" y="168614"/>
                        <a:pt x="118875" y="164339"/>
                        <a:pt x="118875" y="160065"/>
                      </a:cubicBezTo>
                      <a:cubicBezTo>
                        <a:pt x="118875" y="155181"/>
                        <a:pt x="119481" y="149686"/>
                        <a:pt x="121298" y="143580"/>
                      </a:cubicBezTo>
                      <a:cubicBezTo>
                        <a:pt x="123115" y="137474"/>
                        <a:pt x="124327" y="131979"/>
                        <a:pt x="124932" y="127705"/>
                      </a:cubicBezTo>
                      <a:cubicBezTo>
                        <a:pt x="125538" y="122820"/>
                        <a:pt x="125538" y="119157"/>
                        <a:pt x="124932" y="116104"/>
                      </a:cubicBezTo>
                      <a:cubicBezTo>
                        <a:pt x="123721" y="110609"/>
                        <a:pt x="121904" y="107556"/>
                        <a:pt x="121904" y="107556"/>
                      </a:cubicBezTo>
                      <a:close/>
                      <a:moveTo>
                        <a:pt x="234893" y="73933"/>
                      </a:moveTo>
                      <a:cubicBezTo>
                        <a:pt x="229960" y="74547"/>
                        <a:pt x="221942" y="76388"/>
                        <a:pt x="212691" y="83141"/>
                      </a:cubicBezTo>
                      <a:cubicBezTo>
                        <a:pt x="203440" y="89893"/>
                        <a:pt x="195423" y="91734"/>
                        <a:pt x="189256" y="92348"/>
                      </a:cubicBezTo>
                      <a:lnTo>
                        <a:pt x="187052" y="92074"/>
                      </a:lnTo>
                      <a:lnTo>
                        <a:pt x="185338" y="94336"/>
                      </a:lnTo>
                      <a:lnTo>
                        <a:pt x="218242" y="81913"/>
                      </a:lnTo>
                      <a:cubicBezTo>
                        <a:pt x="229960" y="73319"/>
                        <a:pt x="242911" y="73933"/>
                        <a:pt x="242911" y="73933"/>
                      </a:cubicBezTo>
                      <a:cubicBezTo>
                        <a:pt x="242911" y="73933"/>
                        <a:pt x="240444" y="73319"/>
                        <a:pt x="234893" y="73933"/>
                      </a:cubicBezTo>
                      <a:close/>
                      <a:moveTo>
                        <a:pt x="165863" y="53145"/>
                      </a:moveTo>
                      <a:cubicBezTo>
                        <a:pt x="165863" y="53145"/>
                        <a:pt x="166482" y="56223"/>
                        <a:pt x="166482" y="61763"/>
                      </a:cubicBezTo>
                      <a:cubicBezTo>
                        <a:pt x="166482" y="66687"/>
                        <a:pt x="165245" y="73458"/>
                        <a:pt x="162152" y="80845"/>
                      </a:cubicBezTo>
                      <a:cubicBezTo>
                        <a:pt x="158441" y="89463"/>
                        <a:pt x="156586" y="96850"/>
                        <a:pt x="156586" y="103006"/>
                      </a:cubicBezTo>
                      <a:lnTo>
                        <a:pt x="158238" y="118906"/>
                      </a:lnTo>
                      <a:lnTo>
                        <a:pt x="159048" y="117845"/>
                      </a:lnTo>
                      <a:lnTo>
                        <a:pt x="160763" y="115553"/>
                      </a:lnTo>
                      <a:lnTo>
                        <a:pt x="159678" y="112855"/>
                      </a:lnTo>
                      <a:cubicBezTo>
                        <a:pt x="159060" y="109777"/>
                        <a:pt x="158441" y="106083"/>
                        <a:pt x="158441" y="101774"/>
                      </a:cubicBezTo>
                      <a:cubicBezTo>
                        <a:pt x="159060" y="97465"/>
                        <a:pt x="160297" y="92541"/>
                        <a:pt x="162152" y="87001"/>
                      </a:cubicBezTo>
                      <a:cubicBezTo>
                        <a:pt x="167100" y="75305"/>
                        <a:pt x="167719" y="66687"/>
                        <a:pt x="167719" y="61147"/>
                      </a:cubicBezTo>
                      <a:cubicBezTo>
                        <a:pt x="167100" y="55607"/>
                        <a:pt x="165863" y="53145"/>
                        <a:pt x="165863" y="53145"/>
                      </a:cubicBezTo>
                      <a:close/>
                      <a:moveTo>
                        <a:pt x="246179" y="9656"/>
                      </a:moveTo>
                      <a:cubicBezTo>
                        <a:pt x="246179" y="9656"/>
                        <a:pt x="243701" y="10268"/>
                        <a:pt x="240603" y="12715"/>
                      </a:cubicBezTo>
                      <a:cubicBezTo>
                        <a:pt x="237505" y="15774"/>
                        <a:pt x="233169" y="20669"/>
                        <a:pt x="230691" y="29235"/>
                      </a:cubicBezTo>
                      <a:lnTo>
                        <a:pt x="222852" y="40849"/>
                      </a:lnTo>
                      <a:lnTo>
                        <a:pt x="223162" y="40818"/>
                      </a:lnTo>
                      <a:lnTo>
                        <a:pt x="233169" y="26176"/>
                      </a:lnTo>
                      <a:cubicBezTo>
                        <a:pt x="235027" y="20669"/>
                        <a:pt x="238745" y="16386"/>
                        <a:pt x="241223" y="13939"/>
                      </a:cubicBezTo>
                      <a:cubicBezTo>
                        <a:pt x="243701" y="10880"/>
                        <a:pt x="246179" y="9656"/>
                        <a:pt x="246179" y="9656"/>
                      </a:cubicBezTo>
                      <a:close/>
                      <a:moveTo>
                        <a:pt x="252142" y="402"/>
                      </a:moveTo>
                      <a:cubicBezTo>
                        <a:pt x="258879" y="1549"/>
                        <a:pt x="263525" y="4761"/>
                        <a:pt x="263525" y="4761"/>
                      </a:cubicBezTo>
                      <a:cubicBezTo>
                        <a:pt x="252374" y="9044"/>
                        <a:pt x="252374" y="16386"/>
                        <a:pt x="252374" y="24952"/>
                      </a:cubicBezTo>
                      <a:cubicBezTo>
                        <a:pt x="252374" y="36577"/>
                        <a:pt x="244940" y="42696"/>
                        <a:pt x="236886" y="43920"/>
                      </a:cubicBezTo>
                      <a:lnTo>
                        <a:pt x="224869" y="47243"/>
                      </a:lnTo>
                      <a:lnTo>
                        <a:pt x="224869" y="47553"/>
                      </a:lnTo>
                      <a:cubicBezTo>
                        <a:pt x="224869" y="47553"/>
                        <a:pt x="222409" y="50019"/>
                        <a:pt x="218718" y="53719"/>
                      </a:cubicBezTo>
                      <a:cubicBezTo>
                        <a:pt x="214412" y="58035"/>
                        <a:pt x="208875" y="64201"/>
                        <a:pt x="202109" y="72217"/>
                      </a:cubicBezTo>
                      <a:lnTo>
                        <a:pt x="193118" y="84074"/>
                      </a:lnTo>
                      <a:lnTo>
                        <a:pt x="194189" y="83524"/>
                      </a:lnTo>
                      <a:cubicBezTo>
                        <a:pt x="197890" y="80685"/>
                        <a:pt x="200665" y="77616"/>
                        <a:pt x="203440" y="74547"/>
                      </a:cubicBezTo>
                      <a:cubicBezTo>
                        <a:pt x="208374" y="69022"/>
                        <a:pt x="213308" y="63498"/>
                        <a:pt x="224409" y="61042"/>
                      </a:cubicBezTo>
                      <a:cubicBezTo>
                        <a:pt x="239210" y="58587"/>
                        <a:pt x="249695" y="63498"/>
                        <a:pt x="255862" y="69636"/>
                      </a:cubicBezTo>
                      <a:cubicBezTo>
                        <a:pt x="262646" y="75161"/>
                        <a:pt x="265113" y="81299"/>
                        <a:pt x="265113" y="81299"/>
                      </a:cubicBezTo>
                      <a:cubicBezTo>
                        <a:pt x="250312" y="78230"/>
                        <a:pt x="245994" y="84982"/>
                        <a:pt x="240444" y="93576"/>
                      </a:cubicBezTo>
                      <a:cubicBezTo>
                        <a:pt x="236127" y="99101"/>
                        <a:pt x="231193" y="102784"/>
                        <a:pt x="225642" y="104011"/>
                      </a:cubicBezTo>
                      <a:cubicBezTo>
                        <a:pt x="220709" y="104625"/>
                        <a:pt x="214541" y="104011"/>
                        <a:pt x="209608" y="102170"/>
                      </a:cubicBezTo>
                      <a:cubicBezTo>
                        <a:pt x="201591" y="99101"/>
                        <a:pt x="194807" y="97412"/>
                        <a:pt x="190027" y="96492"/>
                      </a:cubicBezTo>
                      <a:lnTo>
                        <a:pt x="184318" y="95680"/>
                      </a:lnTo>
                      <a:lnTo>
                        <a:pt x="178733" y="103046"/>
                      </a:lnTo>
                      <a:cubicBezTo>
                        <a:pt x="176272" y="106129"/>
                        <a:pt x="174427" y="109212"/>
                        <a:pt x="171966" y="112295"/>
                      </a:cubicBezTo>
                      <a:cubicBezTo>
                        <a:pt x="169505" y="115378"/>
                        <a:pt x="167660" y="119078"/>
                        <a:pt x="165199" y="122161"/>
                      </a:cubicBezTo>
                      <a:cubicBezTo>
                        <a:pt x="162739" y="125860"/>
                        <a:pt x="160278" y="129560"/>
                        <a:pt x="157817" y="133259"/>
                      </a:cubicBezTo>
                      <a:lnTo>
                        <a:pt x="153811" y="139831"/>
                      </a:lnTo>
                      <a:lnTo>
                        <a:pt x="155195" y="139020"/>
                      </a:lnTo>
                      <a:cubicBezTo>
                        <a:pt x="157054" y="137206"/>
                        <a:pt x="158293" y="135392"/>
                        <a:pt x="159533" y="133578"/>
                      </a:cubicBezTo>
                      <a:cubicBezTo>
                        <a:pt x="161392" y="132368"/>
                        <a:pt x="162632" y="130554"/>
                        <a:pt x="163871" y="128739"/>
                      </a:cubicBezTo>
                      <a:cubicBezTo>
                        <a:pt x="168830" y="122087"/>
                        <a:pt x="173788" y="116039"/>
                        <a:pt x="185564" y="113016"/>
                      </a:cubicBezTo>
                      <a:cubicBezTo>
                        <a:pt x="193311" y="111201"/>
                        <a:pt x="199974" y="111504"/>
                        <a:pt x="205629" y="113016"/>
                      </a:cubicBezTo>
                      <a:cubicBezTo>
                        <a:pt x="211285" y="114528"/>
                        <a:pt x="215933" y="117249"/>
                        <a:pt x="219652" y="120273"/>
                      </a:cubicBezTo>
                      <a:cubicBezTo>
                        <a:pt x="226469" y="125716"/>
                        <a:pt x="230188" y="131763"/>
                        <a:pt x="230188" y="131763"/>
                      </a:cubicBezTo>
                      <a:cubicBezTo>
                        <a:pt x="222131" y="130554"/>
                        <a:pt x="217173" y="131763"/>
                        <a:pt x="213454" y="134182"/>
                      </a:cubicBezTo>
                      <a:cubicBezTo>
                        <a:pt x="211595" y="135997"/>
                        <a:pt x="209735" y="137206"/>
                        <a:pt x="208496" y="139625"/>
                      </a:cubicBezTo>
                      <a:cubicBezTo>
                        <a:pt x="207256" y="141439"/>
                        <a:pt x="206017" y="143254"/>
                        <a:pt x="204777" y="145673"/>
                      </a:cubicBezTo>
                      <a:cubicBezTo>
                        <a:pt x="197340" y="158373"/>
                        <a:pt x="184324" y="160187"/>
                        <a:pt x="173168" y="156558"/>
                      </a:cubicBezTo>
                      <a:cubicBezTo>
                        <a:pt x="164491" y="154139"/>
                        <a:pt x="157054" y="152930"/>
                        <a:pt x="151476" y="152325"/>
                      </a:cubicBezTo>
                      <a:lnTo>
                        <a:pt x="146209" y="151930"/>
                      </a:lnTo>
                      <a:lnTo>
                        <a:pt x="135672" y="168405"/>
                      </a:lnTo>
                      <a:cubicBezTo>
                        <a:pt x="133211" y="172721"/>
                        <a:pt x="130750" y="177038"/>
                        <a:pt x="128290" y="181354"/>
                      </a:cubicBezTo>
                      <a:cubicBezTo>
                        <a:pt x="127060" y="183204"/>
                        <a:pt x="125829" y="185670"/>
                        <a:pt x="124599" y="188136"/>
                      </a:cubicBezTo>
                      <a:cubicBezTo>
                        <a:pt x="123369" y="189986"/>
                        <a:pt x="122138" y="192452"/>
                        <a:pt x="120908" y="194919"/>
                      </a:cubicBezTo>
                      <a:lnTo>
                        <a:pt x="117554" y="202683"/>
                      </a:lnTo>
                      <a:lnTo>
                        <a:pt x="119507" y="201138"/>
                      </a:lnTo>
                      <a:cubicBezTo>
                        <a:pt x="122576" y="196844"/>
                        <a:pt x="125031" y="193164"/>
                        <a:pt x="127487" y="189484"/>
                      </a:cubicBezTo>
                      <a:cubicBezTo>
                        <a:pt x="129942" y="185804"/>
                        <a:pt x="131784" y="182124"/>
                        <a:pt x="134853" y="178444"/>
                      </a:cubicBezTo>
                      <a:cubicBezTo>
                        <a:pt x="136694" y="177217"/>
                        <a:pt x="138536" y="175377"/>
                        <a:pt x="140377" y="174150"/>
                      </a:cubicBezTo>
                      <a:cubicBezTo>
                        <a:pt x="142833" y="172924"/>
                        <a:pt x="145288" y="171697"/>
                        <a:pt x="148357" y="170470"/>
                      </a:cubicBezTo>
                      <a:cubicBezTo>
                        <a:pt x="156337" y="167710"/>
                        <a:pt x="163243" y="167403"/>
                        <a:pt x="169228" y="168477"/>
                      </a:cubicBezTo>
                      <a:cubicBezTo>
                        <a:pt x="175213" y="169550"/>
                        <a:pt x="180277" y="172004"/>
                        <a:pt x="184573" y="174764"/>
                      </a:cubicBezTo>
                      <a:cubicBezTo>
                        <a:pt x="188256" y="177830"/>
                        <a:pt x="191325" y="180284"/>
                        <a:pt x="193781" y="182737"/>
                      </a:cubicBezTo>
                      <a:cubicBezTo>
                        <a:pt x="195622" y="185191"/>
                        <a:pt x="196850" y="186417"/>
                        <a:pt x="196850" y="186417"/>
                      </a:cubicBezTo>
                      <a:cubicBezTo>
                        <a:pt x="188256" y="185804"/>
                        <a:pt x="183346" y="187644"/>
                        <a:pt x="179663" y="190711"/>
                      </a:cubicBezTo>
                      <a:cubicBezTo>
                        <a:pt x="177821" y="191938"/>
                        <a:pt x="176593" y="193778"/>
                        <a:pt x="175366" y="196231"/>
                      </a:cubicBezTo>
                      <a:cubicBezTo>
                        <a:pt x="174138" y="198071"/>
                        <a:pt x="172911" y="200524"/>
                        <a:pt x="172297" y="202978"/>
                      </a:cubicBezTo>
                      <a:cubicBezTo>
                        <a:pt x="170455" y="206658"/>
                        <a:pt x="168614" y="209725"/>
                        <a:pt x="166158" y="211565"/>
                      </a:cubicBezTo>
                      <a:cubicBezTo>
                        <a:pt x="163703" y="214018"/>
                        <a:pt x="161248" y="215245"/>
                        <a:pt x="158792" y="216472"/>
                      </a:cubicBezTo>
                      <a:cubicBezTo>
                        <a:pt x="153268" y="218925"/>
                        <a:pt x="146516" y="218925"/>
                        <a:pt x="140377" y="217698"/>
                      </a:cubicBezTo>
                      <a:cubicBezTo>
                        <a:pt x="131170" y="216165"/>
                        <a:pt x="123343" y="215858"/>
                        <a:pt x="117819" y="215935"/>
                      </a:cubicBezTo>
                      <a:lnTo>
                        <a:pt x="111666" y="216313"/>
                      </a:lnTo>
                      <a:lnTo>
                        <a:pt x="95071" y="254728"/>
                      </a:lnTo>
                      <a:lnTo>
                        <a:pt x="92225" y="265733"/>
                      </a:lnTo>
                      <a:lnTo>
                        <a:pt x="96452" y="256436"/>
                      </a:lnTo>
                      <a:cubicBezTo>
                        <a:pt x="100185" y="247729"/>
                        <a:pt x="103295" y="239644"/>
                        <a:pt x="115738" y="233425"/>
                      </a:cubicBezTo>
                      <a:cubicBezTo>
                        <a:pt x="123203" y="229072"/>
                        <a:pt x="130669" y="228450"/>
                        <a:pt x="137512" y="228450"/>
                      </a:cubicBezTo>
                      <a:cubicBezTo>
                        <a:pt x="143734" y="229072"/>
                        <a:pt x="149955" y="230938"/>
                        <a:pt x="154310" y="233425"/>
                      </a:cubicBezTo>
                      <a:cubicBezTo>
                        <a:pt x="164264" y="237779"/>
                        <a:pt x="169863" y="243998"/>
                        <a:pt x="169863" y="243998"/>
                      </a:cubicBezTo>
                      <a:cubicBezTo>
                        <a:pt x="164886" y="243998"/>
                        <a:pt x="161153" y="244620"/>
                        <a:pt x="158665" y="245242"/>
                      </a:cubicBezTo>
                      <a:cubicBezTo>
                        <a:pt x="155554" y="246485"/>
                        <a:pt x="153688" y="248351"/>
                        <a:pt x="152443" y="249595"/>
                      </a:cubicBezTo>
                      <a:cubicBezTo>
                        <a:pt x="150577" y="251461"/>
                        <a:pt x="149333" y="253948"/>
                        <a:pt x="148711" y="255814"/>
                      </a:cubicBezTo>
                      <a:cubicBezTo>
                        <a:pt x="147466" y="258302"/>
                        <a:pt x="146844" y="260789"/>
                        <a:pt x="146222" y="263899"/>
                      </a:cubicBezTo>
                      <a:cubicBezTo>
                        <a:pt x="145600" y="267630"/>
                        <a:pt x="143734" y="270118"/>
                        <a:pt x="141867" y="273227"/>
                      </a:cubicBezTo>
                      <a:cubicBezTo>
                        <a:pt x="140001" y="275715"/>
                        <a:pt x="137512" y="277581"/>
                        <a:pt x="135024" y="278825"/>
                      </a:cubicBezTo>
                      <a:cubicBezTo>
                        <a:pt x="129425" y="281934"/>
                        <a:pt x="123203" y="283800"/>
                        <a:pt x="116360" y="283800"/>
                      </a:cubicBezTo>
                      <a:cubicBezTo>
                        <a:pt x="106406" y="283800"/>
                        <a:pt x="97696" y="285044"/>
                        <a:pt x="92097" y="286287"/>
                      </a:cubicBezTo>
                      <a:lnTo>
                        <a:pt x="87146" y="287702"/>
                      </a:lnTo>
                      <a:lnTo>
                        <a:pt x="87074" y="288025"/>
                      </a:lnTo>
                      <a:cubicBezTo>
                        <a:pt x="86459" y="290491"/>
                        <a:pt x="85844" y="293574"/>
                        <a:pt x="85229" y="296040"/>
                      </a:cubicBezTo>
                      <a:cubicBezTo>
                        <a:pt x="83999" y="300356"/>
                        <a:pt x="83999" y="300356"/>
                        <a:pt x="83999" y="300356"/>
                      </a:cubicBezTo>
                      <a:cubicBezTo>
                        <a:pt x="82768" y="304673"/>
                        <a:pt x="82768" y="304673"/>
                        <a:pt x="82768" y="304673"/>
                      </a:cubicBezTo>
                      <a:cubicBezTo>
                        <a:pt x="82153" y="307756"/>
                        <a:pt x="81538" y="310222"/>
                        <a:pt x="80923" y="313305"/>
                      </a:cubicBezTo>
                      <a:cubicBezTo>
                        <a:pt x="80923" y="316388"/>
                        <a:pt x="80308" y="319471"/>
                        <a:pt x="80308" y="321937"/>
                      </a:cubicBezTo>
                      <a:cubicBezTo>
                        <a:pt x="79693" y="328103"/>
                        <a:pt x="80308" y="333653"/>
                        <a:pt x="80308" y="339818"/>
                      </a:cubicBezTo>
                      <a:cubicBezTo>
                        <a:pt x="80308" y="342901"/>
                        <a:pt x="80923" y="345368"/>
                        <a:pt x="80923" y="348451"/>
                      </a:cubicBezTo>
                      <a:lnTo>
                        <a:pt x="81182" y="350267"/>
                      </a:lnTo>
                      <a:lnTo>
                        <a:pt x="81434" y="349389"/>
                      </a:lnTo>
                      <a:cubicBezTo>
                        <a:pt x="82054" y="346306"/>
                        <a:pt x="82675" y="343839"/>
                        <a:pt x="82675" y="341373"/>
                      </a:cubicBezTo>
                      <a:cubicBezTo>
                        <a:pt x="82675" y="338290"/>
                        <a:pt x="82675" y="335823"/>
                        <a:pt x="83295" y="333357"/>
                      </a:cubicBezTo>
                      <a:cubicBezTo>
                        <a:pt x="83295" y="330890"/>
                        <a:pt x="83295" y="329040"/>
                        <a:pt x="83915" y="326574"/>
                      </a:cubicBezTo>
                      <a:cubicBezTo>
                        <a:pt x="83915" y="324107"/>
                        <a:pt x="84535" y="321640"/>
                        <a:pt x="85775" y="319174"/>
                      </a:cubicBezTo>
                      <a:cubicBezTo>
                        <a:pt x="87015" y="314857"/>
                        <a:pt x="90116" y="309924"/>
                        <a:pt x="95697" y="305608"/>
                      </a:cubicBezTo>
                      <a:cubicBezTo>
                        <a:pt x="98798" y="302525"/>
                        <a:pt x="102518" y="300675"/>
                        <a:pt x="106239" y="298825"/>
                      </a:cubicBezTo>
                      <a:cubicBezTo>
                        <a:pt x="109960" y="297592"/>
                        <a:pt x="113680" y="296358"/>
                        <a:pt x="116781" y="295742"/>
                      </a:cubicBezTo>
                      <a:cubicBezTo>
                        <a:pt x="123602" y="295125"/>
                        <a:pt x="129803" y="295742"/>
                        <a:pt x="135384" y="296975"/>
                      </a:cubicBezTo>
                      <a:cubicBezTo>
                        <a:pt x="140966" y="298208"/>
                        <a:pt x="145306" y="300058"/>
                        <a:pt x="148407" y="301291"/>
                      </a:cubicBezTo>
                      <a:cubicBezTo>
                        <a:pt x="152128" y="303141"/>
                        <a:pt x="153988" y="303758"/>
                        <a:pt x="153988" y="303758"/>
                      </a:cubicBezTo>
                      <a:cubicBezTo>
                        <a:pt x="144686" y="305608"/>
                        <a:pt x="139725" y="308691"/>
                        <a:pt x="137245" y="313008"/>
                      </a:cubicBezTo>
                      <a:cubicBezTo>
                        <a:pt x="136625" y="314857"/>
                        <a:pt x="136005" y="316707"/>
                        <a:pt x="135384" y="319174"/>
                      </a:cubicBezTo>
                      <a:cubicBezTo>
                        <a:pt x="135384" y="321640"/>
                        <a:pt x="135384" y="324107"/>
                        <a:pt x="135384" y="326574"/>
                      </a:cubicBezTo>
                      <a:cubicBezTo>
                        <a:pt x="135384" y="329657"/>
                        <a:pt x="135384" y="332740"/>
                        <a:pt x="134144" y="335823"/>
                      </a:cubicBezTo>
                      <a:cubicBezTo>
                        <a:pt x="133524" y="337056"/>
                        <a:pt x="132904" y="338290"/>
                        <a:pt x="131664" y="339523"/>
                      </a:cubicBezTo>
                      <a:cubicBezTo>
                        <a:pt x="131044" y="340756"/>
                        <a:pt x="130424" y="341989"/>
                        <a:pt x="129183" y="343223"/>
                      </a:cubicBezTo>
                      <a:cubicBezTo>
                        <a:pt x="126703" y="345073"/>
                        <a:pt x="124222" y="346923"/>
                        <a:pt x="121122" y="348772"/>
                      </a:cubicBezTo>
                      <a:cubicBezTo>
                        <a:pt x="118641" y="350622"/>
                        <a:pt x="115541" y="351856"/>
                        <a:pt x="111820" y="353089"/>
                      </a:cubicBezTo>
                      <a:cubicBezTo>
                        <a:pt x="101898" y="356789"/>
                        <a:pt x="93837" y="360489"/>
                        <a:pt x="88876" y="364188"/>
                      </a:cubicBezTo>
                      <a:lnTo>
                        <a:pt x="84497" y="367203"/>
                      </a:lnTo>
                      <a:lnTo>
                        <a:pt x="90150" y="391612"/>
                      </a:lnTo>
                      <a:cubicBezTo>
                        <a:pt x="91996" y="397162"/>
                        <a:pt x="93841" y="402094"/>
                        <a:pt x="96302" y="407644"/>
                      </a:cubicBezTo>
                      <a:lnTo>
                        <a:pt x="101612" y="419176"/>
                      </a:lnTo>
                      <a:lnTo>
                        <a:pt x="99559" y="412495"/>
                      </a:lnTo>
                      <a:cubicBezTo>
                        <a:pt x="98328" y="410647"/>
                        <a:pt x="97097" y="408182"/>
                        <a:pt x="96481" y="405717"/>
                      </a:cubicBezTo>
                      <a:cubicBezTo>
                        <a:pt x="95866" y="403252"/>
                        <a:pt x="95250" y="400788"/>
                        <a:pt x="95250" y="397707"/>
                      </a:cubicBezTo>
                      <a:cubicBezTo>
                        <a:pt x="95250" y="395242"/>
                        <a:pt x="95250" y="392777"/>
                        <a:pt x="95866" y="389696"/>
                      </a:cubicBezTo>
                      <a:cubicBezTo>
                        <a:pt x="96481" y="386615"/>
                        <a:pt x="97712" y="384150"/>
                        <a:pt x="98943" y="380453"/>
                      </a:cubicBezTo>
                      <a:cubicBezTo>
                        <a:pt x="101406" y="376756"/>
                        <a:pt x="104483" y="373058"/>
                        <a:pt x="106946" y="369977"/>
                      </a:cubicBezTo>
                      <a:cubicBezTo>
                        <a:pt x="110023" y="367513"/>
                        <a:pt x="113101" y="365048"/>
                        <a:pt x="116179" y="363815"/>
                      </a:cubicBezTo>
                      <a:cubicBezTo>
                        <a:pt x="122950" y="360118"/>
                        <a:pt x="129106" y="358886"/>
                        <a:pt x="135261" y="357653"/>
                      </a:cubicBezTo>
                      <a:cubicBezTo>
                        <a:pt x="140802" y="357037"/>
                        <a:pt x="146342" y="357037"/>
                        <a:pt x="150035" y="357037"/>
                      </a:cubicBezTo>
                      <a:cubicBezTo>
                        <a:pt x="153728" y="357037"/>
                        <a:pt x="155575" y="357653"/>
                        <a:pt x="155575" y="357653"/>
                      </a:cubicBezTo>
                      <a:cubicBezTo>
                        <a:pt x="151266" y="359502"/>
                        <a:pt x="148188" y="361967"/>
                        <a:pt x="146342" y="363815"/>
                      </a:cubicBezTo>
                      <a:cubicBezTo>
                        <a:pt x="144495" y="366280"/>
                        <a:pt x="143264" y="368129"/>
                        <a:pt x="143264" y="370594"/>
                      </a:cubicBezTo>
                      <a:cubicBezTo>
                        <a:pt x="142648" y="372442"/>
                        <a:pt x="143264" y="374907"/>
                        <a:pt x="143879" y="376756"/>
                      </a:cubicBezTo>
                      <a:cubicBezTo>
                        <a:pt x="143879" y="377988"/>
                        <a:pt x="144495" y="378604"/>
                        <a:pt x="145110" y="379837"/>
                      </a:cubicBezTo>
                      <a:cubicBezTo>
                        <a:pt x="145726" y="381069"/>
                        <a:pt x="145726" y="381685"/>
                        <a:pt x="146342" y="382918"/>
                      </a:cubicBezTo>
                      <a:cubicBezTo>
                        <a:pt x="147573" y="384766"/>
                        <a:pt x="147573" y="385999"/>
                        <a:pt x="148188" y="387231"/>
                      </a:cubicBezTo>
                      <a:cubicBezTo>
                        <a:pt x="148804" y="389080"/>
                        <a:pt x="148804" y="390312"/>
                        <a:pt x="148804" y="392161"/>
                      </a:cubicBezTo>
                      <a:cubicBezTo>
                        <a:pt x="148804" y="395242"/>
                        <a:pt x="148188" y="397707"/>
                        <a:pt x="147573" y="400788"/>
                      </a:cubicBezTo>
                      <a:cubicBezTo>
                        <a:pt x="145110" y="406950"/>
                        <a:pt x="140802" y="413112"/>
                        <a:pt x="135877" y="418041"/>
                      </a:cubicBezTo>
                      <a:cubicBezTo>
                        <a:pt x="127259" y="426052"/>
                        <a:pt x="122335" y="434063"/>
                        <a:pt x="118641" y="439608"/>
                      </a:cubicBezTo>
                      <a:lnTo>
                        <a:pt x="115556" y="445271"/>
                      </a:lnTo>
                      <a:lnTo>
                        <a:pt x="120293" y="453888"/>
                      </a:lnTo>
                      <a:cubicBezTo>
                        <a:pt x="127060" y="463754"/>
                        <a:pt x="134441" y="472386"/>
                        <a:pt x="143054" y="480402"/>
                      </a:cubicBezTo>
                      <a:lnTo>
                        <a:pt x="155565" y="491151"/>
                      </a:lnTo>
                      <a:lnTo>
                        <a:pt x="149159" y="483210"/>
                      </a:lnTo>
                      <a:cubicBezTo>
                        <a:pt x="145449" y="479512"/>
                        <a:pt x="141739" y="475197"/>
                        <a:pt x="138648" y="470265"/>
                      </a:cubicBezTo>
                      <a:cubicBezTo>
                        <a:pt x="136175" y="465334"/>
                        <a:pt x="134938" y="459170"/>
                        <a:pt x="134938" y="451156"/>
                      </a:cubicBezTo>
                      <a:cubicBezTo>
                        <a:pt x="135556" y="448691"/>
                        <a:pt x="135556" y="446225"/>
                        <a:pt x="136175" y="444376"/>
                      </a:cubicBezTo>
                      <a:cubicBezTo>
                        <a:pt x="136793" y="441910"/>
                        <a:pt x="137411" y="439444"/>
                        <a:pt x="138029" y="437595"/>
                      </a:cubicBezTo>
                      <a:cubicBezTo>
                        <a:pt x="139884" y="433280"/>
                        <a:pt x="141739" y="430198"/>
                        <a:pt x="144212" y="427116"/>
                      </a:cubicBezTo>
                      <a:cubicBezTo>
                        <a:pt x="148540" y="420951"/>
                        <a:pt x="154105" y="416020"/>
                        <a:pt x="159670" y="412938"/>
                      </a:cubicBezTo>
                      <a:cubicBezTo>
                        <a:pt x="164616" y="409239"/>
                        <a:pt x="169563" y="406774"/>
                        <a:pt x="173272" y="405541"/>
                      </a:cubicBezTo>
                      <a:cubicBezTo>
                        <a:pt x="176982" y="403691"/>
                        <a:pt x="179455" y="403075"/>
                        <a:pt x="179455" y="403075"/>
                      </a:cubicBezTo>
                      <a:cubicBezTo>
                        <a:pt x="173272" y="411705"/>
                        <a:pt x="172036" y="417869"/>
                        <a:pt x="173272" y="422801"/>
                      </a:cubicBezTo>
                      <a:cubicBezTo>
                        <a:pt x="173891" y="424034"/>
                        <a:pt x="174509" y="424650"/>
                        <a:pt x="175127" y="425883"/>
                      </a:cubicBezTo>
                      <a:cubicBezTo>
                        <a:pt x="175745" y="427116"/>
                        <a:pt x="176364" y="427732"/>
                        <a:pt x="177600" y="428965"/>
                      </a:cubicBezTo>
                      <a:cubicBezTo>
                        <a:pt x="178837" y="430814"/>
                        <a:pt x="181310" y="432663"/>
                        <a:pt x="183783" y="434513"/>
                      </a:cubicBezTo>
                      <a:cubicBezTo>
                        <a:pt x="185020" y="436362"/>
                        <a:pt x="186256" y="437595"/>
                        <a:pt x="187493" y="438828"/>
                      </a:cubicBezTo>
                      <a:cubicBezTo>
                        <a:pt x="188730" y="440677"/>
                        <a:pt x="189966" y="441910"/>
                        <a:pt x="190585" y="443759"/>
                      </a:cubicBezTo>
                      <a:cubicBezTo>
                        <a:pt x="192439" y="447458"/>
                        <a:pt x="193058" y="450540"/>
                        <a:pt x="193058" y="454238"/>
                      </a:cubicBezTo>
                      <a:cubicBezTo>
                        <a:pt x="193676" y="461635"/>
                        <a:pt x="191821" y="469649"/>
                        <a:pt x="188730" y="476430"/>
                      </a:cubicBezTo>
                      <a:cubicBezTo>
                        <a:pt x="183165" y="487525"/>
                        <a:pt x="180074" y="497388"/>
                        <a:pt x="178219" y="504169"/>
                      </a:cubicBezTo>
                      <a:lnTo>
                        <a:pt x="177366" y="509274"/>
                      </a:lnTo>
                      <a:lnTo>
                        <a:pt x="194727" y="522947"/>
                      </a:lnTo>
                      <a:cubicBezTo>
                        <a:pt x="203339" y="530346"/>
                        <a:pt x="211336" y="537129"/>
                        <a:pt x="219948" y="543295"/>
                      </a:cubicBezTo>
                      <a:lnTo>
                        <a:pt x="237820" y="555540"/>
                      </a:lnTo>
                      <a:lnTo>
                        <a:pt x="223851" y="543534"/>
                      </a:lnTo>
                      <a:cubicBezTo>
                        <a:pt x="214032" y="536080"/>
                        <a:pt x="204828" y="529247"/>
                        <a:pt x="201146" y="512474"/>
                      </a:cubicBezTo>
                      <a:cubicBezTo>
                        <a:pt x="196850" y="490111"/>
                        <a:pt x="204828" y="474581"/>
                        <a:pt x="213419" y="464021"/>
                      </a:cubicBezTo>
                      <a:cubicBezTo>
                        <a:pt x="217714" y="459051"/>
                        <a:pt x="222010" y="455324"/>
                        <a:pt x="225692" y="452839"/>
                      </a:cubicBezTo>
                      <a:cubicBezTo>
                        <a:pt x="228760" y="450354"/>
                        <a:pt x="231215" y="449112"/>
                        <a:pt x="231215" y="449112"/>
                      </a:cubicBezTo>
                      <a:cubicBezTo>
                        <a:pt x="229987" y="454082"/>
                        <a:pt x="229374" y="459051"/>
                        <a:pt x="229374" y="462778"/>
                      </a:cubicBezTo>
                      <a:cubicBezTo>
                        <a:pt x="229987" y="466506"/>
                        <a:pt x="231215" y="469612"/>
                        <a:pt x="233056" y="472096"/>
                      </a:cubicBezTo>
                      <a:cubicBezTo>
                        <a:pt x="236738" y="477687"/>
                        <a:pt x="242261" y="480793"/>
                        <a:pt x="248397" y="484520"/>
                      </a:cubicBezTo>
                      <a:cubicBezTo>
                        <a:pt x="266807" y="494460"/>
                        <a:pt x="269875" y="514338"/>
                        <a:pt x="264966" y="530489"/>
                      </a:cubicBezTo>
                      <a:cubicBezTo>
                        <a:pt x="261284" y="542913"/>
                        <a:pt x="259443" y="553473"/>
                        <a:pt x="258829" y="560928"/>
                      </a:cubicBezTo>
                      <a:lnTo>
                        <a:pt x="257996" y="569363"/>
                      </a:lnTo>
                      <a:lnTo>
                        <a:pt x="268545" y="576591"/>
                      </a:lnTo>
                      <a:cubicBezTo>
                        <a:pt x="284540" y="586456"/>
                        <a:pt x="298688" y="595088"/>
                        <a:pt x="311606" y="603721"/>
                      </a:cubicBezTo>
                      <a:cubicBezTo>
                        <a:pt x="317758" y="608037"/>
                        <a:pt x="323910" y="612353"/>
                        <a:pt x="328831" y="616669"/>
                      </a:cubicBezTo>
                      <a:cubicBezTo>
                        <a:pt x="331907" y="618519"/>
                        <a:pt x="334367" y="620985"/>
                        <a:pt x="336828" y="622835"/>
                      </a:cubicBezTo>
                      <a:cubicBezTo>
                        <a:pt x="339288" y="624685"/>
                        <a:pt x="341134" y="627151"/>
                        <a:pt x="343595" y="629001"/>
                      </a:cubicBezTo>
                      <a:cubicBezTo>
                        <a:pt x="345440" y="630851"/>
                        <a:pt x="347285" y="633317"/>
                        <a:pt x="349131" y="635167"/>
                      </a:cubicBezTo>
                      <a:cubicBezTo>
                        <a:pt x="350976" y="637017"/>
                        <a:pt x="352822" y="639483"/>
                        <a:pt x="354052" y="641333"/>
                      </a:cubicBezTo>
                      <a:cubicBezTo>
                        <a:pt x="355283" y="643183"/>
                        <a:pt x="356513" y="645033"/>
                        <a:pt x="357743" y="646882"/>
                      </a:cubicBezTo>
                      <a:cubicBezTo>
                        <a:pt x="358973" y="648732"/>
                        <a:pt x="359589" y="649965"/>
                        <a:pt x="360204" y="651815"/>
                      </a:cubicBezTo>
                      <a:cubicBezTo>
                        <a:pt x="360819" y="652432"/>
                        <a:pt x="361434" y="653048"/>
                        <a:pt x="361434" y="653665"/>
                      </a:cubicBezTo>
                      <a:cubicBezTo>
                        <a:pt x="362049" y="654282"/>
                        <a:pt x="362049" y="654898"/>
                        <a:pt x="362049" y="655515"/>
                      </a:cubicBezTo>
                      <a:cubicBezTo>
                        <a:pt x="362664" y="656748"/>
                        <a:pt x="363280" y="657981"/>
                        <a:pt x="363280" y="658598"/>
                      </a:cubicBezTo>
                      <a:cubicBezTo>
                        <a:pt x="363895" y="659214"/>
                        <a:pt x="363895" y="659831"/>
                        <a:pt x="364510" y="660447"/>
                      </a:cubicBezTo>
                      <a:cubicBezTo>
                        <a:pt x="364510" y="661064"/>
                        <a:pt x="364510" y="661064"/>
                        <a:pt x="364510" y="661064"/>
                      </a:cubicBezTo>
                      <a:cubicBezTo>
                        <a:pt x="365125" y="662914"/>
                        <a:pt x="365125" y="664764"/>
                        <a:pt x="364510" y="665997"/>
                      </a:cubicBezTo>
                      <a:cubicBezTo>
                        <a:pt x="364510" y="667847"/>
                        <a:pt x="363895" y="669696"/>
                        <a:pt x="362664" y="670930"/>
                      </a:cubicBezTo>
                      <a:cubicBezTo>
                        <a:pt x="360819" y="674013"/>
                        <a:pt x="358358" y="675862"/>
                        <a:pt x="354667" y="677095"/>
                      </a:cubicBezTo>
                      <a:cubicBezTo>
                        <a:pt x="351592" y="677712"/>
                        <a:pt x="348516" y="677095"/>
                        <a:pt x="346670" y="675862"/>
                      </a:cubicBezTo>
                      <a:cubicBezTo>
                        <a:pt x="344210" y="674629"/>
                        <a:pt x="342364" y="672779"/>
                        <a:pt x="341749" y="670313"/>
                      </a:cubicBezTo>
                      <a:cubicBezTo>
                        <a:pt x="341749" y="670313"/>
                        <a:pt x="341749" y="669696"/>
                        <a:pt x="341749" y="669696"/>
                      </a:cubicBezTo>
                      <a:cubicBezTo>
                        <a:pt x="341134" y="669080"/>
                        <a:pt x="341134" y="669080"/>
                        <a:pt x="341134" y="668463"/>
                      </a:cubicBezTo>
                      <a:cubicBezTo>
                        <a:pt x="340519" y="667847"/>
                        <a:pt x="340519" y="666613"/>
                        <a:pt x="339904" y="665997"/>
                      </a:cubicBezTo>
                      <a:cubicBezTo>
                        <a:pt x="339904" y="665380"/>
                        <a:pt x="339288" y="664147"/>
                        <a:pt x="338673" y="662914"/>
                      </a:cubicBezTo>
                      <a:cubicBezTo>
                        <a:pt x="338058" y="661681"/>
                        <a:pt x="337443" y="660447"/>
                        <a:pt x="336828" y="659214"/>
                      </a:cubicBezTo>
                      <a:cubicBezTo>
                        <a:pt x="336213" y="657981"/>
                        <a:pt x="334982" y="656748"/>
                        <a:pt x="334367" y="654898"/>
                      </a:cubicBezTo>
                      <a:cubicBezTo>
                        <a:pt x="333137" y="653665"/>
                        <a:pt x="331907" y="651815"/>
                        <a:pt x="330676" y="649965"/>
                      </a:cubicBezTo>
                      <a:cubicBezTo>
                        <a:pt x="329446" y="648116"/>
                        <a:pt x="328216" y="646266"/>
                        <a:pt x="326370" y="644416"/>
                      </a:cubicBezTo>
                      <a:cubicBezTo>
                        <a:pt x="325140" y="642566"/>
                        <a:pt x="323294" y="640716"/>
                        <a:pt x="321449" y="638867"/>
                      </a:cubicBezTo>
                      <a:cubicBezTo>
                        <a:pt x="319603" y="636400"/>
                        <a:pt x="317143" y="634550"/>
                        <a:pt x="315297" y="632084"/>
                      </a:cubicBezTo>
                      <a:cubicBezTo>
                        <a:pt x="310991" y="627768"/>
                        <a:pt x="305455" y="623452"/>
                        <a:pt x="299918" y="618519"/>
                      </a:cubicBezTo>
                      <a:lnTo>
                        <a:pt x="290133" y="611163"/>
                      </a:lnTo>
                      <a:lnTo>
                        <a:pt x="285593" y="613185"/>
                      </a:lnTo>
                      <a:cubicBezTo>
                        <a:pt x="278859" y="616867"/>
                        <a:pt x="269063" y="623004"/>
                        <a:pt x="258656" y="631595"/>
                      </a:cubicBezTo>
                      <a:cubicBezTo>
                        <a:pt x="245799" y="642027"/>
                        <a:pt x="226820" y="647550"/>
                        <a:pt x="208454" y="632209"/>
                      </a:cubicBezTo>
                      <a:cubicBezTo>
                        <a:pt x="194985" y="621777"/>
                        <a:pt x="184577" y="612572"/>
                        <a:pt x="161925" y="622390"/>
                      </a:cubicBezTo>
                      <a:cubicBezTo>
                        <a:pt x="161925" y="622390"/>
                        <a:pt x="163149" y="611344"/>
                        <a:pt x="171108" y="600299"/>
                      </a:cubicBezTo>
                      <a:cubicBezTo>
                        <a:pt x="179067" y="589253"/>
                        <a:pt x="193148" y="577593"/>
                        <a:pt x="217025" y="575752"/>
                      </a:cubicBezTo>
                      <a:cubicBezTo>
                        <a:pt x="234779" y="574525"/>
                        <a:pt x="244575" y="580662"/>
                        <a:pt x="255595" y="586798"/>
                      </a:cubicBezTo>
                      <a:lnTo>
                        <a:pt x="262794" y="590611"/>
                      </a:lnTo>
                      <a:lnTo>
                        <a:pt x="260548" y="588923"/>
                      </a:lnTo>
                      <a:cubicBezTo>
                        <a:pt x="245785" y="578440"/>
                        <a:pt x="228560" y="567958"/>
                        <a:pt x="211336" y="555626"/>
                      </a:cubicBezTo>
                      <a:lnTo>
                        <a:pt x="206468" y="552482"/>
                      </a:lnTo>
                      <a:lnTo>
                        <a:pt x="200514" y="555304"/>
                      </a:lnTo>
                      <a:cubicBezTo>
                        <a:pt x="193798" y="558994"/>
                        <a:pt x="185250" y="563914"/>
                        <a:pt x="174870" y="571293"/>
                      </a:cubicBezTo>
                      <a:cubicBezTo>
                        <a:pt x="168154" y="576213"/>
                        <a:pt x="160216" y="579288"/>
                        <a:pt x="151057" y="579288"/>
                      </a:cubicBezTo>
                      <a:cubicBezTo>
                        <a:pt x="142509" y="578673"/>
                        <a:pt x="132740" y="574983"/>
                        <a:pt x="123581" y="565758"/>
                      </a:cubicBezTo>
                      <a:cubicBezTo>
                        <a:pt x="120529" y="562684"/>
                        <a:pt x="117476" y="559609"/>
                        <a:pt x="114423" y="557149"/>
                      </a:cubicBezTo>
                      <a:cubicBezTo>
                        <a:pt x="111370" y="554074"/>
                        <a:pt x="108317" y="551614"/>
                        <a:pt x="105264" y="549769"/>
                      </a:cubicBezTo>
                      <a:cubicBezTo>
                        <a:pt x="97937" y="546079"/>
                        <a:pt x="90000" y="544234"/>
                        <a:pt x="77788" y="546079"/>
                      </a:cubicBezTo>
                      <a:cubicBezTo>
                        <a:pt x="77788" y="546079"/>
                        <a:pt x="79009" y="543619"/>
                        <a:pt x="80841" y="539929"/>
                      </a:cubicBezTo>
                      <a:cubicBezTo>
                        <a:pt x="82673" y="536239"/>
                        <a:pt x="85726" y="531319"/>
                        <a:pt x="90000" y="527015"/>
                      </a:cubicBezTo>
                      <a:cubicBezTo>
                        <a:pt x="99158" y="517790"/>
                        <a:pt x="115033" y="511025"/>
                        <a:pt x="137625" y="512870"/>
                      </a:cubicBezTo>
                      <a:cubicBezTo>
                        <a:pt x="154721" y="514715"/>
                        <a:pt x="163269" y="521480"/>
                        <a:pt x="173038" y="528860"/>
                      </a:cubicBezTo>
                      <a:lnTo>
                        <a:pt x="173970" y="529426"/>
                      </a:lnTo>
                      <a:lnTo>
                        <a:pt x="157817" y="515548"/>
                      </a:lnTo>
                      <a:lnTo>
                        <a:pt x="133356" y="489803"/>
                      </a:lnTo>
                      <a:lnTo>
                        <a:pt x="126176" y="491495"/>
                      </a:lnTo>
                      <a:cubicBezTo>
                        <a:pt x="119414" y="493378"/>
                        <a:pt x="110192" y="496516"/>
                        <a:pt x="98511" y="500909"/>
                      </a:cubicBezTo>
                      <a:cubicBezTo>
                        <a:pt x="91749" y="503420"/>
                        <a:pt x="83142" y="504675"/>
                        <a:pt x="74535" y="501537"/>
                      </a:cubicBezTo>
                      <a:cubicBezTo>
                        <a:pt x="70232" y="500282"/>
                        <a:pt x="65929" y="497771"/>
                        <a:pt x="62240" y="494006"/>
                      </a:cubicBezTo>
                      <a:cubicBezTo>
                        <a:pt x="59781" y="492123"/>
                        <a:pt x="57937" y="490240"/>
                        <a:pt x="56092" y="487729"/>
                      </a:cubicBezTo>
                      <a:cubicBezTo>
                        <a:pt x="54248" y="485219"/>
                        <a:pt x="53018" y="482708"/>
                        <a:pt x="51174" y="479570"/>
                      </a:cubicBezTo>
                      <a:cubicBezTo>
                        <a:pt x="48715" y="475177"/>
                        <a:pt x="46871" y="471411"/>
                        <a:pt x="45026" y="467645"/>
                      </a:cubicBezTo>
                      <a:cubicBezTo>
                        <a:pt x="43797" y="465763"/>
                        <a:pt x="42567" y="463880"/>
                        <a:pt x="41338" y="461997"/>
                      </a:cubicBezTo>
                      <a:cubicBezTo>
                        <a:pt x="40108" y="460114"/>
                        <a:pt x="38879" y="458231"/>
                        <a:pt x="37649" y="456976"/>
                      </a:cubicBezTo>
                      <a:cubicBezTo>
                        <a:pt x="32731" y="450072"/>
                        <a:pt x="25969" y="445679"/>
                        <a:pt x="14288" y="441913"/>
                      </a:cubicBezTo>
                      <a:cubicBezTo>
                        <a:pt x="14288" y="441913"/>
                        <a:pt x="15518" y="440030"/>
                        <a:pt x="18591" y="436892"/>
                      </a:cubicBezTo>
                      <a:cubicBezTo>
                        <a:pt x="21665" y="434382"/>
                        <a:pt x="25969" y="431244"/>
                        <a:pt x="31502" y="428733"/>
                      </a:cubicBezTo>
                      <a:cubicBezTo>
                        <a:pt x="37035" y="426223"/>
                        <a:pt x="43797" y="424967"/>
                        <a:pt x="51712" y="425673"/>
                      </a:cubicBezTo>
                      <a:cubicBezTo>
                        <a:pt x="59627" y="426379"/>
                        <a:pt x="68695" y="429047"/>
                        <a:pt x="78839" y="434382"/>
                      </a:cubicBezTo>
                      <a:cubicBezTo>
                        <a:pt x="85601" y="438147"/>
                        <a:pt x="91134" y="441913"/>
                        <a:pt x="95438" y="446306"/>
                      </a:cubicBezTo>
                      <a:cubicBezTo>
                        <a:pt x="99741" y="450072"/>
                        <a:pt x="102815" y="455093"/>
                        <a:pt x="106503" y="459486"/>
                      </a:cubicBezTo>
                      <a:cubicBezTo>
                        <a:pt x="109577" y="464507"/>
                        <a:pt x="113881" y="468901"/>
                        <a:pt x="118799" y="473294"/>
                      </a:cubicBezTo>
                      <a:lnTo>
                        <a:pt x="120105" y="474094"/>
                      </a:lnTo>
                      <a:lnTo>
                        <a:pt x="109835" y="461904"/>
                      </a:lnTo>
                      <a:cubicBezTo>
                        <a:pt x="101223" y="452655"/>
                        <a:pt x="94456" y="442173"/>
                        <a:pt x="88920" y="431074"/>
                      </a:cubicBezTo>
                      <a:cubicBezTo>
                        <a:pt x="85844" y="425525"/>
                        <a:pt x="83383" y="419359"/>
                        <a:pt x="80923" y="413810"/>
                      </a:cubicBezTo>
                      <a:lnTo>
                        <a:pt x="80354" y="411972"/>
                      </a:lnTo>
                      <a:lnTo>
                        <a:pt x="76729" y="411364"/>
                      </a:lnTo>
                      <a:cubicBezTo>
                        <a:pt x="70591" y="410128"/>
                        <a:pt x="60769" y="409510"/>
                        <a:pt x="49721" y="408892"/>
                      </a:cubicBezTo>
                      <a:cubicBezTo>
                        <a:pt x="42355" y="408274"/>
                        <a:pt x="34989" y="405803"/>
                        <a:pt x="28236" y="399623"/>
                      </a:cubicBezTo>
                      <a:cubicBezTo>
                        <a:pt x="25167" y="396533"/>
                        <a:pt x="22712" y="392826"/>
                        <a:pt x="20257" y="387882"/>
                      </a:cubicBezTo>
                      <a:cubicBezTo>
                        <a:pt x="18415" y="382938"/>
                        <a:pt x="17187" y="377377"/>
                        <a:pt x="16573" y="370579"/>
                      </a:cubicBezTo>
                      <a:cubicBezTo>
                        <a:pt x="16573" y="366254"/>
                        <a:pt x="16573" y="361928"/>
                        <a:pt x="15960" y="357602"/>
                      </a:cubicBezTo>
                      <a:cubicBezTo>
                        <a:pt x="15960" y="353895"/>
                        <a:pt x="15346" y="349569"/>
                        <a:pt x="14732" y="345861"/>
                      </a:cubicBezTo>
                      <a:cubicBezTo>
                        <a:pt x="13504" y="342153"/>
                        <a:pt x="11663" y="339064"/>
                        <a:pt x="9821" y="335356"/>
                      </a:cubicBezTo>
                      <a:cubicBezTo>
                        <a:pt x="7366" y="332266"/>
                        <a:pt x="4297" y="328558"/>
                        <a:pt x="0" y="324851"/>
                      </a:cubicBezTo>
                      <a:cubicBezTo>
                        <a:pt x="0" y="324851"/>
                        <a:pt x="1841" y="323615"/>
                        <a:pt x="5525" y="322379"/>
                      </a:cubicBezTo>
                      <a:cubicBezTo>
                        <a:pt x="9207" y="321761"/>
                        <a:pt x="14118" y="320525"/>
                        <a:pt x="19643" y="320525"/>
                      </a:cubicBezTo>
                      <a:cubicBezTo>
                        <a:pt x="25781" y="321143"/>
                        <a:pt x="31919" y="322379"/>
                        <a:pt x="38671" y="326087"/>
                      </a:cubicBezTo>
                      <a:cubicBezTo>
                        <a:pt x="41741" y="327940"/>
                        <a:pt x="44810" y="330412"/>
                        <a:pt x="48493" y="333502"/>
                      </a:cubicBezTo>
                      <a:cubicBezTo>
                        <a:pt x="51562" y="335974"/>
                        <a:pt x="54631" y="339682"/>
                        <a:pt x="57700" y="344007"/>
                      </a:cubicBezTo>
                      <a:cubicBezTo>
                        <a:pt x="60156" y="346479"/>
                        <a:pt x="61997" y="349569"/>
                        <a:pt x="63839" y="352659"/>
                      </a:cubicBezTo>
                      <a:cubicBezTo>
                        <a:pt x="65066" y="355130"/>
                        <a:pt x="66294" y="357602"/>
                        <a:pt x="67522" y="360692"/>
                      </a:cubicBezTo>
                      <a:cubicBezTo>
                        <a:pt x="69363" y="365636"/>
                        <a:pt x="70591" y="371197"/>
                        <a:pt x="71205" y="376141"/>
                      </a:cubicBezTo>
                      <a:lnTo>
                        <a:pt x="73652" y="384148"/>
                      </a:lnTo>
                      <a:lnTo>
                        <a:pt x="69850" y="358316"/>
                      </a:lnTo>
                      <a:cubicBezTo>
                        <a:pt x="69850" y="354000"/>
                        <a:pt x="69850" y="354000"/>
                        <a:pt x="69850" y="354000"/>
                      </a:cubicBezTo>
                      <a:cubicBezTo>
                        <a:pt x="69850" y="352150"/>
                        <a:pt x="69850" y="350917"/>
                        <a:pt x="69850" y="349067"/>
                      </a:cubicBezTo>
                      <a:cubicBezTo>
                        <a:pt x="69850" y="345984"/>
                        <a:pt x="69850" y="342901"/>
                        <a:pt x="69850" y="339818"/>
                      </a:cubicBezTo>
                      <a:lnTo>
                        <a:pt x="70703" y="326983"/>
                      </a:lnTo>
                      <a:lnTo>
                        <a:pt x="65017" y="323520"/>
                      </a:lnTo>
                      <a:cubicBezTo>
                        <a:pt x="59398" y="320430"/>
                        <a:pt x="51907" y="315487"/>
                        <a:pt x="41918" y="311162"/>
                      </a:cubicBezTo>
                      <a:cubicBezTo>
                        <a:pt x="35675" y="308073"/>
                        <a:pt x="30056" y="303129"/>
                        <a:pt x="26935" y="295715"/>
                      </a:cubicBezTo>
                      <a:cubicBezTo>
                        <a:pt x="25686" y="293861"/>
                        <a:pt x="25062" y="292007"/>
                        <a:pt x="24437" y="290154"/>
                      </a:cubicBezTo>
                      <a:cubicBezTo>
                        <a:pt x="24437" y="287682"/>
                        <a:pt x="23813" y="285829"/>
                        <a:pt x="23813" y="283357"/>
                      </a:cubicBezTo>
                      <a:cubicBezTo>
                        <a:pt x="23813" y="279032"/>
                        <a:pt x="24437" y="274089"/>
                        <a:pt x="26310" y="268528"/>
                      </a:cubicBezTo>
                      <a:cubicBezTo>
                        <a:pt x="31305" y="253698"/>
                        <a:pt x="35675" y="242576"/>
                        <a:pt x="23813" y="226511"/>
                      </a:cubicBezTo>
                      <a:cubicBezTo>
                        <a:pt x="23813" y="226511"/>
                        <a:pt x="25998" y="226202"/>
                        <a:pt x="29510" y="226356"/>
                      </a:cubicBezTo>
                      <a:cubicBezTo>
                        <a:pt x="33021" y="226511"/>
                        <a:pt x="37860" y="227129"/>
                        <a:pt x="43166" y="228982"/>
                      </a:cubicBezTo>
                      <a:cubicBezTo>
                        <a:pt x="48161" y="230836"/>
                        <a:pt x="53780" y="233926"/>
                        <a:pt x="58774" y="238251"/>
                      </a:cubicBezTo>
                      <a:cubicBezTo>
                        <a:pt x="63144" y="243194"/>
                        <a:pt x="68139" y="249991"/>
                        <a:pt x="71260" y="259259"/>
                      </a:cubicBezTo>
                      <a:cubicBezTo>
                        <a:pt x="73757" y="265438"/>
                        <a:pt x="75006" y="271617"/>
                        <a:pt x="75006" y="276560"/>
                      </a:cubicBezTo>
                      <a:cubicBezTo>
                        <a:pt x="75006" y="279032"/>
                        <a:pt x="74382" y="281503"/>
                        <a:pt x="74382" y="283975"/>
                      </a:cubicBezTo>
                      <a:cubicBezTo>
                        <a:pt x="73757" y="286446"/>
                        <a:pt x="73757" y="288918"/>
                        <a:pt x="73133" y="291390"/>
                      </a:cubicBezTo>
                      <a:cubicBezTo>
                        <a:pt x="72509" y="293861"/>
                        <a:pt x="72509" y="296333"/>
                        <a:pt x="71884" y="299422"/>
                      </a:cubicBezTo>
                      <a:lnTo>
                        <a:pt x="72454" y="306749"/>
                      </a:lnTo>
                      <a:lnTo>
                        <a:pt x="72926" y="303439"/>
                      </a:lnTo>
                      <a:cubicBezTo>
                        <a:pt x="72926" y="298507"/>
                        <a:pt x="72926" y="298507"/>
                        <a:pt x="72926" y="298507"/>
                      </a:cubicBezTo>
                      <a:cubicBezTo>
                        <a:pt x="72926" y="297273"/>
                        <a:pt x="73541" y="295424"/>
                        <a:pt x="73541" y="294190"/>
                      </a:cubicBezTo>
                      <a:cubicBezTo>
                        <a:pt x="74156" y="291108"/>
                        <a:pt x="74156" y="288025"/>
                        <a:pt x="74771" y="284942"/>
                      </a:cubicBezTo>
                      <a:cubicBezTo>
                        <a:pt x="76002" y="279392"/>
                        <a:pt x="77847" y="273843"/>
                        <a:pt x="79693" y="267677"/>
                      </a:cubicBezTo>
                      <a:cubicBezTo>
                        <a:pt x="82153" y="262744"/>
                        <a:pt x="83999" y="257195"/>
                        <a:pt x="85844" y="251645"/>
                      </a:cubicBezTo>
                      <a:lnTo>
                        <a:pt x="87642" y="247680"/>
                      </a:lnTo>
                      <a:lnTo>
                        <a:pt x="83687" y="243163"/>
                      </a:lnTo>
                      <a:cubicBezTo>
                        <a:pt x="79689" y="238904"/>
                        <a:pt x="73731" y="233019"/>
                        <a:pt x="65891" y="226514"/>
                      </a:cubicBezTo>
                      <a:cubicBezTo>
                        <a:pt x="60874" y="222797"/>
                        <a:pt x="56484" y="216602"/>
                        <a:pt x="55229" y="209787"/>
                      </a:cubicBezTo>
                      <a:cubicBezTo>
                        <a:pt x="54602" y="206070"/>
                        <a:pt x="53975" y="202353"/>
                        <a:pt x="55229" y="198636"/>
                      </a:cubicBezTo>
                      <a:cubicBezTo>
                        <a:pt x="55856" y="194919"/>
                        <a:pt x="57111" y="190582"/>
                        <a:pt x="59619" y="186246"/>
                      </a:cubicBezTo>
                      <a:cubicBezTo>
                        <a:pt x="63382" y="180051"/>
                        <a:pt x="66518" y="175095"/>
                        <a:pt x="67773" y="169519"/>
                      </a:cubicBezTo>
                      <a:cubicBezTo>
                        <a:pt x="69027" y="163943"/>
                        <a:pt x="68400" y="157129"/>
                        <a:pt x="64010" y="149075"/>
                      </a:cubicBezTo>
                      <a:cubicBezTo>
                        <a:pt x="64010" y="149075"/>
                        <a:pt x="72163" y="149695"/>
                        <a:pt x="81570" y="154651"/>
                      </a:cubicBezTo>
                      <a:cubicBezTo>
                        <a:pt x="85960" y="157129"/>
                        <a:pt x="90350" y="160846"/>
                        <a:pt x="94740" y="165802"/>
                      </a:cubicBezTo>
                      <a:cubicBezTo>
                        <a:pt x="96622" y="168280"/>
                        <a:pt x="97876" y="171378"/>
                        <a:pt x="99758" y="175095"/>
                      </a:cubicBezTo>
                      <a:cubicBezTo>
                        <a:pt x="101012" y="178192"/>
                        <a:pt x="102266" y="181909"/>
                        <a:pt x="103521" y="186865"/>
                      </a:cubicBezTo>
                      <a:cubicBezTo>
                        <a:pt x="104775" y="193060"/>
                        <a:pt x="104148" y="198636"/>
                        <a:pt x="103521" y="202973"/>
                      </a:cubicBezTo>
                      <a:cubicBezTo>
                        <a:pt x="102266" y="207929"/>
                        <a:pt x="100385" y="212265"/>
                        <a:pt x="98503" y="216602"/>
                      </a:cubicBezTo>
                      <a:cubicBezTo>
                        <a:pt x="96622" y="220938"/>
                        <a:pt x="94740" y="225895"/>
                        <a:pt x="94113" y="230851"/>
                      </a:cubicBezTo>
                      <a:lnTo>
                        <a:pt x="94255" y="233097"/>
                      </a:lnTo>
                      <a:lnTo>
                        <a:pt x="113526" y="190603"/>
                      </a:lnTo>
                      <a:cubicBezTo>
                        <a:pt x="114756" y="188753"/>
                        <a:pt x="115987" y="186286"/>
                        <a:pt x="117217" y="183820"/>
                      </a:cubicBezTo>
                      <a:lnTo>
                        <a:pt x="119908" y="178874"/>
                      </a:lnTo>
                      <a:lnTo>
                        <a:pt x="116452" y="172964"/>
                      </a:lnTo>
                      <a:cubicBezTo>
                        <a:pt x="113574" y="168461"/>
                        <a:pt x="109183" y="162202"/>
                        <a:pt x="103125" y="155181"/>
                      </a:cubicBezTo>
                      <a:cubicBezTo>
                        <a:pt x="98885" y="150296"/>
                        <a:pt x="95856" y="144801"/>
                        <a:pt x="95250" y="138695"/>
                      </a:cubicBezTo>
                      <a:cubicBezTo>
                        <a:pt x="95250" y="131979"/>
                        <a:pt x="96462" y="124652"/>
                        <a:pt x="101913" y="117936"/>
                      </a:cubicBezTo>
                      <a:cubicBezTo>
                        <a:pt x="109788" y="108166"/>
                        <a:pt x="115846" y="100839"/>
                        <a:pt x="109183" y="85575"/>
                      </a:cubicBezTo>
                      <a:cubicBezTo>
                        <a:pt x="109183" y="85575"/>
                        <a:pt x="116452" y="86796"/>
                        <a:pt x="124327" y="92291"/>
                      </a:cubicBezTo>
                      <a:cubicBezTo>
                        <a:pt x="132202" y="97176"/>
                        <a:pt x="140076" y="106945"/>
                        <a:pt x="141288" y="123431"/>
                      </a:cubicBezTo>
                      <a:cubicBezTo>
                        <a:pt x="141288" y="129537"/>
                        <a:pt x="140682" y="134421"/>
                        <a:pt x="139471" y="138695"/>
                      </a:cubicBezTo>
                      <a:cubicBezTo>
                        <a:pt x="137653" y="142969"/>
                        <a:pt x="135836" y="146633"/>
                        <a:pt x="133413" y="150296"/>
                      </a:cubicBezTo>
                      <a:cubicBezTo>
                        <a:pt x="131596" y="154570"/>
                        <a:pt x="129173" y="158234"/>
                        <a:pt x="127355" y="163118"/>
                      </a:cubicBezTo>
                      <a:lnTo>
                        <a:pt x="127193" y="165489"/>
                      </a:lnTo>
                      <a:lnTo>
                        <a:pt x="128290" y="163473"/>
                      </a:lnTo>
                      <a:cubicBezTo>
                        <a:pt x="133211" y="155457"/>
                        <a:pt x="138132" y="146824"/>
                        <a:pt x="143669" y="139425"/>
                      </a:cubicBezTo>
                      <a:cubicBezTo>
                        <a:pt x="146129" y="135726"/>
                        <a:pt x="148590" y="132026"/>
                        <a:pt x="151051" y="128327"/>
                      </a:cubicBezTo>
                      <a:lnTo>
                        <a:pt x="157791" y="119492"/>
                      </a:lnTo>
                      <a:lnTo>
                        <a:pt x="154962" y="113547"/>
                      </a:lnTo>
                      <a:cubicBezTo>
                        <a:pt x="152566" y="109007"/>
                        <a:pt x="148855" y="102698"/>
                        <a:pt x="143597" y="95619"/>
                      </a:cubicBezTo>
                      <a:cubicBezTo>
                        <a:pt x="136794" y="86385"/>
                        <a:pt x="134938" y="73458"/>
                        <a:pt x="145453" y="61147"/>
                      </a:cubicBezTo>
                      <a:cubicBezTo>
                        <a:pt x="153493" y="52529"/>
                        <a:pt x="160297" y="46374"/>
                        <a:pt x="154112" y="31600"/>
                      </a:cubicBezTo>
                      <a:cubicBezTo>
                        <a:pt x="154112" y="31600"/>
                        <a:pt x="161534" y="32831"/>
                        <a:pt x="168337" y="38371"/>
                      </a:cubicBezTo>
                      <a:cubicBezTo>
                        <a:pt x="175759" y="43911"/>
                        <a:pt x="182563" y="53760"/>
                        <a:pt x="182563" y="69150"/>
                      </a:cubicBezTo>
                      <a:cubicBezTo>
                        <a:pt x="182563" y="80845"/>
                        <a:pt x="178233" y="87001"/>
                        <a:pt x="173285" y="94388"/>
                      </a:cubicBezTo>
                      <a:cubicBezTo>
                        <a:pt x="170811" y="97465"/>
                        <a:pt x="168337" y="101159"/>
                        <a:pt x="166482" y="105468"/>
                      </a:cubicBezTo>
                      <a:lnTo>
                        <a:pt x="165877" y="108718"/>
                      </a:lnTo>
                      <a:lnTo>
                        <a:pt x="166430" y="107979"/>
                      </a:lnTo>
                      <a:cubicBezTo>
                        <a:pt x="168890" y="104896"/>
                        <a:pt x="170736" y="101813"/>
                        <a:pt x="173196" y="98730"/>
                      </a:cubicBezTo>
                      <a:cubicBezTo>
                        <a:pt x="182424" y="87015"/>
                        <a:pt x="190421" y="77149"/>
                        <a:pt x="197187" y="68517"/>
                      </a:cubicBezTo>
                      <a:cubicBezTo>
                        <a:pt x="203954" y="59885"/>
                        <a:pt x="208875" y="53719"/>
                        <a:pt x="212566" y="48786"/>
                      </a:cubicBezTo>
                      <a:lnTo>
                        <a:pt x="212957" y="48199"/>
                      </a:lnTo>
                      <a:lnTo>
                        <a:pt x="220779" y="27400"/>
                      </a:lnTo>
                      <a:cubicBezTo>
                        <a:pt x="221398" y="21281"/>
                        <a:pt x="222018" y="14551"/>
                        <a:pt x="228213" y="8432"/>
                      </a:cubicBezTo>
                      <a:cubicBezTo>
                        <a:pt x="236576" y="172"/>
                        <a:pt x="245404" y="-746"/>
                        <a:pt x="252142" y="402"/>
                      </a:cubicBezTo>
                      <a:close/>
                    </a:path>
                  </a:pathLst>
                </a:custGeom>
                <a:solidFill>
                  <a:srgbClr val="FED2A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 sz="1200" b="1"/>
                </a:p>
              </p:txBody>
            </p:sp>
            <p:sp>
              <p:nvSpPr>
                <p:cNvPr id="2" name="任意多边形: 形状 88"/>
                <p:cNvSpPr/>
                <p:nvPr/>
              </p:nvSpPr>
              <p:spPr bwMode="auto">
                <a:xfrm rot="2400000" flipH="1">
                  <a:off x="4367" y="6269"/>
                  <a:ext cx="897" cy="2485"/>
                </a:xfrm>
                <a:custGeom>
                  <a:avLst/>
                  <a:gdLst>
                    <a:gd name="connsiteX0" fmla="*/ 206617 w 364971"/>
                    <a:gd name="connsiteY0" fmla="*/ 599685 h 677337"/>
                    <a:gd name="connsiteX1" fmla="*/ 194373 w 364971"/>
                    <a:gd name="connsiteY1" fmla="*/ 603367 h 677337"/>
                    <a:gd name="connsiteX2" fmla="*/ 236616 w 364971"/>
                    <a:gd name="connsiteY2" fmla="*/ 605208 h 677337"/>
                    <a:gd name="connsiteX3" fmla="*/ 269829 w 364971"/>
                    <a:gd name="connsiteY3" fmla="*/ 611805 h 677337"/>
                    <a:gd name="connsiteX4" fmla="*/ 287831 w 364971"/>
                    <a:gd name="connsiteY4" fmla="*/ 609433 h 677337"/>
                    <a:gd name="connsiteX5" fmla="*/ 283809 w 364971"/>
                    <a:gd name="connsiteY5" fmla="*/ 606409 h 677337"/>
                    <a:gd name="connsiteX6" fmla="*/ 245187 w 364971"/>
                    <a:gd name="connsiteY6" fmla="*/ 604594 h 677337"/>
                    <a:gd name="connsiteX7" fmla="*/ 206617 w 364971"/>
                    <a:gd name="connsiteY7" fmla="*/ 599685 h 677337"/>
                    <a:gd name="connsiteX8" fmla="*/ 124803 w 364971"/>
                    <a:gd name="connsiteY8" fmla="*/ 533779 h 677337"/>
                    <a:gd name="connsiteX9" fmla="*/ 111980 w 364971"/>
                    <a:gd name="connsiteY9" fmla="*/ 535009 h 677337"/>
                    <a:gd name="connsiteX10" fmla="*/ 124803 w 364971"/>
                    <a:gd name="connsiteY10" fmla="*/ 535624 h 677337"/>
                    <a:gd name="connsiteX11" fmla="*/ 138235 w 364971"/>
                    <a:gd name="connsiteY11" fmla="*/ 538084 h 677337"/>
                    <a:gd name="connsiteX12" fmla="*/ 153500 w 364971"/>
                    <a:gd name="connsiteY12" fmla="*/ 544234 h 677337"/>
                    <a:gd name="connsiteX13" fmla="*/ 185250 w 364971"/>
                    <a:gd name="connsiteY13" fmla="*/ 553459 h 677337"/>
                    <a:gd name="connsiteX14" fmla="*/ 204422 w 364971"/>
                    <a:gd name="connsiteY14" fmla="*/ 551160 h 677337"/>
                    <a:gd name="connsiteX15" fmla="*/ 200528 w 364971"/>
                    <a:gd name="connsiteY15" fmla="*/ 548645 h 677337"/>
                    <a:gd name="connsiteX16" fmla="*/ 199293 w 364971"/>
                    <a:gd name="connsiteY16" fmla="*/ 549154 h 677337"/>
                    <a:gd name="connsiteX17" fmla="*/ 162048 w 364971"/>
                    <a:gd name="connsiteY17" fmla="*/ 544234 h 677337"/>
                    <a:gd name="connsiteX18" fmla="*/ 140067 w 364971"/>
                    <a:gd name="connsiteY18" fmla="*/ 536239 h 677337"/>
                    <a:gd name="connsiteX19" fmla="*/ 124803 w 364971"/>
                    <a:gd name="connsiteY19" fmla="*/ 533779 h 677337"/>
                    <a:gd name="connsiteX20" fmla="*/ 220169 w 364971"/>
                    <a:gd name="connsiteY20" fmla="*/ 482657 h 677337"/>
                    <a:gd name="connsiteX21" fmla="*/ 219555 w 364971"/>
                    <a:gd name="connsiteY21" fmla="*/ 495081 h 677337"/>
                    <a:gd name="connsiteX22" fmla="*/ 235510 w 364971"/>
                    <a:gd name="connsiteY22" fmla="*/ 528004 h 677337"/>
                    <a:gd name="connsiteX23" fmla="*/ 252079 w 364971"/>
                    <a:gd name="connsiteY23" fmla="*/ 562791 h 677337"/>
                    <a:gd name="connsiteX24" fmla="*/ 251978 w 364971"/>
                    <a:gd name="connsiteY24" fmla="*/ 565240 h 677337"/>
                    <a:gd name="connsiteX25" fmla="*/ 256386 w 364971"/>
                    <a:gd name="connsiteY25" fmla="*/ 568260 h 677337"/>
                    <a:gd name="connsiteX26" fmla="*/ 251389 w 364971"/>
                    <a:gd name="connsiteY26" fmla="*/ 547339 h 677337"/>
                    <a:gd name="connsiteX27" fmla="*/ 233669 w 364971"/>
                    <a:gd name="connsiteY27" fmla="*/ 519929 h 677337"/>
                    <a:gd name="connsiteX28" fmla="*/ 221396 w 364971"/>
                    <a:gd name="connsiteY28" fmla="*/ 494460 h 677337"/>
                    <a:gd name="connsiteX29" fmla="*/ 220169 w 364971"/>
                    <a:gd name="connsiteY29" fmla="*/ 486384 h 677337"/>
                    <a:gd name="connsiteX30" fmla="*/ 220169 w 364971"/>
                    <a:gd name="connsiteY30" fmla="*/ 482657 h 677337"/>
                    <a:gd name="connsiteX31" fmla="*/ 48715 w 364971"/>
                    <a:gd name="connsiteY31" fmla="*/ 445679 h 677337"/>
                    <a:gd name="connsiteX32" fmla="*/ 60396 w 364971"/>
                    <a:gd name="connsiteY32" fmla="*/ 450700 h 677337"/>
                    <a:gd name="connsiteX33" fmla="*/ 71462 w 364971"/>
                    <a:gd name="connsiteY33" fmla="*/ 458231 h 677337"/>
                    <a:gd name="connsiteX34" fmla="*/ 84372 w 364971"/>
                    <a:gd name="connsiteY34" fmla="*/ 468273 h 677337"/>
                    <a:gd name="connsiteX35" fmla="*/ 99126 w 364971"/>
                    <a:gd name="connsiteY35" fmla="*/ 479570 h 677337"/>
                    <a:gd name="connsiteX36" fmla="*/ 105889 w 364971"/>
                    <a:gd name="connsiteY36" fmla="*/ 483336 h 677337"/>
                    <a:gd name="connsiteX37" fmla="*/ 112651 w 364971"/>
                    <a:gd name="connsiteY37" fmla="*/ 485846 h 677337"/>
                    <a:gd name="connsiteX38" fmla="*/ 124947 w 364971"/>
                    <a:gd name="connsiteY38" fmla="*/ 488985 h 677337"/>
                    <a:gd name="connsiteX39" fmla="*/ 132650 w 364971"/>
                    <a:gd name="connsiteY39" fmla="*/ 488985 h 677337"/>
                    <a:gd name="connsiteX40" fmla="*/ 129031 w 364971"/>
                    <a:gd name="connsiteY40" fmla="*/ 484689 h 677337"/>
                    <a:gd name="connsiteX41" fmla="*/ 126176 w 364971"/>
                    <a:gd name="connsiteY41" fmla="*/ 485219 h 677337"/>
                    <a:gd name="connsiteX42" fmla="*/ 92364 w 364971"/>
                    <a:gd name="connsiteY42" fmla="*/ 471411 h 677337"/>
                    <a:gd name="connsiteX43" fmla="*/ 60396 w 364971"/>
                    <a:gd name="connsiteY43" fmla="*/ 448817 h 677337"/>
                    <a:gd name="connsiteX44" fmla="*/ 48715 w 364971"/>
                    <a:gd name="connsiteY44" fmla="*/ 445679 h 677337"/>
                    <a:gd name="connsiteX45" fmla="*/ 159670 w 364971"/>
                    <a:gd name="connsiteY45" fmla="*/ 429581 h 677337"/>
                    <a:gd name="connsiteX46" fmla="*/ 155960 w 364971"/>
                    <a:gd name="connsiteY46" fmla="*/ 440061 h 677337"/>
                    <a:gd name="connsiteX47" fmla="*/ 162761 w 364971"/>
                    <a:gd name="connsiteY47" fmla="*/ 471498 h 677337"/>
                    <a:gd name="connsiteX48" fmla="*/ 172036 w 364971"/>
                    <a:gd name="connsiteY48" fmla="*/ 504785 h 677337"/>
                    <a:gd name="connsiteX49" fmla="*/ 172001 w 364971"/>
                    <a:gd name="connsiteY49" fmla="*/ 505050 h 677337"/>
                    <a:gd name="connsiteX50" fmla="*/ 176010 w 364971"/>
                    <a:gd name="connsiteY50" fmla="*/ 508206 h 677337"/>
                    <a:gd name="connsiteX51" fmla="*/ 175745 w 364971"/>
                    <a:gd name="connsiteY51" fmla="*/ 502936 h 677337"/>
                    <a:gd name="connsiteX52" fmla="*/ 173891 w 364971"/>
                    <a:gd name="connsiteY52" fmla="*/ 490607 h 677337"/>
                    <a:gd name="connsiteX53" fmla="*/ 169563 w 364971"/>
                    <a:gd name="connsiteY53" fmla="*/ 478279 h 677337"/>
                    <a:gd name="connsiteX54" fmla="*/ 162143 w 364971"/>
                    <a:gd name="connsiteY54" fmla="*/ 463485 h 677337"/>
                    <a:gd name="connsiteX55" fmla="*/ 157815 w 364971"/>
                    <a:gd name="connsiteY55" fmla="*/ 450540 h 677337"/>
                    <a:gd name="connsiteX56" fmla="*/ 157197 w 364971"/>
                    <a:gd name="connsiteY56" fmla="*/ 440061 h 677337"/>
                    <a:gd name="connsiteX57" fmla="*/ 159670 w 364971"/>
                    <a:gd name="connsiteY57" fmla="*/ 429581 h 677337"/>
                    <a:gd name="connsiteX58" fmla="*/ 128490 w 364971"/>
                    <a:gd name="connsiteY58" fmla="*/ 371210 h 677337"/>
                    <a:gd name="connsiteX59" fmla="*/ 126028 w 364971"/>
                    <a:gd name="connsiteY59" fmla="*/ 373058 h 677337"/>
                    <a:gd name="connsiteX60" fmla="*/ 121104 w 364971"/>
                    <a:gd name="connsiteY60" fmla="*/ 378604 h 677337"/>
                    <a:gd name="connsiteX61" fmla="*/ 116179 w 364971"/>
                    <a:gd name="connsiteY61" fmla="*/ 389080 h 677337"/>
                    <a:gd name="connsiteX62" fmla="*/ 115564 w 364971"/>
                    <a:gd name="connsiteY62" fmla="*/ 406950 h 677337"/>
                    <a:gd name="connsiteX63" fmla="*/ 112486 w 364971"/>
                    <a:gd name="connsiteY63" fmla="*/ 438376 h 677337"/>
                    <a:gd name="connsiteX64" fmla="*/ 112162 w 364971"/>
                    <a:gd name="connsiteY64" fmla="*/ 439097 h 677337"/>
                    <a:gd name="connsiteX65" fmla="*/ 114994 w 364971"/>
                    <a:gd name="connsiteY65" fmla="*/ 444249 h 677337"/>
                    <a:gd name="connsiteX66" fmla="*/ 116795 w 364971"/>
                    <a:gd name="connsiteY66" fmla="*/ 437760 h 677337"/>
                    <a:gd name="connsiteX67" fmla="*/ 117410 w 364971"/>
                    <a:gd name="connsiteY67" fmla="*/ 432214 h 677337"/>
                    <a:gd name="connsiteX68" fmla="*/ 118026 w 364971"/>
                    <a:gd name="connsiteY68" fmla="*/ 426668 h 677337"/>
                    <a:gd name="connsiteX69" fmla="*/ 118641 w 364971"/>
                    <a:gd name="connsiteY69" fmla="*/ 420506 h 677337"/>
                    <a:gd name="connsiteX70" fmla="*/ 118641 w 364971"/>
                    <a:gd name="connsiteY70" fmla="*/ 414344 h 677337"/>
                    <a:gd name="connsiteX71" fmla="*/ 118026 w 364971"/>
                    <a:gd name="connsiteY71" fmla="*/ 400171 h 677337"/>
                    <a:gd name="connsiteX72" fmla="*/ 118641 w 364971"/>
                    <a:gd name="connsiteY72" fmla="*/ 388463 h 677337"/>
                    <a:gd name="connsiteX73" fmla="*/ 122950 w 364971"/>
                    <a:gd name="connsiteY73" fmla="*/ 379220 h 677337"/>
                    <a:gd name="connsiteX74" fmla="*/ 126644 w 364971"/>
                    <a:gd name="connsiteY74" fmla="*/ 373058 h 677337"/>
                    <a:gd name="connsiteX75" fmla="*/ 128490 w 364971"/>
                    <a:gd name="connsiteY75" fmla="*/ 371210 h 677337"/>
                    <a:gd name="connsiteX76" fmla="*/ 28236 w 364971"/>
                    <a:gd name="connsiteY76" fmla="*/ 341535 h 677337"/>
                    <a:gd name="connsiteX77" fmla="*/ 35602 w 364971"/>
                    <a:gd name="connsiteY77" fmla="*/ 350187 h 677337"/>
                    <a:gd name="connsiteX78" fmla="*/ 39285 w 364971"/>
                    <a:gd name="connsiteY78" fmla="*/ 355130 h 677337"/>
                    <a:gd name="connsiteX79" fmla="*/ 42968 w 364971"/>
                    <a:gd name="connsiteY79" fmla="*/ 360692 h 677337"/>
                    <a:gd name="connsiteX80" fmla="*/ 46037 w 364971"/>
                    <a:gd name="connsiteY80" fmla="*/ 367489 h 677337"/>
                    <a:gd name="connsiteX81" fmla="*/ 49721 w 364971"/>
                    <a:gd name="connsiteY81" fmla="*/ 374905 h 677337"/>
                    <a:gd name="connsiteX82" fmla="*/ 53403 w 364971"/>
                    <a:gd name="connsiteY82" fmla="*/ 383556 h 677337"/>
                    <a:gd name="connsiteX83" fmla="*/ 57700 w 364971"/>
                    <a:gd name="connsiteY83" fmla="*/ 390972 h 677337"/>
                    <a:gd name="connsiteX84" fmla="*/ 66908 w 364971"/>
                    <a:gd name="connsiteY84" fmla="*/ 401477 h 677337"/>
                    <a:gd name="connsiteX85" fmla="*/ 76729 w 364971"/>
                    <a:gd name="connsiteY85" fmla="*/ 408274 h 677337"/>
                    <a:gd name="connsiteX86" fmla="*/ 79574 w 364971"/>
                    <a:gd name="connsiteY86" fmla="*/ 409454 h 677337"/>
                    <a:gd name="connsiteX87" fmla="*/ 78288 w 364971"/>
                    <a:gd name="connsiteY87" fmla="*/ 405301 h 677337"/>
                    <a:gd name="connsiteX88" fmla="*/ 73660 w 364971"/>
                    <a:gd name="connsiteY88" fmla="*/ 402713 h 677337"/>
                    <a:gd name="connsiteX89" fmla="*/ 67522 w 364971"/>
                    <a:gd name="connsiteY89" fmla="*/ 397769 h 677337"/>
                    <a:gd name="connsiteX90" fmla="*/ 55245 w 364971"/>
                    <a:gd name="connsiteY90" fmla="*/ 380467 h 677337"/>
                    <a:gd name="connsiteX91" fmla="*/ 49721 w 364971"/>
                    <a:gd name="connsiteY91" fmla="*/ 369961 h 677337"/>
                    <a:gd name="connsiteX92" fmla="*/ 45424 w 364971"/>
                    <a:gd name="connsiteY92" fmla="*/ 360692 h 677337"/>
                    <a:gd name="connsiteX93" fmla="*/ 40513 w 364971"/>
                    <a:gd name="connsiteY93" fmla="*/ 353895 h 677337"/>
                    <a:gd name="connsiteX94" fmla="*/ 36830 w 364971"/>
                    <a:gd name="connsiteY94" fmla="*/ 348951 h 677337"/>
                    <a:gd name="connsiteX95" fmla="*/ 28236 w 364971"/>
                    <a:gd name="connsiteY95" fmla="*/ 341535 h 677337"/>
                    <a:gd name="connsiteX96" fmla="*/ 124842 w 364971"/>
                    <a:gd name="connsiteY96" fmla="*/ 308074 h 677337"/>
                    <a:gd name="connsiteX97" fmla="*/ 115541 w 364971"/>
                    <a:gd name="connsiteY97" fmla="*/ 311774 h 677337"/>
                    <a:gd name="connsiteX98" fmla="*/ 107479 w 364971"/>
                    <a:gd name="connsiteY98" fmla="*/ 319791 h 677337"/>
                    <a:gd name="connsiteX99" fmla="*/ 99418 w 364971"/>
                    <a:gd name="connsiteY99" fmla="*/ 334590 h 677337"/>
                    <a:gd name="connsiteX100" fmla="*/ 97557 w 364971"/>
                    <a:gd name="connsiteY100" fmla="*/ 339523 h 677337"/>
                    <a:gd name="connsiteX101" fmla="*/ 96435 w 364971"/>
                    <a:gd name="connsiteY101" fmla="*/ 342870 h 677337"/>
                    <a:gd name="connsiteX102" fmla="*/ 91711 w 364971"/>
                    <a:gd name="connsiteY102" fmla="*/ 350996 h 677337"/>
                    <a:gd name="connsiteX103" fmla="*/ 84535 w 364971"/>
                    <a:gd name="connsiteY103" fmla="*/ 361105 h 677337"/>
                    <a:gd name="connsiteX104" fmla="*/ 83324 w 364971"/>
                    <a:gd name="connsiteY104" fmla="*/ 362138 h 677337"/>
                    <a:gd name="connsiteX105" fmla="*/ 83868 w 364971"/>
                    <a:gd name="connsiteY105" fmla="*/ 364486 h 677337"/>
                    <a:gd name="connsiteX106" fmla="*/ 91711 w 364971"/>
                    <a:gd name="connsiteY106" fmla="*/ 350996 h 677337"/>
                    <a:gd name="connsiteX107" fmla="*/ 91976 w 364971"/>
                    <a:gd name="connsiteY107" fmla="*/ 350622 h 677337"/>
                    <a:gd name="connsiteX108" fmla="*/ 96317 w 364971"/>
                    <a:gd name="connsiteY108" fmla="*/ 343223 h 677337"/>
                    <a:gd name="connsiteX109" fmla="*/ 96435 w 364971"/>
                    <a:gd name="connsiteY109" fmla="*/ 342870 h 677337"/>
                    <a:gd name="connsiteX110" fmla="*/ 103759 w 364971"/>
                    <a:gd name="connsiteY110" fmla="*/ 330273 h 677337"/>
                    <a:gd name="connsiteX111" fmla="*/ 116781 w 364971"/>
                    <a:gd name="connsiteY111" fmla="*/ 313008 h 677337"/>
                    <a:gd name="connsiteX112" fmla="*/ 124842 w 364971"/>
                    <a:gd name="connsiteY112" fmla="*/ 308074 h 677337"/>
                    <a:gd name="connsiteX113" fmla="*/ 45039 w 364971"/>
                    <a:gd name="connsiteY113" fmla="*/ 248137 h 677337"/>
                    <a:gd name="connsiteX114" fmla="*/ 49409 w 364971"/>
                    <a:gd name="connsiteY114" fmla="*/ 258023 h 677337"/>
                    <a:gd name="connsiteX115" fmla="*/ 52531 w 364971"/>
                    <a:gd name="connsiteY115" fmla="*/ 268528 h 677337"/>
                    <a:gd name="connsiteX116" fmla="*/ 54404 w 364971"/>
                    <a:gd name="connsiteY116" fmla="*/ 282739 h 677337"/>
                    <a:gd name="connsiteX117" fmla="*/ 60023 w 364971"/>
                    <a:gd name="connsiteY117" fmla="*/ 311162 h 677337"/>
                    <a:gd name="connsiteX118" fmla="*/ 70809 w 364971"/>
                    <a:gd name="connsiteY118" fmla="*/ 325396 h 677337"/>
                    <a:gd name="connsiteX119" fmla="*/ 71080 w 364971"/>
                    <a:gd name="connsiteY119" fmla="*/ 321321 h 677337"/>
                    <a:gd name="connsiteX120" fmla="*/ 71096 w 364971"/>
                    <a:gd name="connsiteY120" fmla="*/ 321081 h 677337"/>
                    <a:gd name="connsiteX121" fmla="*/ 69387 w 364971"/>
                    <a:gd name="connsiteY121" fmla="*/ 319813 h 677337"/>
                    <a:gd name="connsiteX122" fmla="*/ 57525 w 364971"/>
                    <a:gd name="connsiteY122" fmla="*/ 289536 h 677337"/>
                    <a:gd name="connsiteX123" fmla="*/ 56277 w 364971"/>
                    <a:gd name="connsiteY123" fmla="*/ 278414 h 677337"/>
                    <a:gd name="connsiteX124" fmla="*/ 55028 w 364971"/>
                    <a:gd name="connsiteY124" fmla="*/ 269763 h 677337"/>
                    <a:gd name="connsiteX125" fmla="*/ 50658 w 364971"/>
                    <a:gd name="connsiteY125" fmla="*/ 256788 h 677337"/>
                    <a:gd name="connsiteX126" fmla="*/ 45039 w 364971"/>
                    <a:gd name="connsiteY126" fmla="*/ 248137 h 677337"/>
                    <a:gd name="connsiteX127" fmla="*/ 141867 w 364971"/>
                    <a:gd name="connsiteY127" fmla="*/ 242132 h 677337"/>
                    <a:gd name="connsiteX128" fmla="*/ 132535 w 364971"/>
                    <a:gd name="connsiteY128" fmla="*/ 243998 h 677337"/>
                    <a:gd name="connsiteX129" fmla="*/ 122581 w 364971"/>
                    <a:gd name="connsiteY129" fmla="*/ 249595 h 677337"/>
                    <a:gd name="connsiteX130" fmla="*/ 110761 w 364971"/>
                    <a:gd name="connsiteY130" fmla="*/ 262033 h 677337"/>
                    <a:gd name="connsiteX131" fmla="*/ 99562 w 364971"/>
                    <a:gd name="connsiteY131" fmla="*/ 275093 h 677337"/>
                    <a:gd name="connsiteX132" fmla="*/ 88986 w 364971"/>
                    <a:gd name="connsiteY132" fmla="*/ 281934 h 677337"/>
                    <a:gd name="connsiteX133" fmla="*/ 88372 w 364971"/>
                    <a:gd name="connsiteY133" fmla="*/ 282170 h 677337"/>
                    <a:gd name="connsiteX134" fmla="*/ 87518 w 364971"/>
                    <a:gd name="connsiteY134" fmla="*/ 286022 h 677337"/>
                    <a:gd name="connsiteX135" fmla="*/ 100185 w 364971"/>
                    <a:gd name="connsiteY135" fmla="*/ 277581 h 677337"/>
                    <a:gd name="connsiteX136" fmla="*/ 103917 w 364971"/>
                    <a:gd name="connsiteY136" fmla="*/ 273849 h 677337"/>
                    <a:gd name="connsiteX137" fmla="*/ 108272 w 364971"/>
                    <a:gd name="connsiteY137" fmla="*/ 270118 h 677337"/>
                    <a:gd name="connsiteX138" fmla="*/ 112627 w 364971"/>
                    <a:gd name="connsiteY138" fmla="*/ 265143 h 677337"/>
                    <a:gd name="connsiteX139" fmla="*/ 116360 w 364971"/>
                    <a:gd name="connsiteY139" fmla="*/ 258924 h 677337"/>
                    <a:gd name="connsiteX140" fmla="*/ 124448 w 364971"/>
                    <a:gd name="connsiteY140" fmla="*/ 250217 h 677337"/>
                    <a:gd name="connsiteX141" fmla="*/ 133157 w 364971"/>
                    <a:gd name="connsiteY141" fmla="*/ 245242 h 677337"/>
                    <a:gd name="connsiteX142" fmla="*/ 141867 w 364971"/>
                    <a:gd name="connsiteY142" fmla="*/ 242132 h 677337"/>
                    <a:gd name="connsiteX143" fmla="*/ 171069 w 364971"/>
                    <a:gd name="connsiteY143" fmla="*/ 182124 h 677337"/>
                    <a:gd name="connsiteX144" fmla="*/ 162475 w 364971"/>
                    <a:gd name="connsiteY144" fmla="*/ 182737 h 677337"/>
                    <a:gd name="connsiteX145" fmla="*/ 139763 w 364971"/>
                    <a:gd name="connsiteY145" fmla="*/ 196844 h 677337"/>
                    <a:gd name="connsiteX146" fmla="*/ 115824 w 364971"/>
                    <a:gd name="connsiteY146" fmla="*/ 211565 h 677337"/>
                    <a:gd name="connsiteX147" fmla="*/ 113611 w 364971"/>
                    <a:gd name="connsiteY147" fmla="*/ 211811 h 677337"/>
                    <a:gd name="connsiteX148" fmla="*/ 112092 w 364971"/>
                    <a:gd name="connsiteY148" fmla="*/ 215327 h 677337"/>
                    <a:gd name="connsiteX149" fmla="*/ 126873 w 364971"/>
                    <a:gd name="connsiteY149" fmla="*/ 209725 h 677337"/>
                    <a:gd name="connsiteX150" fmla="*/ 136081 w 364971"/>
                    <a:gd name="connsiteY150" fmla="*/ 203591 h 677337"/>
                    <a:gd name="connsiteX151" fmla="*/ 145288 w 364971"/>
                    <a:gd name="connsiteY151" fmla="*/ 195004 h 677337"/>
                    <a:gd name="connsiteX152" fmla="*/ 162475 w 364971"/>
                    <a:gd name="connsiteY152" fmla="*/ 183964 h 677337"/>
                    <a:gd name="connsiteX153" fmla="*/ 171069 w 364971"/>
                    <a:gd name="connsiteY153" fmla="*/ 182124 h 677337"/>
                    <a:gd name="connsiteX154" fmla="*/ 80943 w 364971"/>
                    <a:gd name="connsiteY154" fmla="*/ 171997 h 677337"/>
                    <a:gd name="connsiteX155" fmla="*/ 83452 w 364971"/>
                    <a:gd name="connsiteY155" fmla="*/ 181290 h 677337"/>
                    <a:gd name="connsiteX156" fmla="*/ 84079 w 364971"/>
                    <a:gd name="connsiteY156" fmla="*/ 191821 h 677337"/>
                    <a:gd name="connsiteX157" fmla="*/ 82824 w 364971"/>
                    <a:gd name="connsiteY157" fmla="*/ 204831 h 677337"/>
                    <a:gd name="connsiteX158" fmla="*/ 81570 w 364971"/>
                    <a:gd name="connsiteY158" fmla="*/ 212265 h 677337"/>
                    <a:gd name="connsiteX159" fmla="*/ 80943 w 364971"/>
                    <a:gd name="connsiteY159" fmla="*/ 219080 h 677337"/>
                    <a:gd name="connsiteX160" fmla="*/ 82197 w 364971"/>
                    <a:gd name="connsiteY160" fmla="*/ 231470 h 677337"/>
                    <a:gd name="connsiteX161" fmla="*/ 88233 w 364971"/>
                    <a:gd name="connsiteY161" fmla="*/ 246377 h 677337"/>
                    <a:gd name="connsiteX162" fmla="*/ 89729 w 364971"/>
                    <a:gd name="connsiteY162" fmla="*/ 243079 h 677337"/>
                    <a:gd name="connsiteX163" fmla="*/ 88469 w 364971"/>
                    <a:gd name="connsiteY163" fmla="*/ 241382 h 677337"/>
                    <a:gd name="connsiteX164" fmla="*/ 84079 w 364971"/>
                    <a:gd name="connsiteY164" fmla="*/ 211026 h 677337"/>
                    <a:gd name="connsiteX165" fmla="*/ 85960 w 364971"/>
                    <a:gd name="connsiteY165" fmla="*/ 193060 h 677337"/>
                    <a:gd name="connsiteX166" fmla="*/ 84706 w 364971"/>
                    <a:gd name="connsiteY166" fmla="*/ 181290 h 677337"/>
                    <a:gd name="connsiteX167" fmla="*/ 80943 w 364971"/>
                    <a:gd name="connsiteY167" fmla="*/ 171997 h 677337"/>
                    <a:gd name="connsiteX168" fmla="*/ 197340 w 364971"/>
                    <a:gd name="connsiteY168" fmla="*/ 125716 h 677337"/>
                    <a:gd name="connsiteX169" fmla="*/ 174408 w 364971"/>
                    <a:gd name="connsiteY169" fmla="*/ 137206 h 677337"/>
                    <a:gd name="connsiteX170" fmla="*/ 161392 w 364971"/>
                    <a:gd name="connsiteY170" fmla="*/ 145068 h 677337"/>
                    <a:gd name="connsiteX171" fmla="*/ 150236 w 364971"/>
                    <a:gd name="connsiteY171" fmla="*/ 148092 h 677337"/>
                    <a:gd name="connsiteX172" fmla="*/ 148663 w 364971"/>
                    <a:gd name="connsiteY172" fmla="*/ 148092 h 677337"/>
                    <a:gd name="connsiteX173" fmla="*/ 146883 w 364971"/>
                    <a:gd name="connsiteY173" fmla="*/ 150875 h 677337"/>
                    <a:gd name="connsiteX174" fmla="*/ 160773 w 364971"/>
                    <a:gd name="connsiteY174" fmla="*/ 147487 h 677337"/>
                    <a:gd name="connsiteX175" fmla="*/ 179986 w 364971"/>
                    <a:gd name="connsiteY175" fmla="*/ 135392 h 677337"/>
                    <a:gd name="connsiteX176" fmla="*/ 197959 w 364971"/>
                    <a:gd name="connsiteY176" fmla="*/ 126925 h 677337"/>
                    <a:gd name="connsiteX177" fmla="*/ 206017 w 364971"/>
                    <a:gd name="connsiteY177" fmla="*/ 125716 h 677337"/>
                    <a:gd name="connsiteX178" fmla="*/ 197340 w 364971"/>
                    <a:gd name="connsiteY178" fmla="*/ 125716 h 677337"/>
                    <a:gd name="connsiteX179" fmla="*/ 121904 w 364971"/>
                    <a:gd name="connsiteY179" fmla="*/ 107556 h 677337"/>
                    <a:gd name="connsiteX180" fmla="*/ 123721 w 364971"/>
                    <a:gd name="connsiteY180" fmla="*/ 116714 h 677337"/>
                    <a:gd name="connsiteX181" fmla="*/ 120692 w 364971"/>
                    <a:gd name="connsiteY181" fmla="*/ 137474 h 677337"/>
                    <a:gd name="connsiteX182" fmla="*/ 116452 w 364971"/>
                    <a:gd name="connsiteY182" fmla="*/ 161287 h 677337"/>
                    <a:gd name="connsiteX183" fmla="*/ 120251 w 364971"/>
                    <a:gd name="connsiteY183" fmla="*/ 178245 h 677337"/>
                    <a:gd name="connsiteX184" fmla="*/ 120908 w 364971"/>
                    <a:gd name="connsiteY184" fmla="*/ 177038 h 677337"/>
                    <a:gd name="connsiteX185" fmla="*/ 122547 w 364971"/>
                    <a:gd name="connsiteY185" fmla="*/ 174026 h 677337"/>
                    <a:gd name="connsiteX186" fmla="*/ 121298 w 364971"/>
                    <a:gd name="connsiteY186" fmla="*/ 171666 h 677337"/>
                    <a:gd name="connsiteX187" fmla="*/ 118875 w 364971"/>
                    <a:gd name="connsiteY187" fmla="*/ 160065 h 677337"/>
                    <a:gd name="connsiteX188" fmla="*/ 121298 w 364971"/>
                    <a:gd name="connsiteY188" fmla="*/ 143580 h 677337"/>
                    <a:gd name="connsiteX189" fmla="*/ 124932 w 364971"/>
                    <a:gd name="connsiteY189" fmla="*/ 127705 h 677337"/>
                    <a:gd name="connsiteX190" fmla="*/ 124932 w 364971"/>
                    <a:gd name="connsiteY190" fmla="*/ 116104 h 677337"/>
                    <a:gd name="connsiteX191" fmla="*/ 121904 w 364971"/>
                    <a:gd name="connsiteY191" fmla="*/ 107556 h 677337"/>
                    <a:gd name="connsiteX192" fmla="*/ 234893 w 364971"/>
                    <a:gd name="connsiteY192" fmla="*/ 73933 h 677337"/>
                    <a:gd name="connsiteX193" fmla="*/ 212691 w 364971"/>
                    <a:gd name="connsiteY193" fmla="*/ 83141 h 677337"/>
                    <a:gd name="connsiteX194" fmla="*/ 189256 w 364971"/>
                    <a:gd name="connsiteY194" fmla="*/ 92348 h 677337"/>
                    <a:gd name="connsiteX195" fmla="*/ 187052 w 364971"/>
                    <a:gd name="connsiteY195" fmla="*/ 92074 h 677337"/>
                    <a:gd name="connsiteX196" fmla="*/ 185338 w 364971"/>
                    <a:gd name="connsiteY196" fmla="*/ 94336 h 677337"/>
                    <a:gd name="connsiteX197" fmla="*/ 218242 w 364971"/>
                    <a:gd name="connsiteY197" fmla="*/ 81913 h 677337"/>
                    <a:gd name="connsiteX198" fmla="*/ 242911 w 364971"/>
                    <a:gd name="connsiteY198" fmla="*/ 73933 h 677337"/>
                    <a:gd name="connsiteX199" fmla="*/ 234893 w 364971"/>
                    <a:gd name="connsiteY199" fmla="*/ 73933 h 677337"/>
                    <a:gd name="connsiteX200" fmla="*/ 165863 w 364971"/>
                    <a:gd name="connsiteY200" fmla="*/ 53145 h 677337"/>
                    <a:gd name="connsiteX201" fmla="*/ 166482 w 364971"/>
                    <a:gd name="connsiteY201" fmla="*/ 61763 h 677337"/>
                    <a:gd name="connsiteX202" fmla="*/ 162152 w 364971"/>
                    <a:gd name="connsiteY202" fmla="*/ 80845 h 677337"/>
                    <a:gd name="connsiteX203" fmla="*/ 156586 w 364971"/>
                    <a:gd name="connsiteY203" fmla="*/ 103006 h 677337"/>
                    <a:gd name="connsiteX204" fmla="*/ 158238 w 364971"/>
                    <a:gd name="connsiteY204" fmla="*/ 118906 h 677337"/>
                    <a:gd name="connsiteX205" fmla="*/ 159048 w 364971"/>
                    <a:gd name="connsiteY205" fmla="*/ 117845 h 677337"/>
                    <a:gd name="connsiteX206" fmla="*/ 160763 w 364971"/>
                    <a:gd name="connsiteY206" fmla="*/ 115553 h 677337"/>
                    <a:gd name="connsiteX207" fmla="*/ 159678 w 364971"/>
                    <a:gd name="connsiteY207" fmla="*/ 112855 h 677337"/>
                    <a:gd name="connsiteX208" fmla="*/ 158441 w 364971"/>
                    <a:gd name="connsiteY208" fmla="*/ 101774 h 677337"/>
                    <a:gd name="connsiteX209" fmla="*/ 162152 w 364971"/>
                    <a:gd name="connsiteY209" fmla="*/ 87001 h 677337"/>
                    <a:gd name="connsiteX210" fmla="*/ 167719 w 364971"/>
                    <a:gd name="connsiteY210" fmla="*/ 61147 h 677337"/>
                    <a:gd name="connsiteX211" fmla="*/ 165863 w 364971"/>
                    <a:gd name="connsiteY211" fmla="*/ 53145 h 677337"/>
                    <a:gd name="connsiteX212" fmla="*/ 246179 w 364971"/>
                    <a:gd name="connsiteY212" fmla="*/ 9656 h 677337"/>
                    <a:gd name="connsiteX213" fmla="*/ 240603 w 364971"/>
                    <a:gd name="connsiteY213" fmla="*/ 12715 h 677337"/>
                    <a:gd name="connsiteX214" fmla="*/ 230691 w 364971"/>
                    <a:gd name="connsiteY214" fmla="*/ 29235 h 677337"/>
                    <a:gd name="connsiteX215" fmla="*/ 222852 w 364971"/>
                    <a:gd name="connsiteY215" fmla="*/ 40849 h 677337"/>
                    <a:gd name="connsiteX216" fmla="*/ 223162 w 364971"/>
                    <a:gd name="connsiteY216" fmla="*/ 40818 h 677337"/>
                    <a:gd name="connsiteX217" fmla="*/ 233169 w 364971"/>
                    <a:gd name="connsiteY217" fmla="*/ 26176 h 677337"/>
                    <a:gd name="connsiteX218" fmla="*/ 241223 w 364971"/>
                    <a:gd name="connsiteY218" fmla="*/ 13939 h 677337"/>
                    <a:gd name="connsiteX219" fmla="*/ 246179 w 364971"/>
                    <a:gd name="connsiteY219" fmla="*/ 9656 h 677337"/>
                    <a:gd name="connsiteX220" fmla="*/ 252142 w 364971"/>
                    <a:gd name="connsiteY220" fmla="*/ 402 h 677337"/>
                    <a:gd name="connsiteX221" fmla="*/ 263525 w 364971"/>
                    <a:gd name="connsiteY221" fmla="*/ 4761 h 677337"/>
                    <a:gd name="connsiteX222" fmla="*/ 252374 w 364971"/>
                    <a:gd name="connsiteY222" fmla="*/ 24952 h 677337"/>
                    <a:gd name="connsiteX223" fmla="*/ 236886 w 364971"/>
                    <a:gd name="connsiteY223" fmla="*/ 43920 h 677337"/>
                    <a:gd name="connsiteX224" fmla="*/ 224869 w 364971"/>
                    <a:gd name="connsiteY224" fmla="*/ 47243 h 677337"/>
                    <a:gd name="connsiteX225" fmla="*/ 224869 w 364971"/>
                    <a:gd name="connsiteY225" fmla="*/ 47553 h 677337"/>
                    <a:gd name="connsiteX226" fmla="*/ 218718 w 364971"/>
                    <a:gd name="connsiteY226" fmla="*/ 53719 h 677337"/>
                    <a:gd name="connsiteX227" fmla="*/ 202109 w 364971"/>
                    <a:gd name="connsiteY227" fmla="*/ 72217 h 677337"/>
                    <a:gd name="connsiteX228" fmla="*/ 193118 w 364971"/>
                    <a:gd name="connsiteY228" fmla="*/ 84074 h 677337"/>
                    <a:gd name="connsiteX229" fmla="*/ 194189 w 364971"/>
                    <a:gd name="connsiteY229" fmla="*/ 83524 h 677337"/>
                    <a:gd name="connsiteX230" fmla="*/ 203440 w 364971"/>
                    <a:gd name="connsiteY230" fmla="*/ 74547 h 677337"/>
                    <a:gd name="connsiteX231" fmla="*/ 224409 w 364971"/>
                    <a:gd name="connsiteY231" fmla="*/ 61042 h 677337"/>
                    <a:gd name="connsiteX232" fmla="*/ 255862 w 364971"/>
                    <a:gd name="connsiteY232" fmla="*/ 69636 h 677337"/>
                    <a:gd name="connsiteX233" fmla="*/ 265113 w 364971"/>
                    <a:gd name="connsiteY233" fmla="*/ 81299 h 677337"/>
                    <a:gd name="connsiteX234" fmla="*/ 240444 w 364971"/>
                    <a:gd name="connsiteY234" fmla="*/ 93576 h 677337"/>
                    <a:gd name="connsiteX235" fmla="*/ 225642 w 364971"/>
                    <a:gd name="connsiteY235" fmla="*/ 104011 h 677337"/>
                    <a:gd name="connsiteX236" fmla="*/ 209608 w 364971"/>
                    <a:gd name="connsiteY236" fmla="*/ 102170 h 677337"/>
                    <a:gd name="connsiteX237" fmla="*/ 190027 w 364971"/>
                    <a:gd name="connsiteY237" fmla="*/ 96492 h 677337"/>
                    <a:gd name="connsiteX238" fmla="*/ 184318 w 364971"/>
                    <a:gd name="connsiteY238" fmla="*/ 95680 h 677337"/>
                    <a:gd name="connsiteX239" fmla="*/ 178733 w 364971"/>
                    <a:gd name="connsiteY239" fmla="*/ 103046 h 677337"/>
                    <a:gd name="connsiteX240" fmla="*/ 171966 w 364971"/>
                    <a:gd name="connsiteY240" fmla="*/ 112295 h 677337"/>
                    <a:gd name="connsiteX241" fmla="*/ 165199 w 364971"/>
                    <a:gd name="connsiteY241" fmla="*/ 122161 h 677337"/>
                    <a:gd name="connsiteX242" fmla="*/ 157817 w 364971"/>
                    <a:gd name="connsiteY242" fmla="*/ 133259 h 677337"/>
                    <a:gd name="connsiteX243" fmla="*/ 153811 w 364971"/>
                    <a:gd name="connsiteY243" fmla="*/ 139831 h 677337"/>
                    <a:gd name="connsiteX244" fmla="*/ 155195 w 364971"/>
                    <a:gd name="connsiteY244" fmla="*/ 139020 h 677337"/>
                    <a:gd name="connsiteX245" fmla="*/ 159533 w 364971"/>
                    <a:gd name="connsiteY245" fmla="*/ 133578 h 677337"/>
                    <a:gd name="connsiteX246" fmla="*/ 163871 w 364971"/>
                    <a:gd name="connsiteY246" fmla="*/ 128739 h 677337"/>
                    <a:gd name="connsiteX247" fmla="*/ 185564 w 364971"/>
                    <a:gd name="connsiteY247" fmla="*/ 113016 h 677337"/>
                    <a:gd name="connsiteX248" fmla="*/ 205629 w 364971"/>
                    <a:gd name="connsiteY248" fmla="*/ 113016 h 677337"/>
                    <a:gd name="connsiteX249" fmla="*/ 219652 w 364971"/>
                    <a:gd name="connsiteY249" fmla="*/ 120273 h 677337"/>
                    <a:gd name="connsiteX250" fmla="*/ 230188 w 364971"/>
                    <a:gd name="connsiteY250" fmla="*/ 131763 h 677337"/>
                    <a:gd name="connsiteX251" fmla="*/ 213454 w 364971"/>
                    <a:gd name="connsiteY251" fmla="*/ 134182 h 677337"/>
                    <a:gd name="connsiteX252" fmla="*/ 208496 w 364971"/>
                    <a:gd name="connsiteY252" fmla="*/ 139625 h 677337"/>
                    <a:gd name="connsiteX253" fmla="*/ 204777 w 364971"/>
                    <a:gd name="connsiteY253" fmla="*/ 145673 h 677337"/>
                    <a:gd name="connsiteX254" fmla="*/ 173168 w 364971"/>
                    <a:gd name="connsiteY254" fmla="*/ 156558 h 677337"/>
                    <a:gd name="connsiteX255" fmla="*/ 151476 w 364971"/>
                    <a:gd name="connsiteY255" fmla="*/ 152325 h 677337"/>
                    <a:gd name="connsiteX256" fmla="*/ 146209 w 364971"/>
                    <a:gd name="connsiteY256" fmla="*/ 151930 h 677337"/>
                    <a:gd name="connsiteX257" fmla="*/ 135672 w 364971"/>
                    <a:gd name="connsiteY257" fmla="*/ 168405 h 677337"/>
                    <a:gd name="connsiteX258" fmla="*/ 128290 w 364971"/>
                    <a:gd name="connsiteY258" fmla="*/ 181354 h 677337"/>
                    <a:gd name="connsiteX259" fmla="*/ 124599 w 364971"/>
                    <a:gd name="connsiteY259" fmla="*/ 188136 h 677337"/>
                    <a:gd name="connsiteX260" fmla="*/ 120908 w 364971"/>
                    <a:gd name="connsiteY260" fmla="*/ 194919 h 677337"/>
                    <a:gd name="connsiteX261" fmla="*/ 117554 w 364971"/>
                    <a:gd name="connsiteY261" fmla="*/ 202683 h 677337"/>
                    <a:gd name="connsiteX262" fmla="*/ 119507 w 364971"/>
                    <a:gd name="connsiteY262" fmla="*/ 201138 h 677337"/>
                    <a:gd name="connsiteX263" fmla="*/ 127487 w 364971"/>
                    <a:gd name="connsiteY263" fmla="*/ 189484 h 677337"/>
                    <a:gd name="connsiteX264" fmla="*/ 134853 w 364971"/>
                    <a:gd name="connsiteY264" fmla="*/ 178444 h 677337"/>
                    <a:gd name="connsiteX265" fmla="*/ 140377 w 364971"/>
                    <a:gd name="connsiteY265" fmla="*/ 174150 h 677337"/>
                    <a:gd name="connsiteX266" fmla="*/ 148357 w 364971"/>
                    <a:gd name="connsiteY266" fmla="*/ 170470 h 677337"/>
                    <a:gd name="connsiteX267" fmla="*/ 169228 w 364971"/>
                    <a:gd name="connsiteY267" fmla="*/ 168477 h 677337"/>
                    <a:gd name="connsiteX268" fmla="*/ 184573 w 364971"/>
                    <a:gd name="connsiteY268" fmla="*/ 174764 h 677337"/>
                    <a:gd name="connsiteX269" fmla="*/ 193781 w 364971"/>
                    <a:gd name="connsiteY269" fmla="*/ 182737 h 677337"/>
                    <a:gd name="connsiteX270" fmla="*/ 196850 w 364971"/>
                    <a:gd name="connsiteY270" fmla="*/ 186417 h 677337"/>
                    <a:gd name="connsiteX271" fmla="*/ 179663 w 364971"/>
                    <a:gd name="connsiteY271" fmla="*/ 190711 h 677337"/>
                    <a:gd name="connsiteX272" fmla="*/ 175366 w 364971"/>
                    <a:gd name="connsiteY272" fmla="*/ 196231 h 677337"/>
                    <a:gd name="connsiteX273" fmla="*/ 172297 w 364971"/>
                    <a:gd name="connsiteY273" fmla="*/ 202978 h 677337"/>
                    <a:gd name="connsiteX274" fmla="*/ 166158 w 364971"/>
                    <a:gd name="connsiteY274" fmla="*/ 211565 h 677337"/>
                    <a:gd name="connsiteX275" fmla="*/ 158792 w 364971"/>
                    <a:gd name="connsiteY275" fmla="*/ 216472 h 677337"/>
                    <a:gd name="connsiteX276" fmla="*/ 140377 w 364971"/>
                    <a:gd name="connsiteY276" fmla="*/ 217698 h 677337"/>
                    <a:gd name="connsiteX277" fmla="*/ 117819 w 364971"/>
                    <a:gd name="connsiteY277" fmla="*/ 215935 h 677337"/>
                    <a:gd name="connsiteX278" fmla="*/ 111666 w 364971"/>
                    <a:gd name="connsiteY278" fmla="*/ 216313 h 677337"/>
                    <a:gd name="connsiteX279" fmla="*/ 95071 w 364971"/>
                    <a:gd name="connsiteY279" fmla="*/ 254728 h 677337"/>
                    <a:gd name="connsiteX280" fmla="*/ 92225 w 364971"/>
                    <a:gd name="connsiteY280" fmla="*/ 265733 h 677337"/>
                    <a:gd name="connsiteX281" fmla="*/ 96452 w 364971"/>
                    <a:gd name="connsiteY281" fmla="*/ 256436 h 677337"/>
                    <a:gd name="connsiteX282" fmla="*/ 115738 w 364971"/>
                    <a:gd name="connsiteY282" fmla="*/ 233425 h 677337"/>
                    <a:gd name="connsiteX283" fmla="*/ 137512 w 364971"/>
                    <a:gd name="connsiteY283" fmla="*/ 228450 h 677337"/>
                    <a:gd name="connsiteX284" fmla="*/ 154310 w 364971"/>
                    <a:gd name="connsiteY284" fmla="*/ 233425 h 677337"/>
                    <a:gd name="connsiteX285" fmla="*/ 169863 w 364971"/>
                    <a:gd name="connsiteY285" fmla="*/ 243998 h 677337"/>
                    <a:gd name="connsiteX286" fmla="*/ 158665 w 364971"/>
                    <a:gd name="connsiteY286" fmla="*/ 245242 h 677337"/>
                    <a:gd name="connsiteX287" fmla="*/ 152443 w 364971"/>
                    <a:gd name="connsiteY287" fmla="*/ 249595 h 677337"/>
                    <a:gd name="connsiteX288" fmla="*/ 148711 w 364971"/>
                    <a:gd name="connsiteY288" fmla="*/ 255814 h 677337"/>
                    <a:gd name="connsiteX289" fmla="*/ 146222 w 364971"/>
                    <a:gd name="connsiteY289" fmla="*/ 263899 h 677337"/>
                    <a:gd name="connsiteX290" fmla="*/ 141867 w 364971"/>
                    <a:gd name="connsiteY290" fmla="*/ 273227 h 677337"/>
                    <a:gd name="connsiteX291" fmla="*/ 135024 w 364971"/>
                    <a:gd name="connsiteY291" fmla="*/ 278825 h 677337"/>
                    <a:gd name="connsiteX292" fmla="*/ 116360 w 364971"/>
                    <a:gd name="connsiteY292" fmla="*/ 283800 h 677337"/>
                    <a:gd name="connsiteX293" fmla="*/ 92097 w 364971"/>
                    <a:gd name="connsiteY293" fmla="*/ 286287 h 677337"/>
                    <a:gd name="connsiteX294" fmla="*/ 87146 w 364971"/>
                    <a:gd name="connsiteY294" fmla="*/ 287702 h 677337"/>
                    <a:gd name="connsiteX295" fmla="*/ 87074 w 364971"/>
                    <a:gd name="connsiteY295" fmla="*/ 288025 h 677337"/>
                    <a:gd name="connsiteX296" fmla="*/ 85229 w 364971"/>
                    <a:gd name="connsiteY296" fmla="*/ 296040 h 677337"/>
                    <a:gd name="connsiteX297" fmla="*/ 83999 w 364971"/>
                    <a:gd name="connsiteY297" fmla="*/ 300356 h 677337"/>
                    <a:gd name="connsiteX298" fmla="*/ 82768 w 364971"/>
                    <a:gd name="connsiteY298" fmla="*/ 304673 h 677337"/>
                    <a:gd name="connsiteX299" fmla="*/ 80923 w 364971"/>
                    <a:gd name="connsiteY299" fmla="*/ 313305 h 677337"/>
                    <a:gd name="connsiteX300" fmla="*/ 80308 w 364971"/>
                    <a:gd name="connsiteY300" fmla="*/ 321937 h 677337"/>
                    <a:gd name="connsiteX301" fmla="*/ 80308 w 364971"/>
                    <a:gd name="connsiteY301" fmla="*/ 339818 h 677337"/>
                    <a:gd name="connsiteX302" fmla="*/ 80923 w 364971"/>
                    <a:gd name="connsiteY302" fmla="*/ 348451 h 677337"/>
                    <a:gd name="connsiteX303" fmla="*/ 81182 w 364971"/>
                    <a:gd name="connsiteY303" fmla="*/ 350267 h 677337"/>
                    <a:gd name="connsiteX304" fmla="*/ 81434 w 364971"/>
                    <a:gd name="connsiteY304" fmla="*/ 349389 h 677337"/>
                    <a:gd name="connsiteX305" fmla="*/ 82675 w 364971"/>
                    <a:gd name="connsiteY305" fmla="*/ 341373 h 677337"/>
                    <a:gd name="connsiteX306" fmla="*/ 83295 w 364971"/>
                    <a:gd name="connsiteY306" fmla="*/ 333357 h 677337"/>
                    <a:gd name="connsiteX307" fmla="*/ 83915 w 364971"/>
                    <a:gd name="connsiteY307" fmla="*/ 326574 h 677337"/>
                    <a:gd name="connsiteX308" fmla="*/ 85775 w 364971"/>
                    <a:gd name="connsiteY308" fmla="*/ 319174 h 677337"/>
                    <a:gd name="connsiteX309" fmla="*/ 95697 w 364971"/>
                    <a:gd name="connsiteY309" fmla="*/ 305608 h 677337"/>
                    <a:gd name="connsiteX310" fmla="*/ 106239 w 364971"/>
                    <a:gd name="connsiteY310" fmla="*/ 298825 h 677337"/>
                    <a:gd name="connsiteX311" fmla="*/ 116781 w 364971"/>
                    <a:gd name="connsiteY311" fmla="*/ 295742 h 677337"/>
                    <a:gd name="connsiteX312" fmla="*/ 135384 w 364971"/>
                    <a:gd name="connsiteY312" fmla="*/ 296975 h 677337"/>
                    <a:gd name="connsiteX313" fmla="*/ 148407 w 364971"/>
                    <a:gd name="connsiteY313" fmla="*/ 301291 h 677337"/>
                    <a:gd name="connsiteX314" fmla="*/ 153988 w 364971"/>
                    <a:gd name="connsiteY314" fmla="*/ 303758 h 677337"/>
                    <a:gd name="connsiteX315" fmla="*/ 137245 w 364971"/>
                    <a:gd name="connsiteY315" fmla="*/ 313008 h 677337"/>
                    <a:gd name="connsiteX316" fmla="*/ 135384 w 364971"/>
                    <a:gd name="connsiteY316" fmla="*/ 319174 h 677337"/>
                    <a:gd name="connsiteX317" fmla="*/ 135384 w 364971"/>
                    <a:gd name="connsiteY317" fmla="*/ 326574 h 677337"/>
                    <a:gd name="connsiteX318" fmla="*/ 134144 w 364971"/>
                    <a:gd name="connsiteY318" fmla="*/ 335823 h 677337"/>
                    <a:gd name="connsiteX319" fmla="*/ 131664 w 364971"/>
                    <a:gd name="connsiteY319" fmla="*/ 339523 h 677337"/>
                    <a:gd name="connsiteX320" fmla="*/ 129183 w 364971"/>
                    <a:gd name="connsiteY320" fmla="*/ 343223 h 677337"/>
                    <a:gd name="connsiteX321" fmla="*/ 121122 w 364971"/>
                    <a:gd name="connsiteY321" fmla="*/ 348772 h 677337"/>
                    <a:gd name="connsiteX322" fmla="*/ 111820 w 364971"/>
                    <a:gd name="connsiteY322" fmla="*/ 353089 h 677337"/>
                    <a:gd name="connsiteX323" fmla="*/ 88876 w 364971"/>
                    <a:gd name="connsiteY323" fmla="*/ 364188 h 677337"/>
                    <a:gd name="connsiteX324" fmla="*/ 84497 w 364971"/>
                    <a:gd name="connsiteY324" fmla="*/ 367203 h 677337"/>
                    <a:gd name="connsiteX325" fmla="*/ 90150 w 364971"/>
                    <a:gd name="connsiteY325" fmla="*/ 391612 h 677337"/>
                    <a:gd name="connsiteX326" fmla="*/ 96302 w 364971"/>
                    <a:gd name="connsiteY326" fmla="*/ 407644 h 677337"/>
                    <a:gd name="connsiteX327" fmla="*/ 101612 w 364971"/>
                    <a:gd name="connsiteY327" fmla="*/ 419176 h 677337"/>
                    <a:gd name="connsiteX328" fmla="*/ 99559 w 364971"/>
                    <a:gd name="connsiteY328" fmla="*/ 412495 h 677337"/>
                    <a:gd name="connsiteX329" fmla="*/ 96481 w 364971"/>
                    <a:gd name="connsiteY329" fmla="*/ 405717 h 677337"/>
                    <a:gd name="connsiteX330" fmla="*/ 95250 w 364971"/>
                    <a:gd name="connsiteY330" fmla="*/ 397707 h 677337"/>
                    <a:gd name="connsiteX331" fmla="*/ 95866 w 364971"/>
                    <a:gd name="connsiteY331" fmla="*/ 389696 h 677337"/>
                    <a:gd name="connsiteX332" fmla="*/ 98943 w 364971"/>
                    <a:gd name="connsiteY332" fmla="*/ 380453 h 677337"/>
                    <a:gd name="connsiteX333" fmla="*/ 106946 w 364971"/>
                    <a:gd name="connsiteY333" fmla="*/ 369977 h 677337"/>
                    <a:gd name="connsiteX334" fmla="*/ 116179 w 364971"/>
                    <a:gd name="connsiteY334" fmla="*/ 363815 h 677337"/>
                    <a:gd name="connsiteX335" fmla="*/ 135261 w 364971"/>
                    <a:gd name="connsiteY335" fmla="*/ 357653 h 677337"/>
                    <a:gd name="connsiteX336" fmla="*/ 150035 w 364971"/>
                    <a:gd name="connsiteY336" fmla="*/ 357037 h 677337"/>
                    <a:gd name="connsiteX337" fmla="*/ 155575 w 364971"/>
                    <a:gd name="connsiteY337" fmla="*/ 357653 h 677337"/>
                    <a:gd name="connsiteX338" fmla="*/ 146342 w 364971"/>
                    <a:gd name="connsiteY338" fmla="*/ 363815 h 677337"/>
                    <a:gd name="connsiteX339" fmla="*/ 143264 w 364971"/>
                    <a:gd name="connsiteY339" fmla="*/ 370594 h 677337"/>
                    <a:gd name="connsiteX340" fmla="*/ 143879 w 364971"/>
                    <a:gd name="connsiteY340" fmla="*/ 376756 h 677337"/>
                    <a:gd name="connsiteX341" fmla="*/ 145110 w 364971"/>
                    <a:gd name="connsiteY341" fmla="*/ 379837 h 677337"/>
                    <a:gd name="connsiteX342" fmla="*/ 146342 w 364971"/>
                    <a:gd name="connsiteY342" fmla="*/ 382918 h 677337"/>
                    <a:gd name="connsiteX343" fmla="*/ 148188 w 364971"/>
                    <a:gd name="connsiteY343" fmla="*/ 387231 h 677337"/>
                    <a:gd name="connsiteX344" fmla="*/ 148804 w 364971"/>
                    <a:gd name="connsiteY344" fmla="*/ 392161 h 677337"/>
                    <a:gd name="connsiteX345" fmla="*/ 147573 w 364971"/>
                    <a:gd name="connsiteY345" fmla="*/ 400788 h 677337"/>
                    <a:gd name="connsiteX346" fmla="*/ 135877 w 364971"/>
                    <a:gd name="connsiteY346" fmla="*/ 418041 h 677337"/>
                    <a:gd name="connsiteX347" fmla="*/ 118641 w 364971"/>
                    <a:gd name="connsiteY347" fmla="*/ 439608 h 677337"/>
                    <a:gd name="connsiteX348" fmla="*/ 115556 w 364971"/>
                    <a:gd name="connsiteY348" fmla="*/ 445271 h 677337"/>
                    <a:gd name="connsiteX349" fmla="*/ 120293 w 364971"/>
                    <a:gd name="connsiteY349" fmla="*/ 453888 h 677337"/>
                    <a:gd name="connsiteX350" fmla="*/ 143054 w 364971"/>
                    <a:gd name="connsiteY350" fmla="*/ 480402 h 677337"/>
                    <a:gd name="connsiteX351" fmla="*/ 155565 w 364971"/>
                    <a:gd name="connsiteY351" fmla="*/ 491151 h 677337"/>
                    <a:gd name="connsiteX352" fmla="*/ 149159 w 364971"/>
                    <a:gd name="connsiteY352" fmla="*/ 483210 h 677337"/>
                    <a:gd name="connsiteX353" fmla="*/ 138648 w 364971"/>
                    <a:gd name="connsiteY353" fmla="*/ 470265 h 677337"/>
                    <a:gd name="connsiteX354" fmla="*/ 134938 w 364971"/>
                    <a:gd name="connsiteY354" fmla="*/ 451156 h 677337"/>
                    <a:gd name="connsiteX355" fmla="*/ 136175 w 364971"/>
                    <a:gd name="connsiteY355" fmla="*/ 444376 h 677337"/>
                    <a:gd name="connsiteX356" fmla="*/ 138029 w 364971"/>
                    <a:gd name="connsiteY356" fmla="*/ 437595 h 677337"/>
                    <a:gd name="connsiteX357" fmla="*/ 144212 w 364971"/>
                    <a:gd name="connsiteY357" fmla="*/ 427116 h 677337"/>
                    <a:gd name="connsiteX358" fmla="*/ 159670 w 364971"/>
                    <a:gd name="connsiteY358" fmla="*/ 412938 h 677337"/>
                    <a:gd name="connsiteX359" fmla="*/ 173272 w 364971"/>
                    <a:gd name="connsiteY359" fmla="*/ 405541 h 677337"/>
                    <a:gd name="connsiteX360" fmla="*/ 179455 w 364971"/>
                    <a:gd name="connsiteY360" fmla="*/ 403075 h 677337"/>
                    <a:gd name="connsiteX361" fmla="*/ 173272 w 364971"/>
                    <a:gd name="connsiteY361" fmla="*/ 422801 h 677337"/>
                    <a:gd name="connsiteX362" fmla="*/ 175127 w 364971"/>
                    <a:gd name="connsiteY362" fmla="*/ 425883 h 677337"/>
                    <a:gd name="connsiteX363" fmla="*/ 177600 w 364971"/>
                    <a:gd name="connsiteY363" fmla="*/ 428965 h 677337"/>
                    <a:gd name="connsiteX364" fmla="*/ 183783 w 364971"/>
                    <a:gd name="connsiteY364" fmla="*/ 434513 h 677337"/>
                    <a:gd name="connsiteX365" fmla="*/ 187493 w 364971"/>
                    <a:gd name="connsiteY365" fmla="*/ 438828 h 677337"/>
                    <a:gd name="connsiteX366" fmla="*/ 190585 w 364971"/>
                    <a:gd name="connsiteY366" fmla="*/ 443759 h 677337"/>
                    <a:gd name="connsiteX367" fmla="*/ 193058 w 364971"/>
                    <a:gd name="connsiteY367" fmla="*/ 454238 h 677337"/>
                    <a:gd name="connsiteX368" fmla="*/ 188730 w 364971"/>
                    <a:gd name="connsiteY368" fmla="*/ 476430 h 677337"/>
                    <a:gd name="connsiteX369" fmla="*/ 178219 w 364971"/>
                    <a:gd name="connsiteY369" fmla="*/ 504169 h 677337"/>
                    <a:gd name="connsiteX370" fmla="*/ 177366 w 364971"/>
                    <a:gd name="connsiteY370" fmla="*/ 509274 h 677337"/>
                    <a:gd name="connsiteX371" fmla="*/ 194727 w 364971"/>
                    <a:gd name="connsiteY371" fmla="*/ 522947 h 677337"/>
                    <a:gd name="connsiteX372" fmla="*/ 219948 w 364971"/>
                    <a:gd name="connsiteY372" fmla="*/ 543295 h 677337"/>
                    <a:gd name="connsiteX373" fmla="*/ 237820 w 364971"/>
                    <a:gd name="connsiteY373" fmla="*/ 555540 h 677337"/>
                    <a:gd name="connsiteX374" fmla="*/ 223851 w 364971"/>
                    <a:gd name="connsiteY374" fmla="*/ 543534 h 677337"/>
                    <a:gd name="connsiteX375" fmla="*/ 201146 w 364971"/>
                    <a:gd name="connsiteY375" fmla="*/ 512474 h 677337"/>
                    <a:gd name="connsiteX376" fmla="*/ 213419 w 364971"/>
                    <a:gd name="connsiteY376" fmla="*/ 464021 h 677337"/>
                    <a:gd name="connsiteX377" fmla="*/ 225692 w 364971"/>
                    <a:gd name="connsiteY377" fmla="*/ 452839 h 677337"/>
                    <a:gd name="connsiteX378" fmla="*/ 231215 w 364971"/>
                    <a:gd name="connsiteY378" fmla="*/ 449112 h 677337"/>
                    <a:gd name="connsiteX379" fmla="*/ 229374 w 364971"/>
                    <a:gd name="connsiteY379" fmla="*/ 462778 h 677337"/>
                    <a:gd name="connsiteX380" fmla="*/ 233056 w 364971"/>
                    <a:gd name="connsiteY380" fmla="*/ 472096 h 677337"/>
                    <a:gd name="connsiteX381" fmla="*/ 248397 w 364971"/>
                    <a:gd name="connsiteY381" fmla="*/ 484520 h 677337"/>
                    <a:gd name="connsiteX382" fmla="*/ 264966 w 364971"/>
                    <a:gd name="connsiteY382" fmla="*/ 530489 h 677337"/>
                    <a:gd name="connsiteX383" fmla="*/ 258829 w 364971"/>
                    <a:gd name="connsiteY383" fmla="*/ 560928 h 677337"/>
                    <a:gd name="connsiteX384" fmla="*/ 257996 w 364971"/>
                    <a:gd name="connsiteY384" fmla="*/ 569363 h 677337"/>
                    <a:gd name="connsiteX385" fmla="*/ 268545 w 364971"/>
                    <a:gd name="connsiteY385" fmla="*/ 576591 h 677337"/>
                    <a:gd name="connsiteX386" fmla="*/ 311606 w 364971"/>
                    <a:gd name="connsiteY386" fmla="*/ 603721 h 677337"/>
                    <a:gd name="connsiteX387" fmla="*/ 328831 w 364971"/>
                    <a:gd name="connsiteY387" fmla="*/ 616669 h 677337"/>
                    <a:gd name="connsiteX388" fmla="*/ 336828 w 364971"/>
                    <a:gd name="connsiteY388" fmla="*/ 622835 h 677337"/>
                    <a:gd name="connsiteX389" fmla="*/ 343595 w 364971"/>
                    <a:gd name="connsiteY389" fmla="*/ 629001 h 677337"/>
                    <a:gd name="connsiteX390" fmla="*/ 349131 w 364971"/>
                    <a:gd name="connsiteY390" fmla="*/ 635167 h 677337"/>
                    <a:gd name="connsiteX391" fmla="*/ 354052 w 364971"/>
                    <a:gd name="connsiteY391" fmla="*/ 641333 h 677337"/>
                    <a:gd name="connsiteX392" fmla="*/ 357743 w 364971"/>
                    <a:gd name="connsiteY392" fmla="*/ 646882 h 677337"/>
                    <a:gd name="connsiteX393" fmla="*/ 360204 w 364971"/>
                    <a:gd name="connsiteY393" fmla="*/ 651815 h 677337"/>
                    <a:gd name="connsiteX394" fmla="*/ 361434 w 364971"/>
                    <a:gd name="connsiteY394" fmla="*/ 653665 h 677337"/>
                    <a:gd name="connsiteX395" fmla="*/ 362049 w 364971"/>
                    <a:gd name="connsiteY395" fmla="*/ 655515 h 677337"/>
                    <a:gd name="connsiteX396" fmla="*/ 363280 w 364971"/>
                    <a:gd name="connsiteY396" fmla="*/ 658598 h 677337"/>
                    <a:gd name="connsiteX397" fmla="*/ 364510 w 364971"/>
                    <a:gd name="connsiteY397" fmla="*/ 660447 h 677337"/>
                    <a:gd name="connsiteX398" fmla="*/ 364510 w 364971"/>
                    <a:gd name="connsiteY398" fmla="*/ 661064 h 677337"/>
                    <a:gd name="connsiteX399" fmla="*/ 364510 w 364971"/>
                    <a:gd name="connsiteY399" fmla="*/ 665997 h 677337"/>
                    <a:gd name="connsiteX400" fmla="*/ 362664 w 364971"/>
                    <a:gd name="connsiteY400" fmla="*/ 670930 h 677337"/>
                    <a:gd name="connsiteX401" fmla="*/ 354667 w 364971"/>
                    <a:gd name="connsiteY401" fmla="*/ 677095 h 677337"/>
                    <a:gd name="connsiteX402" fmla="*/ 346670 w 364971"/>
                    <a:gd name="connsiteY402" fmla="*/ 675862 h 677337"/>
                    <a:gd name="connsiteX403" fmla="*/ 341749 w 364971"/>
                    <a:gd name="connsiteY403" fmla="*/ 670313 h 677337"/>
                    <a:gd name="connsiteX404" fmla="*/ 341749 w 364971"/>
                    <a:gd name="connsiteY404" fmla="*/ 669696 h 677337"/>
                    <a:gd name="connsiteX405" fmla="*/ 341134 w 364971"/>
                    <a:gd name="connsiteY405" fmla="*/ 668463 h 677337"/>
                    <a:gd name="connsiteX406" fmla="*/ 339904 w 364971"/>
                    <a:gd name="connsiteY406" fmla="*/ 665997 h 677337"/>
                    <a:gd name="connsiteX407" fmla="*/ 338673 w 364971"/>
                    <a:gd name="connsiteY407" fmla="*/ 662914 h 677337"/>
                    <a:gd name="connsiteX408" fmla="*/ 336828 w 364971"/>
                    <a:gd name="connsiteY408" fmla="*/ 659214 h 677337"/>
                    <a:gd name="connsiteX409" fmla="*/ 334367 w 364971"/>
                    <a:gd name="connsiteY409" fmla="*/ 654898 h 677337"/>
                    <a:gd name="connsiteX410" fmla="*/ 330676 w 364971"/>
                    <a:gd name="connsiteY410" fmla="*/ 649965 h 677337"/>
                    <a:gd name="connsiteX411" fmla="*/ 326370 w 364971"/>
                    <a:gd name="connsiteY411" fmla="*/ 644416 h 677337"/>
                    <a:gd name="connsiteX412" fmla="*/ 321449 w 364971"/>
                    <a:gd name="connsiteY412" fmla="*/ 638867 h 677337"/>
                    <a:gd name="connsiteX413" fmla="*/ 315297 w 364971"/>
                    <a:gd name="connsiteY413" fmla="*/ 632084 h 677337"/>
                    <a:gd name="connsiteX414" fmla="*/ 299918 w 364971"/>
                    <a:gd name="connsiteY414" fmla="*/ 618519 h 677337"/>
                    <a:gd name="connsiteX415" fmla="*/ 290133 w 364971"/>
                    <a:gd name="connsiteY415" fmla="*/ 611163 h 677337"/>
                    <a:gd name="connsiteX416" fmla="*/ 285593 w 364971"/>
                    <a:gd name="connsiteY416" fmla="*/ 613185 h 677337"/>
                    <a:gd name="connsiteX417" fmla="*/ 258656 w 364971"/>
                    <a:gd name="connsiteY417" fmla="*/ 631595 h 677337"/>
                    <a:gd name="connsiteX418" fmla="*/ 208454 w 364971"/>
                    <a:gd name="connsiteY418" fmla="*/ 632209 h 677337"/>
                    <a:gd name="connsiteX419" fmla="*/ 161925 w 364971"/>
                    <a:gd name="connsiteY419" fmla="*/ 622390 h 677337"/>
                    <a:gd name="connsiteX420" fmla="*/ 171108 w 364971"/>
                    <a:gd name="connsiteY420" fmla="*/ 600299 h 677337"/>
                    <a:gd name="connsiteX421" fmla="*/ 217025 w 364971"/>
                    <a:gd name="connsiteY421" fmla="*/ 575752 h 677337"/>
                    <a:gd name="connsiteX422" fmla="*/ 255595 w 364971"/>
                    <a:gd name="connsiteY422" fmla="*/ 586798 h 677337"/>
                    <a:gd name="connsiteX423" fmla="*/ 262794 w 364971"/>
                    <a:gd name="connsiteY423" fmla="*/ 590611 h 677337"/>
                    <a:gd name="connsiteX424" fmla="*/ 260548 w 364971"/>
                    <a:gd name="connsiteY424" fmla="*/ 588923 h 677337"/>
                    <a:gd name="connsiteX425" fmla="*/ 211336 w 364971"/>
                    <a:gd name="connsiteY425" fmla="*/ 555626 h 677337"/>
                    <a:gd name="connsiteX426" fmla="*/ 206468 w 364971"/>
                    <a:gd name="connsiteY426" fmla="*/ 552482 h 677337"/>
                    <a:gd name="connsiteX427" fmla="*/ 200514 w 364971"/>
                    <a:gd name="connsiteY427" fmla="*/ 555304 h 677337"/>
                    <a:gd name="connsiteX428" fmla="*/ 174870 w 364971"/>
                    <a:gd name="connsiteY428" fmla="*/ 571293 h 677337"/>
                    <a:gd name="connsiteX429" fmla="*/ 151057 w 364971"/>
                    <a:gd name="connsiteY429" fmla="*/ 579288 h 677337"/>
                    <a:gd name="connsiteX430" fmla="*/ 123581 w 364971"/>
                    <a:gd name="connsiteY430" fmla="*/ 565758 h 677337"/>
                    <a:gd name="connsiteX431" fmla="*/ 114423 w 364971"/>
                    <a:gd name="connsiteY431" fmla="*/ 557149 h 677337"/>
                    <a:gd name="connsiteX432" fmla="*/ 105264 w 364971"/>
                    <a:gd name="connsiteY432" fmla="*/ 549769 h 677337"/>
                    <a:gd name="connsiteX433" fmla="*/ 77788 w 364971"/>
                    <a:gd name="connsiteY433" fmla="*/ 546079 h 677337"/>
                    <a:gd name="connsiteX434" fmla="*/ 80841 w 364971"/>
                    <a:gd name="connsiteY434" fmla="*/ 539929 h 677337"/>
                    <a:gd name="connsiteX435" fmla="*/ 90000 w 364971"/>
                    <a:gd name="connsiteY435" fmla="*/ 527015 h 677337"/>
                    <a:gd name="connsiteX436" fmla="*/ 137625 w 364971"/>
                    <a:gd name="connsiteY436" fmla="*/ 512870 h 677337"/>
                    <a:gd name="connsiteX437" fmla="*/ 173038 w 364971"/>
                    <a:gd name="connsiteY437" fmla="*/ 528860 h 677337"/>
                    <a:gd name="connsiteX438" fmla="*/ 173970 w 364971"/>
                    <a:gd name="connsiteY438" fmla="*/ 529426 h 677337"/>
                    <a:gd name="connsiteX439" fmla="*/ 157817 w 364971"/>
                    <a:gd name="connsiteY439" fmla="*/ 515548 h 677337"/>
                    <a:gd name="connsiteX440" fmla="*/ 133356 w 364971"/>
                    <a:gd name="connsiteY440" fmla="*/ 489803 h 677337"/>
                    <a:gd name="connsiteX441" fmla="*/ 126176 w 364971"/>
                    <a:gd name="connsiteY441" fmla="*/ 491495 h 677337"/>
                    <a:gd name="connsiteX442" fmla="*/ 98511 w 364971"/>
                    <a:gd name="connsiteY442" fmla="*/ 500909 h 677337"/>
                    <a:gd name="connsiteX443" fmla="*/ 74535 w 364971"/>
                    <a:gd name="connsiteY443" fmla="*/ 501537 h 677337"/>
                    <a:gd name="connsiteX444" fmla="*/ 62240 w 364971"/>
                    <a:gd name="connsiteY444" fmla="*/ 494006 h 677337"/>
                    <a:gd name="connsiteX445" fmla="*/ 56092 w 364971"/>
                    <a:gd name="connsiteY445" fmla="*/ 487729 h 677337"/>
                    <a:gd name="connsiteX446" fmla="*/ 51174 w 364971"/>
                    <a:gd name="connsiteY446" fmla="*/ 479570 h 677337"/>
                    <a:gd name="connsiteX447" fmla="*/ 45026 w 364971"/>
                    <a:gd name="connsiteY447" fmla="*/ 467645 h 677337"/>
                    <a:gd name="connsiteX448" fmla="*/ 41338 w 364971"/>
                    <a:gd name="connsiteY448" fmla="*/ 461997 h 677337"/>
                    <a:gd name="connsiteX449" fmla="*/ 37649 w 364971"/>
                    <a:gd name="connsiteY449" fmla="*/ 456976 h 677337"/>
                    <a:gd name="connsiteX450" fmla="*/ 14288 w 364971"/>
                    <a:gd name="connsiteY450" fmla="*/ 441913 h 677337"/>
                    <a:gd name="connsiteX451" fmla="*/ 18591 w 364971"/>
                    <a:gd name="connsiteY451" fmla="*/ 436892 h 677337"/>
                    <a:gd name="connsiteX452" fmla="*/ 31502 w 364971"/>
                    <a:gd name="connsiteY452" fmla="*/ 428733 h 677337"/>
                    <a:gd name="connsiteX453" fmla="*/ 51712 w 364971"/>
                    <a:gd name="connsiteY453" fmla="*/ 425673 h 677337"/>
                    <a:gd name="connsiteX454" fmla="*/ 78839 w 364971"/>
                    <a:gd name="connsiteY454" fmla="*/ 434382 h 677337"/>
                    <a:gd name="connsiteX455" fmla="*/ 95438 w 364971"/>
                    <a:gd name="connsiteY455" fmla="*/ 446306 h 677337"/>
                    <a:gd name="connsiteX456" fmla="*/ 106503 w 364971"/>
                    <a:gd name="connsiteY456" fmla="*/ 459486 h 677337"/>
                    <a:gd name="connsiteX457" fmla="*/ 118799 w 364971"/>
                    <a:gd name="connsiteY457" fmla="*/ 473294 h 677337"/>
                    <a:gd name="connsiteX458" fmla="*/ 120105 w 364971"/>
                    <a:gd name="connsiteY458" fmla="*/ 474094 h 677337"/>
                    <a:gd name="connsiteX459" fmla="*/ 109835 w 364971"/>
                    <a:gd name="connsiteY459" fmla="*/ 461904 h 677337"/>
                    <a:gd name="connsiteX460" fmla="*/ 88920 w 364971"/>
                    <a:gd name="connsiteY460" fmla="*/ 431074 h 677337"/>
                    <a:gd name="connsiteX461" fmla="*/ 80923 w 364971"/>
                    <a:gd name="connsiteY461" fmla="*/ 413810 h 677337"/>
                    <a:gd name="connsiteX462" fmla="*/ 80354 w 364971"/>
                    <a:gd name="connsiteY462" fmla="*/ 411972 h 677337"/>
                    <a:gd name="connsiteX463" fmla="*/ 76729 w 364971"/>
                    <a:gd name="connsiteY463" fmla="*/ 411364 h 677337"/>
                    <a:gd name="connsiteX464" fmla="*/ 49721 w 364971"/>
                    <a:gd name="connsiteY464" fmla="*/ 408892 h 677337"/>
                    <a:gd name="connsiteX465" fmla="*/ 28236 w 364971"/>
                    <a:gd name="connsiteY465" fmla="*/ 399623 h 677337"/>
                    <a:gd name="connsiteX466" fmla="*/ 20257 w 364971"/>
                    <a:gd name="connsiteY466" fmla="*/ 387882 h 677337"/>
                    <a:gd name="connsiteX467" fmla="*/ 16573 w 364971"/>
                    <a:gd name="connsiteY467" fmla="*/ 370579 h 677337"/>
                    <a:gd name="connsiteX468" fmla="*/ 15960 w 364971"/>
                    <a:gd name="connsiteY468" fmla="*/ 357602 h 677337"/>
                    <a:gd name="connsiteX469" fmla="*/ 14732 w 364971"/>
                    <a:gd name="connsiteY469" fmla="*/ 345861 h 677337"/>
                    <a:gd name="connsiteX470" fmla="*/ 9821 w 364971"/>
                    <a:gd name="connsiteY470" fmla="*/ 335356 h 677337"/>
                    <a:gd name="connsiteX471" fmla="*/ 0 w 364971"/>
                    <a:gd name="connsiteY471" fmla="*/ 324851 h 677337"/>
                    <a:gd name="connsiteX472" fmla="*/ 5525 w 364971"/>
                    <a:gd name="connsiteY472" fmla="*/ 322379 h 677337"/>
                    <a:gd name="connsiteX473" fmla="*/ 19643 w 364971"/>
                    <a:gd name="connsiteY473" fmla="*/ 320525 h 677337"/>
                    <a:gd name="connsiteX474" fmla="*/ 38671 w 364971"/>
                    <a:gd name="connsiteY474" fmla="*/ 326087 h 677337"/>
                    <a:gd name="connsiteX475" fmla="*/ 48493 w 364971"/>
                    <a:gd name="connsiteY475" fmla="*/ 333502 h 677337"/>
                    <a:gd name="connsiteX476" fmla="*/ 57700 w 364971"/>
                    <a:gd name="connsiteY476" fmla="*/ 344007 h 677337"/>
                    <a:gd name="connsiteX477" fmla="*/ 63839 w 364971"/>
                    <a:gd name="connsiteY477" fmla="*/ 352659 h 677337"/>
                    <a:gd name="connsiteX478" fmla="*/ 67522 w 364971"/>
                    <a:gd name="connsiteY478" fmla="*/ 360692 h 677337"/>
                    <a:gd name="connsiteX479" fmla="*/ 71205 w 364971"/>
                    <a:gd name="connsiteY479" fmla="*/ 376141 h 677337"/>
                    <a:gd name="connsiteX480" fmla="*/ 73652 w 364971"/>
                    <a:gd name="connsiteY480" fmla="*/ 384148 h 677337"/>
                    <a:gd name="connsiteX481" fmla="*/ 69850 w 364971"/>
                    <a:gd name="connsiteY481" fmla="*/ 358316 h 677337"/>
                    <a:gd name="connsiteX482" fmla="*/ 69850 w 364971"/>
                    <a:gd name="connsiteY482" fmla="*/ 354000 h 677337"/>
                    <a:gd name="connsiteX483" fmla="*/ 69850 w 364971"/>
                    <a:gd name="connsiteY483" fmla="*/ 349067 h 677337"/>
                    <a:gd name="connsiteX484" fmla="*/ 69850 w 364971"/>
                    <a:gd name="connsiteY484" fmla="*/ 339818 h 677337"/>
                    <a:gd name="connsiteX485" fmla="*/ 70703 w 364971"/>
                    <a:gd name="connsiteY485" fmla="*/ 326983 h 677337"/>
                    <a:gd name="connsiteX486" fmla="*/ 65017 w 364971"/>
                    <a:gd name="connsiteY486" fmla="*/ 323520 h 677337"/>
                    <a:gd name="connsiteX487" fmla="*/ 41918 w 364971"/>
                    <a:gd name="connsiteY487" fmla="*/ 311162 h 677337"/>
                    <a:gd name="connsiteX488" fmla="*/ 26935 w 364971"/>
                    <a:gd name="connsiteY488" fmla="*/ 295715 h 677337"/>
                    <a:gd name="connsiteX489" fmla="*/ 24437 w 364971"/>
                    <a:gd name="connsiteY489" fmla="*/ 290154 h 677337"/>
                    <a:gd name="connsiteX490" fmla="*/ 23813 w 364971"/>
                    <a:gd name="connsiteY490" fmla="*/ 283357 h 677337"/>
                    <a:gd name="connsiteX491" fmla="*/ 26310 w 364971"/>
                    <a:gd name="connsiteY491" fmla="*/ 268528 h 677337"/>
                    <a:gd name="connsiteX492" fmla="*/ 23813 w 364971"/>
                    <a:gd name="connsiteY492" fmla="*/ 226511 h 677337"/>
                    <a:gd name="connsiteX493" fmla="*/ 29510 w 364971"/>
                    <a:gd name="connsiteY493" fmla="*/ 226356 h 677337"/>
                    <a:gd name="connsiteX494" fmla="*/ 43166 w 364971"/>
                    <a:gd name="connsiteY494" fmla="*/ 228982 h 677337"/>
                    <a:gd name="connsiteX495" fmla="*/ 58774 w 364971"/>
                    <a:gd name="connsiteY495" fmla="*/ 238251 h 677337"/>
                    <a:gd name="connsiteX496" fmla="*/ 71260 w 364971"/>
                    <a:gd name="connsiteY496" fmla="*/ 259259 h 677337"/>
                    <a:gd name="connsiteX497" fmla="*/ 75006 w 364971"/>
                    <a:gd name="connsiteY497" fmla="*/ 276560 h 677337"/>
                    <a:gd name="connsiteX498" fmla="*/ 74382 w 364971"/>
                    <a:gd name="connsiteY498" fmla="*/ 283975 h 677337"/>
                    <a:gd name="connsiteX499" fmla="*/ 73133 w 364971"/>
                    <a:gd name="connsiteY499" fmla="*/ 291390 h 677337"/>
                    <a:gd name="connsiteX500" fmla="*/ 71884 w 364971"/>
                    <a:gd name="connsiteY500" fmla="*/ 299422 h 677337"/>
                    <a:gd name="connsiteX501" fmla="*/ 72454 w 364971"/>
                    <a:gd name="connsiteY501" fmla="*/ 306749 h 677337"/>
                    <a:gd name="connsiteX502" fmla="*/ 72926 w 364971"/>
                    <a:gd name="connsiteY502" fmla="*/ 303439 h 677337"/>
                    <a:gd name="connsiteX503" fmla="*/ 72926 w 364971"/>
                    <a:gd name="connsiteY503" fmla="*/ 298507 h 677337"/>
                    <a:gd name="connsiteX504" fmla="*/ 73541 w 364971"/>
                    <a:gd name="connsiteY504" fmla="*/ 294190 h 677337"/>
                    <a:gd name="connsiteX505" fmla="*/ 74771 w 364971"/>
                    <a:gd name="connsiteY505" fmla="*/ 284942 h 677337"/>
                    <a:gd name="connsiteX506" fmla="*/ 79693 w 364971"/>
                    <a:gd name="connsiteY506" fmla="*/ 267677 h 677337"/>
                    <a:gd name="connsiteX507" fmla="*/ 85844 w 364971"/>
                    <a:gd name="connsiteY507" fmla="*/ 251645 h 677337"/>
                    <a:gd name="connsiteX508" fmla="*/ 87642 w 364971"/>
                    <a:gd name="connsiteY508" fmla="*/ 247680 h 677337"/>
                    <a:gd name="connsiteX509" fmla="*/ 83687 w 364971"/>
                    <a:gd name="connsiteY509" fmla="*/ 243163 h 677337"/>
                    <a:gd name="connsiteX510" fmla="*/ 65891 w 364971"/>
                    <a:gd name="connsiteY510" fmla="*/ 226514 h 677337"/>
                    <a:gd name="connsiteX511" fmla="*/ 55229 w 364971"/>
                    <a:gd name="connsiteY511" fmla="*/ 209787 h 677337"/>
                    <a:gd name="connsiteX512" fmla="*/ 55229 w 364971"/>
                    <a:gd name="connsiteY512" fmla="*/ 198636 h 677337"/>
                    <a:gd name="connsiteX513" fmla="*/ 59619 w 364971"/>
                    <a:gd name="connsiteY513" fmla="*/ 186246 h 677337"/>
                    <a:gd name="connsiteX514" fmla="*/ 67773 w 364971"/>
                    <a:gd name="connsiteY514" fmla="*/ 169519 h 677337"/>
                    <a:gd name="connsiteX515" fmla="*/ 64010 w 364971"/>
                    <a:gd name="connsiteY515" fmla="*/ 149075 h 677337"/>
                    <a:gd name="connsiteX516" fmla="*/ 81570 w 364971"/>
                    <a:gd name="connsiteY516" fmla="*/ 154651 h 677337"/>
                    <a:gd name="connsiteX517" fmla="*/ 94740 w 364971"/>
                    <a:gd name="connsiteY517" fmla="*/ 165802 h 677337"/>
                    <a:gd name="connsiteX518" fmla="*/ 99758 w 364971"/>
                    <a:gd name="connsiteY518" fmla="*/ 175095 h 677337"/>
                    <a:gd name="connsiteX519" fmla="*/ 103521 w 364971"/>
                    <a:gd name="connsiteY519" fmla="*/ 186865 h 677337"/>
                    <a:gd name="connsiteX520" fmla="*/ 103521 w 364971"/>
                    <a:gd name="connsiteY520" fmla="*/ 202973 h 677337"/>
                    <a:gd name="connsiteX521" fmla="*/ 98503 w 364971"/>
                    <a:gd name="connsiteY521" fmla="*/ 216602 h 677337"/>
                    <a:gd name="connsiteX522" fmla="*/ 94113 w 364971"/>
                    <a:gd name="connsiteY522" fmla="*/ 230851 h 677337"/>
                    <a:gd name="connsiteX523" fmla="*/ 94255 w 364971"/>
                    <a:gd name="connsiteY523" fmla="*/ 233097 h 677337"/>
                    <a:gd name="connsiteX524" fmla="*/ 113526 w 364971"/>
                    <a:gd name="connsiteY524" fmla="*/ 190603 h 677337"/>
                    <a:gd name="connsiteX525" fmla="*/ 117217 w 364971"/>
                    <a:gd name="connsiteY525" fmla="*/ 183820 h 677337"/>
                    <a:gd name="connsiteX526" fmla="*/ 119908 w 364971"/>
                    <a:gd name="connsiteY526" fmla="*/ 178874 h 677337"/>
                    <a:gd name="connsiteX527" fmla="*/ 116452 w 364971"/>
                    <a:gd name="connsiteY527" fmla="*/ 172964 h 677337"/>
                    <a:gd name="connsiteX528" fmla="*/ 103125 w 364971"/>
                    <a:gd name="connsiteY528" fmla="*/ 155181 h 677337"/>
                    <a:gd name="connsiteX529" fmla="*/ 95250 w 364971"/>
                    <a:gd name="connsiteY529" fmla="*/ 138695 h 677337"/>
                    <a:gd name="connsiteX530" fmla="*/ 101913 w 364971"/>
                    <a:gd name="connsiteY530" fmla="*/ 117936 h 677337"/>
                    <a:gd name="connsiteX531" fmla="*/ 109183 w 364971"/>
                    <a:gd name="connsiteY531" fmla="*/ 85575 h 677337"/>
                    <a:gd name="connsiteX532" fmla="*/ 124327 w 364971"/>
                    <a:gd name="connsiteY532" fmla="*/ 92291 h 677337"/>
                    <a:gd name="connsiteX533" fmla="*/ 141288 w 364971"/>
                    <a:gd name="connsiteY533" fmla="*/ 123431 h 677337"/>
                    <a:gd name="connsiteX534" fmla="*/ 139471 w 364971"/>
                    <a:gd name="connsiteY534" fmla="*/ 138695 h 677337"/>
                    <a:gd name="connsiteX535" fmla="*/ 133413 w 364971"/>
                    <a:gd name="connsiteY535" fmla="*/ 150296 h 677337"/>
                    <a:gd name="connsiteX536" fmla="*/ 127355 w 364971"/>
                    <a:gd name="connsiteY536" fmla="*/ 163118 h 677337"/>
                    <a:gd name="connsiteX537" fmla="*/ 127193 w 364971"/>
                    <a:gd name="connsiteY537" fmla="*/ 165489 h 677337"/>
                    <a:gd name="connsiteX538" fmla="*/ 128290 w 364971"/>
                    <a:gd name="connsiteY538" fmla="*/ 163473 h 677337"/>
                    <a:gd name="connsiteX539" fmla="*/ 143669 w 364971"/>
                    <a:gd name="connsiteY539" fmla="*/ 139425 h 677337"/>
                    <a:gd name="connsiteX540" fmla="*/ 151051 w 364971"/>
                    <a:gd name="connsiteY540" fmla="*/ 128327 h 677337"/>
                    <a:gd name="connsiteX541" fmla="*/ 157791 w 364971"/>
                    <a:gd name="connsiteY541" fmla="*/ 119492 h 677337"/>
                    <a:gd name="connsiteX542" fmla="*/ 154962 w 364971"/>
                    <a:gd name="connsiteY542" fmla="*/ 113547 h 677337"/>
                    <a:gd name="connsiteX543" fmla="*/ 143597 w 364971"/>
                    <a:gd name="connsiteY543" fmla="*/ 95619 h 677337"/>
                    <a:gd name="connsiteX544" fmla="*/ 145453 w 364971"/>
                    <a:gd name="connsiteY544" fmla="*/ 61147 h 677337"/>
                    <a:gd name="connsiteX545" fmla="*/ 154112 w 364971"/>
                    <a:gd name="connsiteY545" fmla="*/ 31600 h 677337"/>
                    <a:gd name="connsiteX546" fmla="*/ 168337 w 364971"/>
                    <a:gd name="connsiteY546" fmla="*/ 38371 h 677337"/>
                    <a:gd name="connsiteX547" fmla="*/ 182563 w 364971"/>
                    <a:gd name="connsiteY547" fmla="*/ 69150 h 677337"/>
                    <a:gd name="connsiteX548" fmla="*/ 173285 w 364971"/>
                    <a:gd name="connsiteY548" fmla="*/ 94388 h 677337"/>
                    <a:gd name="connsiteX549" fmla="*/ 166482 w 364971"/>
                    <a:gd name="connsiteY549" fmla="*/ 105468 h 677337"/>
                    <a:gd name="connsiteX550" fmla="*/ 165877 w 364971"/>
                    <a:gd name="connsiteY550" fmla="*/ 108718 h 677337"/>
                    <a:gd name="connsiteX551" fmla="*/ 166430 w 364971"/>
                    <a:gd name="connsiteY551" fmla="*/ 107979 h 677337"/>
                    <a:gd name="connsiteX552" fmla="*/ 173196 w 364971"/>
                    <a:gd name="connsiteY552" fmla="*/ 98730 h 677337"/>
                    <a:gd name="connsiteX553" fmla="*/ 197187 w 364971"/>
                    <a:gd name="connsiteY553" fmla="*/ 68517 h 677337"/>
                    <a:gd name="connsiteX554" fmla="*/ 212566 w 364971"/>
                    <a:gd name="connsiteY554" fmla="*/ 48786 h 677337"/>
                    <a:gd name="connsiteX555" fmla="*/ 212957 w 364971"/>
                    <a:gd name="connsiteY555" fmla="*/ 48199 h 677337"/>
                    <a:gd name="connsiteX556" fmla="*/ 220779 w 364971"/>
                    <a:gd name="connsiteY556" fmla="*/ 27400 h 677337"/>
                    <a:gd name="connsiteX557" fmla="*/ 228213 w 364971"/>
                    <a:gd name="connsiteY557" fmla="*/ 8432 h 677337"/>
                    <a:gd name="connsiteX558" fmla="*/ 252142 w 364971"/>
                    <a:gd name="connsiteY558" fmla="*/ 402 h 677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</a:cxnLst>
                  <a:rect l="l" t="t" r="r" b="b"/>
                  <a:pathLst>
                    <a:path w="364971" h="677337">
                      <a:moveTo>
                        <a:pt x="206617" y="599685"/>
                      </a:moveTo>
                      <a:cubicBezTo>
                        <a:pt x="198046" y="600912"/>
                        <a:pt x="194373" y="603367"/>
                        <a:pt x="194373" y="603367"/>
                      </a:cubicBezTo>
                      <a:cubicBezTo>
                        <a:pt x="194373" y="603367"/>
                        <a:pt x="213964" y="597230"/>
                        <a:pt x="236616" y="605208"/>
                      </a:cubicBezTo>
                      <a:cubicBezTo>
                        <a:pt x="249778" y="609810"/>
                        <a:pt x="260339" y="611651"/>
                        <a:pt x="269829" y="611805"/>
                      </a:cubicBezTo>
                      <a:lnTo>
                        <a:pt x="287831" y="609433"/>
                      </a:lnTo>
                      <a:lnTo>
                        <a:pt x="283809" y="606409"/>
                      </a:lnTo>
                      <a:lnTo>
                        <a:pt x="245187" y="604594"/>
                      </a:lnTo>
                      <a:cubicBezTo>
                        <a:pt x="227433" y="598458"/>
                        <a:pt x="214576" y="598458"/>
                        <a:pt x="206617" y="599685"/>
                      </a:cubicBezTo>
                      <a:close/>
                      <a:moveTo>
                        <a:pt x="124803" y="533779"/>
                      </a:moveTo>
                      <a:cubicBezTo>
                        <a:pt x="116254" y="533164"/>
                        <a:pt x="111980" y="535009"/>
                        <a:pt x="111980" y="535009"/>
                      </a:cubicBezTo>
                      <a:cubicBezTo>
                        <a:pt x="111980" y="535009"/>
                        <a:pt x="117476" y="535009"/>
                        <a:pt x="124803" y="535624"/>
                      </a:cubicBezTo>
                      <a:cubicBezTo>
                        <a:pt x="128466" y="536239"/>
                        <a:pt x="133351" y="536854"/>
                        <a:pt x="138235" y="538084"/>
                      </a:cubicBezTo>
                      <a:cubicBezTo>
                        <a:pt x="143120" y="539314"/>
                        <a:pt x="148005" y="541159"/>
                        <a:pt x="153500" y="544234"/>
                      </a:cubicBezTo>
                      <a:cubicBezTo>
                        <a:pt x="166322" y="550384"/>
                        <a:pt x="176091" y="552844"/>
                        <a:pt x="185250" y="553459"/>
                      </a:cubicBezTo>
                      <a:lnTo>
                        <a:pt x="204422" y="551160"/>
                      </a:lnTo>
                      <a:lnTo>
                        <a:pt x="200528" y="548645"/>
                      </a:lnTo>
                      <a:lnTo>
                        <a:pt x="199293" y="549154"/>
                      </a:lnTo>
                      <a:cubicBezTo>
                        <a:pt x="190745" y="550999"/>
                        <a:pt x="177923" y="551614"/>
                        <a:pt x="162048" y="544234"/>
                      </a:cubicBezTo>
                      <a:cubicBezTo>
                        <a:pt x="153500" y="540544"/>
                        <a:pt x="146173" y="538084"/>
                        <a:pt x="140067" y="536239"/>
                      </a:cubicBezTo>
                      <a:cubicBezTo>
                        <a:pt x="133961" y="534394"/>
                        <a:pt x="129077" y="533779"/>
                        <a:pt x="124803" y="533779"/>
                      </a:cubicBezTo>
                      <a:close/>
                      <a:moveTo>
                        <a:pt x="220169" y="482657"/>
                      </a:moveTo>
                      <a:cubicBezTo>
                        <a:pt x="220169" y="482657"/>
                        <a:pt x="218328" y="487005"/>
                        <a:pt x="219555" y="495081"/>
                      </a:cubicBezTo>
                      <a:cubicBezTo>
                        <a:pt x="220783" y="502535"/>
                        <a:pt x="224464" y="514338"/>
                        <a:pt x="235510" y="528004"/>
                      </a:cubicBezTo>
                      <a:cubicBezTo>
                        <a:pt x="246556" y="541049"/>
                        <a:pt x="250852" y="553473"/>
                        <a:pt x="252079" y="562791"/>
                      </a:cubicBezTo>
                      <a:lnTo>
                        <a:pt x="251978" y="565240"/>
                      </a:lnTo>
                      <a:lnTo>
                        <a:pt x="256386" y="568260"/>
                      </a:lnTo>
                      <a:lnTo>
                        <a:pt x="251389" y="547339"/>
                      </a:lnTo>
                      <a:cubicBezTo>
                        <a:pt x="247784" y="538720"/>
                        <a:pt x="242260" y="529868"/>
                        <a:pt x="233669" y="519929"/>
                      </a:cubicBezTo>
                      <a:cubicBezTo>
                        <a:pt x="226305" y="511232"/>
                        <a:pt x="223237" y="501914"/>
                        <a:pt x="221396" y="494460"/>
                      </a:cubicBezTo>
                      <a:cubicBezTo>
                        <a:pt x="220783" y="491354"/>
                        <a:pt x="220169" y="488248"/>
                        <a:pt x="220169" y="486384"/>
                      </a:cubicBezTo>
                      <a:cubicBezTo>
                        <a:pt x="220169" y="483899"/>
                        <a:pt x="220169" y="482657"/>
                        <a:pt x="220169" y="482657"/>
                      </a:cubicBezTo>
                      <a:close/>
                      <a:moveTo>
                        <a:pt x="48715" y="445679"/>
                      </a:moveTo>
                      <a:cubicBezTo>
                        <a:pt x="48715" y="445679"/>
                        <a:pt x="53633" y="446934"/>
                        <a:pt x="60396" y="450700"/>
                      </a:cubicBezTo>
                      <a:cubicBezTo>
                        <a:pt x="63470" y="452583"/>
                        <a:pt x="67773" y="455093"/>
                        <a:pt x="71462" y="458231"/>
                      </a:cubicBezTo>
                      <a:cubicBezTo>
                        <a:pt x="75765" y="460742"/>
                        <a:pt x="80068" y="464507"/>
                        <a:pt x="84372" y="468273"/>
                      </a:cubicBezTo>
                      <a:cubicBezTo>
                        <a:pt x="89905" y="473294"/>
                        <a:pt x="94208" y="477060"/>
                        <a:pt x="99126" y="479570"/>
                      </a:cubicBezTo>
                      <a:cubicBezTo>
                        <a:pt x="101585" y="481453"/>
                        <a:pt x="104044" y="482708"/>
                        <a:pt x="105889" y="483336"/>
                      </a:cubicBezTo>
                      <a:cubicBezTo>
                        <a:pt x="108348" y="484591"/>
                        <a:pt x="110192" y="485219"/>
                        <a:pt x="112651" y="485846"/>
                      </a:cubicBezTo>
                      <a:cubicBezTo>
                        <a:pt x="116955" y="487729"/>
                        <a:pt x="120643" y="488357"/>
                        <a:pt x="124947" y="488985"/>
                      </a:cubicBezTo>
                      <a:lnTo>
                        <a:pt x="132650" y="488985"/>
                      </a:lnTo>
                      <a:lnTo>
                        <a:pt x="129031" y="484689"/>
                      </a:lnTo>
                      <a:lnTo>
                        <a:pt x="126176" y="485219"/>
                      </a:lnTo>
                      <a:cubicBezTo>
                        <a:pt x="118184" y="485219"/>
                        <a:pt x="105889" y="482708"/>
                        <a:pt x="92364" y="471411"/>
                      </a:cubicBezTo>
                      <a:cubicBezTo>
                        <a:pt x="78839" y="458859"/>
                        <a:pt x="68388" y="452583"/>
                        <a:pt x="60396" y="448817"/>
                      </a:cubicBezTo>
                      <a:cubicBezTo>
                        <a:pt x="53018" y="445679"/>
                        <a:pt x="48715" y="445679"/>
                        <a:pt x="48715" y="445679"/>
                      </a:cubicBezTo>
                      <a:close/>
                      <a:moveTo>
                        <a:pt x="159670" y="429581"/>
                      </a:moveTo>
                      <a:cubicBezTo>
                        <a:pt x="159670" y="429581"/>
                        <a:pt x="157197" y="432663"/>
                        <a:pt x="155960" y="440061"/>
                      </a:cubicBezTo>
                      <a:cubicBezTo>
                        <a:pt x="154723" y="446841"/>
                        <a:pt x="155342" y="457321"/>
                        <a:pt x="162761" y="471498"/>
                      </a:cubicBezTo>
                      <a:cubicBezTo>
                        <a:pt x="170181" y="484443"/>
                        <a:pt x="172036" y="496155"/>
                        <a:pt x="172036" y="504785"/>
                      </a:cubicBezTo>
                      <a:lnTo>
                        <a:pt x="172001" y="505050"/>
                      </a:lnTo>
                      <a:lnTo>
                        <a:pt x="176010" y="508206"/>
                      </a:lnTo>
                      <a:lnTo>
                        <a:pt x="175745" y="502936"/>
                      </a:lnTo>
                      <a:cubicBezTo>
                        <a:pt x="175127" y="499237"/>
                        <a:pt x="174509" y="494922"/>
                        <a:pt x="173891" y="490607"/>
                      </a:cubicBezTo>
                      <a:cubicBezTo>
                        <a:pt x="172654" y="486909"/>
                        <a:pt x="171417" y="482594"/>
                        <a:pt x="169563" y="478279"/>
                      </a:cubicBezTo>
                      <a:cubicBezTo>
                        <a:pt x="167708" y="473348"/>
                        <a:pt x="165234" y="469033"/>
                        <a:pt x="162143" y="463485"/>
                      </a:cubicBezTo>
                      <a:cubicBezTo>
                        <a:pt x="160288" y="459170"/>
                        <a:pt x="158433" y="454855"/>
                        <a:pt x="157815" y="450540"/>
                      </a:cubicBezTo>
                      <a:cubicBezTo>
                        <a:pt x="157197" y="446841"/>
                        <a:pt x="157197" y="443143"/>
                        <a:pt x="157197" y="440061"/>
                      </a:cubicBezTo>
                      <a:cubicBezTo>
                        <a:pt x="157815" y="433280"/>
                        <a:pt x="159670" y="429581"/>
                        <a:pt x="159670" y="429581"/>
                      </a:cubicBezTo>
                      <a:close/>
                      <a:moveTo>
                        <a:pt x="128490" y="371210"/>
                      </a:moveTo>
                      <a:cubicBezTo>
                        <a:pt x="128490" y="371210"/>
                        <a:pt x="127875" y="371826"/>
                        <a:pt x="126028" y="373058"/>
                      </a:cubicBezTo>
                      <a:cubicBezTo>
                        <a:pt x="124797" y="374291"/>
                        <a:pt x="122950" y="375523"/>
                        <a:pt x="121104" y="378604"/>
                      </a:cubicBezTo>
                      <a:cubicBezTo>
                        <a:pt x="119257" y="381069"/>
                        <a:pt x="117410" y="384766"/>
                        <a:pt x="116179" y="389080"/>
                      </a:cubicBezTo>
                      <a:cubicBezTo>
                        <a:pt x="115564" y="394009"/>
                        <a:pt x="114332" y="399555"/>
                        <a:pt x="115564" y="406950"/>
                      </a:cubicBezTo>
                      <a:cubicBezTo>
                        <a:pt x="116795" y="419890"/>
                        <a:pt x="114948" y="430982"/>
                        <a:pt x="112486" y="438376"/>
                      </a:cubicBezTo>
                      <a:lnTo>
                        <a:pt x="112162" y="439097"/>
                      </a:lnTo>
                      <a:lnTo>
                        <a:pt x="114994" y="444249"/>
                      </a:lnTo>
                      <a:lnTo>
                        <a:pt x="116795" y="437760"/>
                      </a:lnTo>
                      <a:cubicBezTo>
                        <a:pt x="116795" y="435911"/>
                        <a:pt x="117410" y="434063"/>
                        <a:pt x="117410" y="432214"/>
                      </a:cubicBezTo>
                      <a:cubicBezTo>
                        <a:pt x="118026" y="430365"/>
                        <a:pt x="118026" y="428517"/>
                        <a:pt x="118026" y="426668"/>
                      </a:cubicBezTo>
                      <a:cubicBezTo>
                        <a:pt x="118641" y="424820"/>
                        <a:pt x="118641" y="422971"/>
                        <a:pt x="118641" y="420506"/>
                      </a:cubicBezTo>
                      <a:cubicBezTo>
                        <a:pt x="118641" y="418657"/>
                        <a:pt x="118641" y="416809"/>
                        <a:pt x="118641" y="414344"/>
                      </a:cubicBezTo>
                      <a:cubicBezTo>
                        <a:pt x="118641" y="410031"/>
                        <a:pt x="118641" y="405101"/>
                        <a:pt x="118026" y="400171"/>
                      </a:cubicBezTo>
                      <a:cubicBezTo>
                        <a:pt x="117410" y="395858"/>
                        <a:pt x="118026" y="391544"/>
                        <a:pt x="118641" y="388463"/>
                      </a:cubicBezTo>
                      <a:cubicBezTo>
                        <a:pt x="119872" y="384766"/>
                        <a:pt x="121104" y="381685"/>
                        <a:pt x="122950" y="379220"/>
                      </a:cubicBezTo>
                      <a:cubicBezTo>
                        <a:pt x="124181" y="376756"/>
                        <a:pt x="125413" y="374291"/>
                        <a:pt x="126644" y="373058"/>
                      </a:cubicBezTo>
                      <a:cubicBezTo>
                        <a:pt x="127875" y="371826"/>
                        <a:pt x="128490" y="371210"/>
                        <a:pt x="128490" y="371210"/>
                      </a:cubicBezTo>
                      <a:close/>
                      <a:moveTo>
                        <a:pt x="28236" y="341535"/>
                      </a:moveTo>
                      <a:cubicBezTo>
                        <a:pt x="28236" y="341535"/>
                        <a:pt x="31305" y="344625"/>
                        <a:pt x="35602" y="350187"/>
                      </a:cubicBezTo>
                      <a:cubicBezTo>
                        <a:pt x="36830" y="351423"/>
                        <a:pt x="38058" y="353277"/>
                        <a:pt x="39285" y="355130"/>
                      </a:cubicBezTo>
                      <a:cubicBezTo>
                        <a:pt x="40513" y="356984"/>
                        <a:pt x="41741" y="358838"/>
                        <a:pt x="42968" y="360692"/>
                      </a:cubicBezTo>
                      <a:cubicBezTo>
                        <a:pt x="44196" y="363164"/>
                        <a:pt x="44810" y="365018"/>
                        <a:pt x="46037" y="367489"/>
                      </a:cubicBezTo>
                      <a:cubicBezTo>
                        <a:pt x="47265" y="369961"/>
                        <a:pt x="48493" y="372433"/>
                        <a:pt x="49721" y="374905"/>
                      </a:cubicBezTo>
                      <a:cubicBezTo>
                        <a:pt x="50948" y="377995"/>
                        <a:pt x="52176" y="381084"/>
                        <a:pt x="53403" y="383556"/>
                      </a:cubicBezTo>
                      <a:cubicBezTo>
                        <a:pt x="54631" y="386028"/>
                        <a:pt x="56473" y="388500"/>
                        <a:pt x="57700" y="390972"/>
                      </a:cubicBezTo>
                      <a:cubicBezTo>
                        <a:pt x="60769" y="395297"/>
                        <a:pt x="63839" y="398387"/>
                        <a:pt x="66908" y="401477"/>
                      </a:cubicBezTo>
                      <a:cubicBezTo>
                        <a:pt x="69977" y="404567"/>
                        <a:pt x="73046" y="406421"/>
                        <a:pt x="76729" y="408274"/>
                      </a:cubicBezTo>
                      <a:lnTo>
                        <a:pt x="79574" y="409454"/>
                      </a:lnTo>
                      <a:lnTo>
                        <a:pt x="78288" y="405301"/>
                      </a:lnTo>
                      <a:lnTo>
                        <a:pt x="73660" y="402713"/>
                      </a:lnTo>
                      <a:cubicBezTo>
                        <a:pt x="71205" y="401477"/>
                        <a:pt x="69363" y="399623"/>
                        <a:pt x="67522" y="397769"/>
                      </a:cubicBezTo>
                      <a:cubicBezTo>
                        <a:pt x="62611" y="393444"/>
                        <a:pt x="58928" y="387882"/>
                        <a:pt x="55245" y="380467"/>
                      </a:cubicBezTo>
                      <a:cubicBezTo>
                        <a:pt x="53403" y="376759"/>
                        <a:pt x="51562" y="373051"/>
                        <a:pt x="49721" y="369961"/>
                      </a:cubicBezTo>
                      <a:cubicBezTo>
                        <a:pt x="48493" y="366254"/>
                        <a:pt x="46651" y="363782"/>
                        <a:pt x="45424" y="360692"/>
                      </a:cubicBezTo>
                      <a:cubicBezTo>
                        <a:pt x="43582" y="358220"/>
                        <a:pt x="42355" y="355748"/>
                        <a:pt x="40513" y="353895"/>
                      </a:cubicBezTo>
                      <a:cubicBezTo>
                        <a:pt x="39285" y="352041"/>
                        <a:pt x="38058" y="350187"/>
                        <a:pt x="36830" y="348951"/>
                      </a:cubicBezTo>
                      <a:cubicBezTo>
                        <a:pt x="31919" y="342771"/>
                        <a:pt x="28236" y="341535"/>
                        <a:pt x="28236" y="341535"/>
                      </a:cubicBezTo>
                      <a:close/>
                      <a:moveTo>
                        <a:pt x="124842" y="308074"/>
                      </a:moveTo>
                      <a:cubicBezTo>
                        <a:pt x="124842" y="308074"/>
                        <a:pt x="121122" y="308074"/>
                        <a:pt x="115541" y="311774"/>
                      </a:cubicBezTo>
                      <a:cubicBezTo>
                        <a:pt x="113060" y="313624"/>
                        <a:pt x="109960" y="316091"/>
                        <a:pt x="107479" y="319791"/>
                      </a:cubicBezTo>
                      <a:cubicBezTo>
                        <a:pt x="104379" y="323490"/>
                        <a:pt x="101278" y="328423"/>
                        <a:pt x="99418" y="334590"/>
                      </a:cubicBezTo>
                      <a:cubicBezTo>
                        <a:pt x="98798" y="336440"/>
                        <a:pt x="98177" y="337673"/>
                        <a:pt x="97557" y="339523"/>
                      </a:cubicBezTo>
                      <a:lnTo>
                        <a:pt x="96435" y="342870"/>
                      </a:lnTo>
                      <a:lnTo>
                        <a:pt x="91711" y="350996"/>
                      </a:lnTo>
                      <a:lnTo>
                        <a:pt x="84535" y="361105"/>
                      </a:lnTo>
                      <a:lnTo>
                        <a:pt x="83324" y="362138"/>
                      </a:lnTo>
                      <a:lnTo>
                        <a:pt x="83868" y="364486"/>
                      </a:lnTo>
                      <a:lnTo>
                        <a:pt x="91711" y="350996"/>
                      </a:lnTo>
                      <a:lnTo>
                        <a:pt x="91976" y="350622"/>
                      </a:lnTo>
                      <a:cubicBezTo>
                        <a:pt x="93837" y="348156"/>
                        <a:pt x="95077" y="345689"/>
                        <a:pt x="96317" y="343223"/>
                      </a:cubicBezTo>
                      <a:lnTo>
                        <a:pt x="96435" y="342870"/>
                      </a:lnTo>
                      <a:lnTo>
                        <a:pt x="103759" y="330273"/>
                      </a:lnTo>
                      <a:cubicBezTo>
                        <a:pt x="106859" y="322257"/>
                        <a:pt x="111820" y="316091"/>
                        <a:pt x="116781" y="313008"/>
                      </a:cubicBezTo>
                      <a:cubicBezTo>
                        <a:pt x="121122" y="309308"/>
                        <a:pt x="124842" y="308074"/>
                        <a:pt x="124842" y="308074"/>
                      </a:cubicBezTo>
                      <a:close/>
                      <a:moveTo>
                        <a:pt x="45039" y="248137"/>
                      </a:moveTo>
                      <a:cubicBezTo>
                        <a:pt x="45039" y="248137"/>
                        <a:pt x="47537" y="251844"/>
                        <a:pt x="49409" y="258023"/>
                      </a:cubicBezTo>
                      <a:cubicBezTo>
                        <a:pt x="50658" y="261113"/>
                        <a:pt x="51907" y="264820"/>
                        <a:pt x="52531" y="268528"/>
                      </a:cubicBezTo>
                      <a:cubicBezTo>
                        <a:pt x="53780" y="272853"/>
                        <a:pt x="53780" y="277796"/>
                        <a:pt x="54404" y="282739"/>
                      </a:cubicBezTo>
                      <a:cubicBezTo>
                        <a:pt x="54404" y="295097"/>
                        <a:pt x="56901" y="304365"/>
                        <a:pt x="60023" y="311162"/>
                      </a:cubicBezTo>
                      <a:lnTo>
                        <a:pt x="70809" y="325396"/>
                      </a:lnTo>
                      <a:lnTo>
                        <a:pt x="71080" y="321321"/>
                      </a:lnTo>
                      <a:lnTo>
                        <a:pt x="71096" y="321081"/>
                      </a:lnTo>
                      <a:lnTo>
                        <a:pt x="69387" y="319813"/>
                      </a:lnTo>
                      <a:cubicBezTo>
                        <a:pt x="63768" y="314252"/>
                        <a:pt x="58150" y="304983"/>
                        <a:pt x="57525" y="289536"/>
                      </a:cubicBezTo>
                      <a:cubicBezTo>
                        <a:pt x="56901" y="285211"/>
                        <a:pt x="56901" y="282121"/>
                        <a:pt x="56277" y="278414"/>
                      </a:cubicBezTo>
                      <a:cubicBezTo>
                        <a:pt x="55652" y="275324"/>
                        <a:pt x="55652" y="272235"/>
                        <a:pt x="55028" y="269763"/>
                      </a:cubicBezTo>
                      <a:cubicBezTo>
                        <a:pt x="53780" y="264202"/>
                        <a:pt x="52531" y="259877"/>
                        <a:pt x="50658" y="256788"/>
                      </a:cubicBezTo>
                      <a:cubicBezTo>
                        <a:pt x="48161" y="250609"/>
                        <a:pt x="45039" y="248137"/>
                        <a:pt x="45039" y="248137"/>
                      </a:cubicBezTo>
                      <a:close/>
                      <a:moveTo>
                        <a:pt x="141867" y="242132"/>
                      </a:moveTo>
                      <a:cubicBezTo>
                        <a:pt x="141867" y="242132"/>
                        <a:pt x="138134" y="241510"/>
                        <a:pt x="132535" y="243998"/>
                      </a:cubicBezTo>
                      <a:cubicBezTo>
                        <a:pt x="129425" y="245242"/>
                        <a:pt x="125692" y="247107"/>
                        <a:pt x="122581" y="249595"/>
                      </a:cubicBezTo>
                      <a:cubicBezTo>
                        <a:pt x="118848" y="252704"/>
                        <a:pt x="115116" y="257058"/>
                        <a:pt x="110761" y="262033"/>
                      </a:cubicBezTo>
                      <a:cubicBezTo>
                        <a:pt x="107650" y="267630"/>
                        <a:pt x="103295" y="271984"/>
                        <a:pt x="99562" y="275093"/>
                      </a:cubicBezTo>
                      <a:cubicBezTo>
                        <a:pt x="95830" y="278203"/>
                        <a:pt x="92719" y="280068"/>
                        <a:pt x="88986" y="281934"/>
                      </a:cubicBezTo>
                      <a:lnTo>
                        <a:pt x="88372" y="282170"/>
                      </a:lnTo>
                      <a:lnTo>
                        <a:pt x="87518" y="286022"/>
                      </a:lnTo>
                      <a:lnTo>
                        <a:pt x="100185" y="277581"/>
                      </a:lnTo>
                      <a:cubicBezTo>
                        <a:pt x="101429" y="276959"/>
                        <a:pt x="102673" y="275715"/>
                        <a:pt x="103917" y="273849"/>
                      </a:cubicBezTo>
                      <a:cubicBezTo>
                        <a:pt x="105784" y="272605"/>
                        <a:pt x="107028" y="271362"/>
                        <a:pt x="108272" y="270118"/>
                      </a:cubicBezTo>
                      <a:cubicBezTo>
                        <a:pt x="109517" y="268252"/>
                        <a:pt x="110761" y="266386"/>
                        <a:pt x="112627" y="265143"/>
                      </a:cubicBezTo>
                      <a:cubicBezTo>
                        <a:pt x="113871" y="263277"/>
                        <a:pt x="115116" y="261411"/>
                        <a:pt x="116360" y="258924"/>
                      </a:cubicBezTo>
                      <a:cubicBezTo>
                        <a:pt x="118848" y="255814"/>
                        <a:pt x="121959" y="252704"/>
                        <a:pt x="124448" y="250217"/>
                      </a:cubicBezTo>
                      <a:cubicBezTo>
                        <a:pt x="127558" y="248351"/>
                        <a:pt x="130669" y="246485"/>
                        <a:pt x="133157" y="245242"/>
                      </a:cubicBezTo>
                      <a:cubicBezTo>
                        <a:pt x="138134" y="242754"/>
                        <a:pt x="141867" y="242132"/>
                        <a:pt x="141867" y="242132"/>
                      </a:cubicBezTo>
                      <a:close/>
                      <a:moveTo>
                        <a:pt x="171069" y="182124"/>
                      </a:moveTo>
                      <a:cubicBezTo>
                        <a:pt x="171069" y="182124"/>
                        <a:pt x="168000" y="180897"/>
                        <a:pt x="162475" y="182737"/>
                      </a:cubicBezTo>
                      <a:cubicBezTo>
                        <a:pt x="156337" y="183964"/>
                        <a:pt x="148971" y="187644"/>
                        <a:pt x="139763" y="196844"/>
                      </a:cubicBezTo>
                      <a:cubicBezTo>
                        <a:pt x="131170" y="205431"/>
                        <a:pt x="122576" y="209725"/>
                        <a:pt x="115824" y="211565"/>
                      </a:cubicBezTo>
                      <a:lnTo>
                        <a:pt x="113611" y="211811"/>
                      </a:lnTo>
                      <a:lnTo>
                        <a:pt x="112092" y="215327"/>
                      </a:lnTo>
                      <a:lnTo>
                        <a:pt x="126873" y="209725"/>
                      </a:lnTo>
                      <a:cubicBezTo>
                        <a:pt x="129942" y="207885"/>
                        <a:pt x="133011" y="206045"/>
                        <a:pt x="136081" y="203591"/>
                      </a:cubicBezTo>
                      <a:cubicBezTo>
                        <a:pt x="138536" y="201138"/>
                        <a:pt x="141605" y="198071"/>
                        <a:pt x="145288" y="195004"/>
                      </a:cubicBezTo>
                      <a:cubicBezTo>
                        <a:pt x="151426" y="188871"/>
                        <a:pt x="157565" y="185804"/>
                        <a:pt x="162475" y="183964"/>
                      </a:cubicBezTo>
                      <a:cubicBezTo>
                        <a:pt x="167386" y="182124"/>
                        <a:pt x="171069" y="182124"/>
                        <a:pt x="171069" y="182124"/>
                      </a:cubicBezTo>
                      <a:close/>
                      <a:moveTo>
                        <a:pt x="80943" y="171997"/>
                      </a:moveTo>
                      <a:cubicBezTo>
                        <a:pt x="80943" y="171997"/>
                        <a:pt x="82197" y="175714"/>
                        <a:pt x="83452" y="181290"/>
                      </a:cubicBezTo>
                      <a:cubicBezTo>
                        <a:pt x="83452" y="184387"/>
                        <a:pt x="84079" y="188104"/>
                        <a:pt x="84079" y="191821"/>
                      </a:cubicBezTo>
                      <a:cubicBezTo>
                        <a:pt x="84079" y="195538"/>
                        <a:pt x="84079" y="200495"/>
                        <a:pt x="82824" y="204831"/>
                      </a:cubicBezTo>
                      <a:cubicBezTo>
                        <a:pt x="82197" y="207309"/>
                        <a:pt x="81570" y="209787"/>
                        <a:pt x="81570" y="212265"/>
                      </a:cubicBezTo>
                      <a:cubicBezTo>
                        <a:pt x="81570" y="214743"/>
                        <a:pt x="80943" y="217221"/>
                        <a:pt x="80943" y="219080"/>
                      </a:cubicBezTo>
                      <a:cubicBezTo>
                        <a:pt x="80943" y="224036"/>
                        <a:pt x="81570" y="227753"/>
                        <a:pt x="82197" y="231470"/>
                      </a:cubicBezTo>
                      <a:lnTo>
                        <a:pt x="88233" y="246377"/>
                      </a:lnTo>
                      <a:lnTo>
                        <a:pt x="89729" y="243079"/>
                      </a:lnTo>
                      <a:lnTo>
                        <a:pt x="88469" y="241382"/>
                      </a:lnTo>
                      <a:cubicBezTo>
                        <a:pt x="84706" y="235187"/>
                        <a:pt x="82197" y="225275"/>
                        <a:pt x="84079" y="211026"/>
                      </a:cubicBezTo>
                      <a:cubicBezTo>
                        <a:pt x="85960" y="204212"/>
                        <a:pt x="85960" y="198017"/>
                        <a:pt x="85960" y="193060"/>
                      </a:cubicBezTo>
                      <a:cubicBezTo>
                        <a:pt x="85960" y="188104"/>
                        <a:pt x="85333" y="184387"/>
                        <a:pt x="84706" y="181290"/>
                      </a:cubicBezTo>
                      <a:cubicBezTo>
                        <a:pt x="82824" y="174475"/>
                        <a:pt x="80943" y="171997"/>
                        <a:pt x="80943" y="171997"/>
                      </a:cubicBezTo>
                      <a:close/>
                      <a:moveTo>
                        <a:pt x="197340" y="125716"/>
                      </a:moveTo>
                      <a:cubicBezTo>
                        <a:pt x="191762" y="126320"/>
                        <a:pt x="184324" y="129344"/>
                        <a:pt x="174408" y="137206"/>
                      </a:cubicBezTo>
                      <a:cubicBezTo>
                        <a:pt x="170069" y="140835"/>
                        <a:pt x="165731" y="143254"/>
                        <a:pt x="161392" y="145068"/>
                      </a:cubicBezTo>
                      <a:cubicBezTo>
                        <a:pt x="157674" y="146882"/>
                        <a:pt x="153955" y="147487"/>
                        <a:pt x="150236" y="148092"/>
                      </a:cubicBezTo>
                      <a:lnTo>
                        <a:pt x="148663" y="148092"/>
                      </a:lnTo>
                      <a:lnTo>
                        <a:pt x="146883" y="150875"/>
                      </a:lnTo>
                      <a:lnTo>
                        <a:pt x="160773" y="147487"/>
                      </a:lnTo>
                      <a:cubicBezTo>
                        <a:pt x="166970" y="145068"/>
                        <a:pt x="173168" y="141439"/>
                        <a:pt x="179986" y="135392"/>
                      </a:cubicBezTo>
                      <a:cubicBezTo>
                        <a:pt x="186184" y="130554"/>
                        <a:pt x="192381" y="128135"/>
                        <a:pt x="197959" y="126925"/>
                      </a:cubicBezTo>
                      <a:cubicBezTo>
                        <a:pt x="202918" y="125716"/>
                        <a:pt x="206017" y="125716"/>
                        <a:pt x="206017" y="125716"/>
                      </a:cubicBezTo>
                      <a:cubicBezTo>
                        <a:pt x="206017" y="125716"/>
                        <a:pt x="202918" y="124506"/>
                        <a:pt x="197340" y="125716"/>
                      </a:cubicBezTo>
                      <a:close/>
                      <a:moveTo>
                        <a:pt x="121904" y="107556"/>
                      </a:moveTo>
                      <a:cubicBezTo>
                        <a:pt x="121904" y="107556"/>
                        <a:pt x="123115" y="111219"/>
                        <a:pt x="123721" y="116714"/>
                      </a:cubicBezTo>
                      <a:cubicBezTo>
                        <a:pt x="123721" y="122210"/>
                        <a:pt x="123721" y="129537"/>
                        <a:pt x="120692" y="137474"/>
                      </a:cubicBezTo>
                      <a:cubicBezTo>
                        <a:pt x="117663" y="147243"/>
                        <a:pt x="116452" y="154570"/>
                        <a:pt x="116452" y="161287"/>
                      </a:cubicBezTo>
                      <a:lnTo>
                        <a:pt x="120251" y="178245"/>
                      </a:lnTo>
                      <a:lnTo>
                        <a:pt x="120908" y="177038"/>
                      </a:lnTo>
                      <a:lnTo>
                        <a:pt x="122547" y="174026"/>
                      </a:lnTo>
                      <a:lnTo>
                        <a:pt x="121298" y="171666"/>
                      </a:lnTo>
                      <a:cubicBezTo>
                        <a:pt x="120086" y="168614"/>
                        <a:pt x="118875" y="164339"/>
                        <a:pt x="118875" y="160065"/>
                      </a:cubicBezTo>
                      <a:cubicBezTo>
                        <a:pt x="118875" y="155181"/>
                        <a:pt x="119481" y="149686"/>
                        <a:pt x="121298" y="143580"/>
                      </a:cubicBezTo>
                      <a:cubicBezTo>
                        <a:pt x="123115" y="137474"/>
                        <a:pt x="124327" y="131979"/>
                        <a:pt x="124932" y="127705"/>
                      </a:cubicBezTo>
                      <a:cubicBezTo>
                        <a:pt x="125538" y="122820"/>
                        <a:pt x="125538" y="119157"/>
                        <a:pt x="124932" y="116104"/>
                      </a:cubicBezTo>
                      <a:cubicBezTo>
                        <a:pt x="123721" y="110609"/>
                        <a:pt x="121904" y="107556"/>
                        <a:pt x="121904" y="107556"/>
                      </a:cubicBezTo>
                      <a:close/>
                      <a:moveTo>
                        <a:pt x="234893" y="73933"/>
                      </a:moveTo>
                      <a:cubicBezTo>
                        <a:pt x="229960" y="74547"/>
                        <a:pt x="221942" y="76388"/>
                        <a:pt x="212691" y="83141"/>
                      </a:cubicBezTo>
                      <a:cubicBezTo>
                        <a:pt x="203440" y="89893"/>
                        <a:pt x="195423" y="91734"/>
                        <a:pt x="189256" y="92348"/>
                      </a:cubicBezTo>
                      <a:lnTo>
                        <a:pt x="187052" y="92074"/>
                      </a:lnTo>
                      <a:lnTo>
                        <a:pt x="185338" y="94336"/>
                      </a:lnTo>
                      <a:lnTo>
                        <a:pt x="218242" y="81913"/>
                      </a:lnTo>
                      <a:cubicBezTo>
                        <a:pt x="229960" y="73319"/>
                        <a:pt x="242911" y="73933"/>
                        <a:pt x="242911" y="73933"/>
                      </a:cubicBezTo>
                      <a:cubicBezTo>
                        <a:pt x="242911" y="73933"/>
                        <a:pt x="240444" y="73319"/>
                        <a:pt x="234893" y="73933"/>
                      </a:cubicBezTo>
                      <a:close/>
                      <a:moveTo>
                        <a:pt x="165863" y="53145"/>
                      </a:moveTo>
                      <a:cubicBezTo>
                        <a:pt x="165863" y="53145"/>
                        <a:pt x="166482" y="56223"/>
                        <a:pt x="166482" y="61763"/>
                      </a:cubicBezTo>
                      <a:cubicBezTo>
                        <a:pt x="166482" y="66687"/>
                        <a:pt x="165245" y="73458"/>
                        <a:pt x="162152" y="80845"/>
                      </a:cubicBezTo>
                      <a:cubicBezTo>
                        <a:pt x="158441" y="89463"/>
                        <a:pt x="156586" y="96850"/>
                        <a:pt x="156586" y="103006"/>
                      </a:cubicBezTo>
                      <a:lnTo>
                        <a:pt x="158238" y="118906"/>
                      </a:lnTo>
                      <a:lnTo>
                        <a:pt x="159048" y="117845"/>
                      </a:lnTo>
                      <a:lnTo>
                        <a:pt x="160763" y="115553"/>
                      </a:lnTo>
                      <a:lnTo>
                        <a:pt x="159678" y="112855"/>
                      </a:lnTo>
                      <a:cubicBezTo>
                        <a:pt x="159060" y="109777"/>
                        <a:pt x="158441" y="106083"/>
                        <a:pt x="158441" y="101774"/>
                      </a:cubicBezTo>
                      <a:cubicBezTo>
                        <a:pt x="159060" y="97465"/>
                        <a:pt x="160297" y="92541"/>
                        <a:pt x="162152" y="87001"/>
                      </a:cubicBezTo>
                      <a:cubicBezTo>
                        <a:pt x="167100" y="75305"/>
                        <a:pt x="167719" y="66687"/>
                        <a:pt x="167719" y="61147"/>
                      </a:cubicBezTo>
                      <a:cubicBezTo>
                        <a:pt x="167100" y="55607"/>
                        <a:pt x="165863" y="53145"/>
                        <a:pt x="165863" y="53145"/>
                      </a:cubicBezTo>
                      <a:close/>
                      <a:moveTo>
                        <a:pt x="246179" y="9656"/>
                      </a:moveTo>
                      <a:cubicBezTo>
                        <a:pt x="246179" y="9656"/>
                        <a:pt x="243701" y="10268"/>
                        <a:pt x="240603" y="12715"/>
                      </a:cubicBezTo>
                      <a:cubicBezTo>
                        <a:pt x="237505" y="15774"/>
                        <a:pt x="233169" y="20669"/>
                        <a:pt x="230691" y="29235"/>
                      </a:cubicBezTo>
                      <a:lnTo>
                        <a:pt x="222852" y="40849"/>
                      </a:lnTo>
                      <a:lnTo>
                        <a:pt x="223162" y="40818"/>
                      </a:lnTo>
                      <a:lnTo>
                        <a:pt x="233169" y="26176"/>
                      </a:lnTo>
                      <a:cubicBezTo>
                        <a:pt x="235027" y="20669"/>
                        <a:pt x="238745" y="16386"/>
                        <a:pt x="241223" y="13939"/>
                      </a:cubicBezTo>
                      <a:cubicBezTo>
                        <a:pt x="243701" y="10880"/>
                        <a:pt x="246179" y="9656"/>
                        <a:pt x="246179" y="9656"/>
                      </a:cubicBezTo>
                      <a:close/>
                      <a:moveTo>
                        <a:pt x="252142" y="402"/>
                      </a:moveTo>
                      <a:cubicBezTo>
                        <a:pt x="258879" y="1549"/>
                        <a:pt x="263525" y="4761"/>
                        <a:pt x="263525" y="4761"/>
                      </a:cubicBezTo>
                      <a:cubicBezTo>
                        <a:pt x="252374" y="9044"/>
                        <a:pt x="252374" y="16386"/>
                        <a:pt x="252374" y="24952"/>
                      </a:cubicBezTo>
                      <a:cubicBezTo>
                        <a:pt x="252374" y="36577"/>
                        <a:pt x="244940" y="42696"/>
                        <a:pt x="236886" y="43920"/>
                      </a:cubicBezTo>
                      <a:lnTo>
                        <a:pt x="224869" y="47243"/>
                      </a:lnTo>
                      <a:lnTo>
                        <a:pt x="224869" y="47553"/>
                      </a:lnTo>
                      <a:cubicBezTo>
                        <a:pt x="224869" y="47553"/>
                        <a:pt x="222409" y="50019"/>
                        <a:pt x="218718" y="53719"/>
                      </a:cubicBezTo>
                      <a:cubicBezTo>
                        <a:pt x="214412" y="58035"/>
                        <a:pt x="208875" y="64201"/>
                        <a:pt x="202109" y="72217"/>
                      </a:cubicBezTo>
                      <a:lnTo>
                        <a:pt x="193118" y="84074"/>
                      </a:lnTo>
                      <a:lnTo>
                        <a:pt x="194189" y="83524"/>
                      </a:lnTo>
                      <a:cubicBezTo>
                        <a:pt x="197890" y="80685"/>
                        <a:pt x="200665" y="77616"/>
                        <a:pt x="203440" y="74547"/>
                      </a:cubicBezTo>
                      <a:cubicBezTo>
                        <a:pt x="208374" y="69022"/>
                        <a:pt x="213308" y="63498"/>
                        <a:pt x="224409" y="61042"/>
                      </a:cubicBezTo>
                      <a:cubicBezTo>
                        <a:pt x="239210" y="58587"/>
                        <a:pt x="249695" y="63498"/>
                        <a:pt x="255862" y="69636"/>
                      </a:cubicBezTo>
                      <a:cubicBezTo>
                        <a:pt x="262646" y="75161"/>
                        <a:pt x="265113" y="81299"/>
                        <a:pt x="265113" y="81299"/>
                      </a:cubicBezTo>
                      <a:cubicBezTo>
                        <a:pt x="250312" y="78230"/>
                        <a:pt x="245994" y="84982"/>
                        <a:pt x="240444" y="93576"/>
                      </a:cubicBezTo>
                      <a:cubicBezTo>
                        <a:pt x="236127" y="99101"/>
                        <a:pt x="231193" y="102784"/>
                        <a:pt x="225642" y="104011"/>
                      </a:cubicBezTo>
                      <a:cubicBezTo>
                        <a:pt x="220709" y="104625"/>
                        <a:pt x="214541" y="104011"/>
                        <a:pt x="209608" y="102170"/>
                      </a:cubicBezTo>
                      <a:cubicBezTo>
                        <a:pt x="201591" y="99101"/>
                        <a:pt x="194807" y="97412"/>
                        <a:pt x="190027" y="96492"/>
                      </a:cubicBezTo>
                      <a:lnTo>
                        <a:pt x="184318" y="95680"/>
                      </a:lnTo>
                      <a:lnTo>
                        <a:pt x="178733" y="103046"/>
                      </a:lnTo>
                      <a:cubicBezTo>
                        <a:pt x="176272" y="106129"/>
                        <a:pt x="174427" y="109212"/>
                        <a:pt x="171966" y="112295"/>
                      </a:cubicBezTo>
                      <a:cubicBezTo>
                        <a:pt x="169505" y="115378"/>
                        <a:pt x="167660" y="119078"/>
                        <a:pt x="165199" y="122161"/>
                      </a:cubicBezTo>
                      <a:cubicBezTo>
                        <a:pt x="162739" y="125860"/>
                        <a:pt x="160278" y="129560"/>
                        <a:pt x="157817" y="133259"/>
                      </a:cubicBezTo>
                      <a:lnTo>
                        <a:pt x="153811" y="139831"/>
                      </a:lnTo>
                      <a:lnTo>
                        <a:pt x="155195" y="139020"/>
                      </a:lnTo>
                      <a:cubicBezTo>
                        <a:pt x="157054" y="137206"/>
                        <a:pt x="158293" y="135392"/>
                        <a:pt x="159533" y="133578"/>
                      </a:cubicBezTo>
                      <a:cubicBezTo>
                        <a:pt x="161392" y="132368"/>
                        <a:pt x="162632" y="130554"/>
                        <a:pt x="163871" y="128739"/>
                      </a:cubicBezTo>
                      <a:cubicBezTo>
                        <a:pt x="168830" y="122087"/>
                        <a:pt x="173788" y="116039"/>
                        <a:pt x="185564" y="113016"/>
                      </a:cubicBezTo>
                      <a:cubicBezTo>
                        <a:pt x="193311" y="111201"/>
                        <a:pt x="199974" y="111504"/>
                        <a:pt x="205629" y="113016"/>
                      </a:cubicBezTo>
                      <a:cubicBezTo>
                        <a:pt x="211285" y="114528"/>
                        <a:pt x="215933" y="117249"/>
                        <a:pt x="219652" y="120273"/>
                      </a:cubicBezTo>
                      <a:cubicBezTo>
                        <a:pt x="226469" y="125716"/>
                        <a:pt x="230188" y="131763"/>
                        <a:pt x="230188" y="131763"/>
                      </a:cubicBezTo>
                      <a:cubicBezTo>
                        <a:pt x="222131" y="130554"/>
                        <a:pt x="217173" y="131763"/>
                        <a:pt x="213454" y="134182"/>
                      </a:cubicBezTo>
                      <a:cubicBezTo>
                        <a:pt x="211595" y="135997"/>
                        <a:pt x="209735" y="137206"/>
                        <a:pt x="208496" y="139625"/>
                      </a:cubicBezTo>
                      <a:cubicBezTo>
                        <a:pt x="207256" y="141439"/>
                        <a:pt x="206017" y="143254"/>
                        <a:pt x="204777" y="145673"/>
                      </a:cubicBezTo>
                      <a:cubicBezTo>
                        <a:pt x="197340" y="158373"/>
                        <a:pt x="184324" y="160187"/>
                        <a:pt x="173168" y="156558"/>
                      </a:cubicBezTo>
                      <a:cubicBezTo>
                        <a:pt x="164491" y="154139"/>
                        <a:pt x="157054" y="152930"/>
                        <a:pt x="151476" y="152325"/>
                      </a:cubicBezTo>
                      <a:lnTo>
                        <a:pt x="146209" y="151930"/>
                      </a:lnTo>
                      <a:lnTo>
                        <a:pt x="135672" y="168405"/>
                      </a:lnTo>
                      <a:cubicBezTo>
                        <a:pt x="133211" y="172721"/>
                        <a:pt x="130750" y="177038"/>
                        <a:pt x="128290" y="181354"/>
                      </a:cubicBezTo>
                      <a:cubicBezTo>
                        <a:pt x="127060" y="183204"/>
                        <a:pt x="125829" y="185670"/>
                        <a:pt x="124599" y="188136"/>
                      </a:cubicBezTo>
                      <a:cubicBezTo>
                        <a:pt x="123369" y="189986"/>
                        <a:pt x="122138" y="192452"/>
                        <a:pt x="120908" y="194919"/>
                      </a:cubicBezTo>
                      <a:lnTo>
                        <a:pt x="117554" y="202683"/>
                      </a:lnTo>
                      <a:lnTo>
                        <a:pt x="119507" y="201138"/>
                      </a:lnTo>
                      <a:cubicBezTo>
                        <a:pt x="122576" y="196844"/>
                        <a:pt x="125031" y="193164"/>
                        <a:pt x="127487" y="189484"/>
                      </a:cubicBezTo>
                      <a:cubicBezTo>
                        <a:pt x="129942" y="185804"/>
                        <a:pt x="131784" y="182124"/>
                        <a:pt x="134853" y="178444"/>
                      </a:cubicBezTo>
                      <a:cubicBezTo>
                        <a:pt x="136694" y="177217"/>
                        <a:pt x="138536" y="175377"/>
                        <a:pt x="140377" y="174150"/>
                      </a:cubicBezTo>
                      <a:cubicBezTo>
                        <a:pt x="142833" y="172924"/>
                        <a:pt x="145288" y="171697"/>
                        <a:pt x="148357" y="170470"/>
                      </a:cubicBezTo>
                      <a:cubicBezTo>
                        <a:pt x="156337" y="167710"/>
                        <a:pt x="163243" y="167403"/>
                        <a:pt x="169228" y="168477"/>
                      </a:cubicBezTo>
                      <a:cubicBezTo>
                        <a:pt x="175213" y="169550"/>
                        <a:pt x="180277" y="172004"/>
                        <a:pt x="184573" y="174764"/>
                      </a:cubicBezTo>
                      <a:cubicBezTo>
                        <a:pt x="188256" y="177830"/>
                        <a:pt x="191325" y="180284"/>
                        <a:pt x="193781" y="182737"/>
                      </a:cubicBezTo>
                      <a:cubicBezTo>
                        <a:pt x="195622" y="185191"/>
                        <a:pt x="196850" y="186417"/>
                        <a:pt x="196850" y="186417"/>
                      </a:cubicBezTo>
                      <a:cubicBezTo>
                        <a:pt x="188256" y="185804"/>
                        <a:pt x="183346" y="187644"/>
                        <a:pt x="179663" y="190711"/>
                      </a:cubicBezTo>
                      <a:cubicBezTo>
                        <a:pt x="177821" y="191938"/>
                        <a:pt x="176593" y="193778"/>
                        <a:pt x="175366" y="196231"/>
                      </a:cubicBezTo>
                      <a:cubicBezTo>
                        <a:pt x="174138" y="198071"/>
                        <a:pt x="172911" y="200524"/>
                        <a:pt x="172297" y="202978"/>
                      </a:cubicBezTo>
                      <a:cubicBezTo>
                        <a:pt x="170455" y="206658"/>
                        <a:pt x="168614" y="209725"/>
                        <a:pt x="166158" y="211565"/>
                      </a:cubicBezTo>
                      <a:cubicBezTo>
                        <a:pt x="163703" y="214018"/>
                        <a:pt x="161248" y="215245"/>
                        <a:pt x="158792" y="216472"/>
                      </a:cubicBezTo>
                      <a:cubicBezTo>
                        <a:pt x="153268" y="218925"/>
                        <a:pt x="146516" y="218925"/>
                        <a:pt x="140377" y="217698"/>
                      </a:cubicBezTo>
                      <a:cubicBezTo>
                        <a:pt x="131170" y="216165"/>
                        <a:pt x="123343" y="215858"/>
                        <a:pt x="117819" y="215935"/>
                      </a:cubicBezTo>
                      <a:lnTo>
                        <a:pt x="111666" y="216313"/>
                      </a:lnTo>
                      <a:lnTo>
                        <a:pt x="95071" y="254728"/>
                      </a:lnTo>
                      <a:lnTo>
                        <a:pt x="92225" y="265733"/>
                      </a:lnTo>
                      <a:lnTo>
                        <a:pt x="96452" y="256436"/>
                      </a:lnTo>
                      <a:cubicBezTo>
                        <a:pt x="100185" y="247729"/>
                        <a:pt x="103295" y="239644"/>
                        <a:pt x="115738" y="233425"/>
                      </a:cubicBezTo>
                      <a:cubicBezTo>
                        <a:pt x="123203" y="229072"/>
                        <a:pt x="130669" y="228450"/>
                        <a:pt x="137512" y="228450"/>
                      </a:cubicBezTo>
                      <a:cubicBezTo>
                        <a:pt x="143734" y="229072"/>
                        <a:pt x="149955" y="230938"/>
                        <a:pt x="154310" y="233425"/>
                      </a:cubicBezTo>
                      <a:cubicBezTo>
                        <a:pt x="164264" y="237779"/>
                        <a:pt x="169863" y="243998"/>
                        <a:pt x="169863" y="243998"/>
                      </a:cubicBezTo>
                      <a:cubicBezTo>
                        <a:pt x="164886" y="243998"/>
                        <a:pt x="161153" y="244620"/>
                        <a:pt x="158665" y="245242"/>
                      </a:cubicBezTo>
                      <a:cubicBezTo>
                        <a:pt x="155554" y="246485"/>
                        <a:pt x="153688" y="248351"/>
                        <a:pt x="152443" y="249595"/>
                      </a:cubicBezTo>
                      <a:cubicBezTo>
                        <a:pt x="150577" y="251461"/>
                        <a:pt x="149333" y="253948"/>
                        <a:pt x="148711" y="255814"/>
                      </a:cubicBezTo>
                      <a:cubicBezTo>
                        <a:pt x="147466" y="258302"/>
                        <a:pt x="146844" y="260789"/>
                        <a:pt x="146222" y="263899"/>
                      </a:cubicBezTo>
                      <a:cubicBezTo>
                        <a:pt x="145600" y="267630"/>
                        <a:pt x="143734" y="270118"/>
                        <a:pt x="141867" y="273227"/>
                      </a:cubicBezTo>
                      <a:cubicBezTo>
                        <a:pt x="140001" y="275715"/>
                        <a:pt x="137512" y="277581"/>
                        <a:pt x="135024" y="278825"/>
                      </a:cubicBezTo>
                      <a:cubicBezTo>
                        <a:pt x="129425" y="281934"/>
                        <a:pt x="123203" y="283800"/>
                        <a:pt x="116360" y="283800"/>
                      </a:cubicBezTo>
                      <a:cubicBezTo>
                        <a:pt x="106406" y="283800"/>
                        <a:pt x="97696" y="285044"/>
                        <a:pt x="92097" y="286287"/>
                      </a:cubicBezTo>
                      <a:lnTo>
                        <a:pt x="87146" y="287702"/>
                      </a:lnTo>
                      <a:lnTo>
                        <a:pt x="87074" y="288025"/>
                      </a:lnTo>
                      <a:cubicBezTo>
                        <a:pt x="86459" y="290491"/>
                        <a:pt x="85844" y="293574"/>
                        <a:pt x="85229" y="296040"/>
                      </a:cubicBezTo>
                      <a:cubicBezTo>
                        <a:pt x="83999" y="300356"/>
                        <a:pt x="83999" y="300356"/>
                        <a:pt x="83999" y="300356"/>
                      </a:cubicBezTo>
                      <a:cubicBezTo>
                        <a:pt x="82768" y="304673"/>
                        <a:pt x="82768" y="304673"/>
                        <a:pt x="82768" y="304673"/>
                      </a:cubicBezTo>
                      <a:cubicBezTo>
                        <a:pt x="82153" y="307756"/>
                        <a:pt x="81538" y="310222"/>
                        <a:pt x="80923" y="313305"/>
                      </a:cubicBezTo>
                      <a:cubicBezTo>
                        <a:pt x="80923" y="316388"/>
                        <a:pt x="80308" y="319471"/>
                        <a:pt x="80308" y="321937"/>
                      </a:cubicBezTo>
                      <a:cubicBezTo>
                        <a:pt x="79693" y="328103"/>
                        <a:pt x="80308" y="333653"/>
                        <a:pt x="80308" y="339818"/>
                      </a:cubicBezTo>
                      <a:cubicBezTo>
                        <a:pt x="80308" y="342901"/>
                        <a:pt x="80923" y="345368"/>
                        <a:pt x="80923" y="348451"/>
                      </a:cubicBezTo>
                      <a:lnTo>
                        <a:pt x="81182" y="350267"/>
                      </a:lnTo>
                      <a:lnTo>
                        <a:pt x="81434" y="349389"/>
                      </a:lnTo>
                      <a:cubicBezTo>
                        <a:pt x="82054" y="346306"/>
                        <a:pt x="82675" y="343839"/>
                        <a:pt x="82675" y="341373"/>
                      </a:cubicBezTo>
                      <a:cubicBezTo>
                        <a:pt x="82675" y="338290"/>
                        <a:pt x="82675" y="335823"/>
                        <a:pt x="83295" y="333357"/>
                      </a:cubicBezTo>
                      <a:cubicBezTo>
                        <a:pt x="83295" y="330890"/>
                        <a:pt x="83295" y="329040"/>
                        <a:pt x="83915" y="326574"/>
                      </a:cubicBezTo>
                      <a:cubicBezTo>
                        <a:pt x="83915" y="324107"/>
                        <a:pt x="84535" y="321640"/>
                        <a:pt x="85775" y="319174"/>
                      </a:cubicBezTo>
                      <a:cubicBezTo>
                        <a:pt x="87015" y="314857"/>
                        <a:pt x="90116" y="309924"/>
                        <a:pt x="95697" y="305608"/>
                      </a:cubicBezTo>
                      <a:cubicBezTo>
                        <a:pt x="98798" y="302525"/>
                        <a:pt x="102518" y="300675"/>
                        <a:pt x="106239" y="298825"/>
                      </a:cubicBezTo>
                      <a:cubicBezTo>
                        <a:pt x="109960" y="297592"/>
                        <a:pt x="113680" y="296358"/>
                        <a:pt x="116781" y="295742"/>
                      </a:cubicBezTo>
                      <a:cubicBezTo>
                        <a:pt x="123602" y="295125"/>
                        <a:pt x="129803" y="295742"/>
                        <a:pt x="135384" y="296975"/>
                      </a:cubicBezTo>
                      <a:cubicBezTo>
                        <a:pt x="140966" y="298208"/>
                        <a:pt x="145306" y="300058"/>
                        <a:pt x="148407" y="301291"/>
                      </a:cubicBezTo>
                      <a:cubicBezTo>
                        <a:pt x="152128" y="303141"/>
                        <a:pt x="153988" y="303758"/>
                        <a:pt x="153988" y="303758"/>
                      </a:cubicBezTo>
                      <a:cubicBezTo>
                        <a:pt x="144686" y="305608"/>
                        <a:pt x="139725" y="308691"/>
                        <a:pt x="137245" y="313008"/>
                      </a:cubicBezTo>
                      <a:cubicBezTo>
                        <a:pt x="136625" y="314857"/>
                        <a:pt x="136005" y="316707"/>
                        <a:pt x="135384" y="319174"/>
                      </a:cubicBezTo>
                      <a:cubicBezTo>
                        <a:pt x="135384" y="321640"/>
                        <a:pt x="135384" y="324107"/>
                        <a:pt x="135384" y="326574"/>
                      </a:cubicBezTo>
                      <a:cubicBezTo>
                        <a:pt x="135384" y="329657"/>
                        <a:pt x="135384" y="332740"/>
                        <a:pt x="134144" y="335823"/>
                      </a:cubicBezTo>
                      <a:cubicBezTo>
                        <a:pt x="133524" y="337056"/>
                        <a:pt x="132904" y="338290"/>
                        <a:pt x="131664" y="339523"/>
                      </a:cubicBezTo>
                      <a:cubicBezTo>
                        <a:pt x="131044" y="340756"/>
                        <a:pt x="130424" y="341989"/>
                        <a:pt x="129183" y="343223"/>
                      </a:cubicBezTo>
                      <a:cubicBezTo>
                        <a:pt x="126703" y="345073"/>
                        <a:pt x="124222" y="346923"/>
                        <a:pt x="121122" y="348772"/>
                      </a:cubicBezTo>
                      <a:cubicBezTo>
                        <a:pt x="118641" y="350622"/>
                        <a:pt x="115541" y="351856"/>
                        <a:pt x="111820" y="353089"/>
                      </a:cubicBezTo>
                      <a:cubicBezTo>
                        <a:pt x="101898" y="356789"/>
                        <a:pt x="93837" y="360489"/>
                        <a:pt x="88876" y="364188"/>
                      </a:cubicBezTo>
                      <a:lnTo>
                        <a:pt x="84497" y="367203"/>
                      </a:lnTo>
                      <a:lnTo>
                        <a:pt x="90150" y="391612"/>
                      </a:lnTo>
                      <a:cubicBezTo>
                        <a:pt x="91996" y="397162"/>
                        <a:pt x="93841" y="402094"/>
                        <a:pt x="96302" y="407644"/>
                      </a:cubicBezTo>
                      <a:lnTo>
                        <a:pt x="101612" y="419176"/>
                      </a:lnTo>
                      <a:lnTo>
                        <a:pt x="99559" y="412495"/>
                      </a:lnTo>
                      <a:cubicBezTo>
                        <a:pt x="98328" y="410647"/>
                        <a:pt x="97097" y="408182"/>
                        <a:pt x="96481" y="405717"/>
                      </a:cubicBezTo>
                      <a:cubicBezTo>
                        <a:pt x="95866" y="403252"/>
                        <a:pt x="95250" y="400788"/>
                        <a:pt x="95250" y="397707"/>
                      </a:cubicBezTo>
                      <a:cubicBezTo>
                        <a:pt x="95250" y="395242"/>
                        <a:pt x="95250" y="392777"/>
                        <a:pt x="95866" y="389696"/>
                      </a:cubicBezTo>
                      <a:cubicBezTo>
                        <a:pt x="96481" y="386615"/>
                        <a:pt x="97712" y="384150"/>
                        <a:pt x="98943" y="380453"/>
                      </a:cubicBezTo>
                      <a:cubicBezTo>
                        <a:pt x="101406" y="376756"/>
                        <a:pt x="104483" y="373058"/>
                        <a:pt x="106946" y="369977"/>
                      </a:cubicBezTo>
                      <a:cubicBezTo>
                        <a:pt x="110023" y="367513"/>
                        <a:pt x="113101" y="365048"/>
                        <a:pt x="116179" y="363815"/>
                      </a:cubicBezTo>
                      <a:cubicBezTo>
                        <a:pt x="122950" y="360118"/>
                        <a:pt x="129106" y="358886"/>
                        <a:pt x="135261" y="357653"/>
                      </a:cubicBezTo>
                      <a:cubicBezTo>
                        <a:pt x="140802" y="357037"/>
                        <a:pt x="146342" y="357037"/>
                        <a:pt x="150035" y="357037"/>
                      </a:cubicBezTo>
                      <a:cubicBezTo>
                        <a:pt x="153728" y="357037"/>
                        <a:pt x="155575" y="357653"/>
                        <a:pt x="155575" y="357653"/>
                      </a:cubicBezTo>
                      <a:cubicBezTo>
                        <a:pt x="151266" y="359502"/>
                        <a:pt x="148188" y="361967"/>
                        <a:pt x="146342" y="363815"/>
                      </a:cubicBezTo>
                      <a:cubicBezTo>
                        <a:pt x="144495" y="366280"/>
                        <a:pt x="143264" y="368129"/>
                        <a:pt x="143264" y="370594"/>
                      </a:cubicBezTo>
                      <a:cubicBezTo>
                        <a:pt x="142648" y="372442"/>
                        <a:pt x="143264" y="374907"/>
                        <a:pt x="143879" y="376756"/>
                      </a:cubicBezTo>
                      <a:cubicBezTo>
                        <a:pt x="143879" y="377988"/>
                        <a:pt x="144495" y="378604"/>
                        <a:pt x="145110" y="379837"/>
                      </a:cubicBezTo>
                      <a:cubicBezTo>
                        <a:pt x="145726" y="381069"/>
                        <a:pt x="145726" y="381685"/>
                        <a:pt x="146342" y="382918"/>
                      </a:cubicBezTo>
                      <a:cubicBezTo>
                        <a:pt x="147573" y="384766"/>
                        <a:pt x="147573" y="385999"/>
                        <a:pt x="148188" y="387231"/>
                      </a:cubicBezTo>
                      <a:cubicBezTo>
                        <a:pt x="148804" y="389080"/>
                        <a:pt x="148804" y="390312"/>
                        <a:pt x="148804" y="392161"/>
                      </a:cubicBezTo>
                      <a:cubicBezTo>
                        <a:pt x="148804" y="395242"/>
                        <a:pt x="148188" y="397707"/>
                        <a:pt x="147573" y="400788"/>
                      </a:cubicBezTo>
                      <a:cubicBezTo>
                        <a:pt x="145110" y="406950"/>
                        <a:pt x="140802" y="413112"/>
                        <a:pt x="135877" y="418041"/>
                      </a:cubicBezTo>
                      <a:cubicBezTo>
                        <a:pt x="127259" y="426052"/>
                        <a:pt x="122335" y="434063"/>
                        <a:pt x="118641" y="439608"/>
                      </a:cubicBezTo>
                      <a:lnTo>
                        <a:pt x="115556" y="445271"/>
                      </a:lnTo>
                      <a:lnTo>
                        <a:pt x="120293" y="453888"/>
                      </a:lnTo>
                      <a:cubicBezTo>
                        <a:pt x="127060" y="463754"/>
                        <a:pt x="134441" y="472386"/>
                        <a:pt x="143054" y="480402"/>
                      </a:cubicBezTo>
                      <a:lnTo>
                        <a:pt x="155565" y="491151"/>
                      </a:lnTo>
                      <a:lnTo>
                        <a:pt x="149159" y="483210"/>
                      </a:lnTo>
                      <a:cubicBezTo>
                        <a:pt x="145449" y="479512"/>
                        <a:pt x="141739" y="475197"/>
                        <a:pt x="138648" y="470265"/>
                      </a:cubicBezTo>
                      <a:cubicBezTo>
                        <a:pt x="136175" y="465334"/>
                        <a:pt x="134938" y="459170"/>
                        <a:pt x="134938" y="451156"/>
                      </a:cubicBezTo>
                      <a:cubicBezTo>
                        <a:pt x="135556" y="448691"/>
                        <a:pt x="135556" y="446225"/>
                        <a:pt x="136175" y="444376"/>
                      </a:cubicBezTo>
                      <a:cubicBezTo>
                        <a:pt x="136793" y="441910"/>
                        <a:pt x="137411" y="439444"/>
                        <a:pt x="138029" y="437595"/>
                      </a:cubicBezTo>
                      <a:cubicBezTo>
                        <a:pt x="139884" y="433280"/>
                        <a:pt x="141739" y="430198"/>
                        <a:pt x="144212" y="427116"/>
                      </a:cubicBezTo>
                      <a:cubicBezTo>
                        <a:pt x="148540" y="420951"/>
                        <a:pt x="154105" y="416020"/>
                        <a:pt x="159670" y="412938"/>
                      </a:cubicBezTo>
                      <a:cubicBezTo>
                        <a:pt x="164616" y="409239"/>
                        <a:pt x="169563" y="406774"/>
                        <a:pt x="173272" y="405541"/>
                      </a:cubicBezTo>
                      <a:cubicBezTo>
                        <a:pt x="176982" y="403691"/>
                        <a:pt x="179455" y="403075"/>
                        <a:pt x="179455" y="403075"/>
                      </a:cubicBezTo>
                      <a:cubicBezTo>
                        <a:pt x="173272" y="411705"/>
                        <a:pt x="172036" y="417869"/>
                        <a:pt x="173272" y="422801"/>
                      </a:cubicBezTo>
                      <a:cubicBezTo>
                        <a:pt x="173891" y="424034"/>
                        <a:pt x="174509" y="424650"/>
                        <a:pt x="175127" y="425883"/>
                      </a:cubicBezTo>
                      <a:cubicBezTo>
                        <a:pt x="175745" y="427116"/>
                        <a:pt x="176364" y="427732"/>
                        <a:pt x="177600" y="428965"/>
                      </a:cubicBezTo>
                      <a:cubicBezTo>
                        <a:pt x="178837" y="430814"/>
                        <a:pt x="181310" y="432663"/>
                        <a:pt x="183783" y="434513"/>
                      </a:cubicBezTo>
                      <a:cubicBezTo>
                        <a:pt x="185020" y="436362"/>
                        <a:pt x="186256" y="437595"/>
                        <a:pt x="187493" y="438828"/>
                      </a:cubicBezTo>
                      <a:cubicBezTo>
                        <a:pt x="188730" y="440677"/>
                        <a:pt x="189966" y="441910"/>
                        <a:pt x="190585" y="443759"/>
                      </a:cubicBezTo>
                      <a:cubicBezTo>
                        <a:pt x="192439" y="447458"/>
                        <a:pt x="193058" y="450540"/>
                        <a:pt x="193058" y="454238"/>
                      </a:cubicBezTo>
                      <a:cubicBezTo>
                        <a:pt x="193676" y="461635"/>
                        <a:pt x="191821" y="469649"/>
                        <a:pt x="188730" y="476430"/>
                      </a:cubicBezTo>
                      <a:cubicBezTo>
                        <a:pt x="183165" y="487525"/>
                        <a:pt x="180074" y="497388"/>
                        <a:pt x="178219" y="504169"/>
                      </a:cubicBezTo>
                      <a:lnTo>
                        <a:pt x="177366" y="509274"/>
                      </a:lnTo>
                      <a:lnTo>
                        <a:pt x="194727" y="522947"/>
                      </a:lnTo>
                      <a:cubicBezTo>
                        <a:pt x="203339" y="530346"/>
                        <a:pt x="211336" y="537129"/>
                        <a:pt x="219948" y="543295"/>
                      </a:cubicBezTo>
                      <a:lnTo>
                        <a:pt x="237820" y="555540"/>
                      </a:lnTo>
                      <a:lnTo>
                        <a:pt x="223851" y="543534"/>
                      </a:lnTo>
                      <a:cubicBezTo>
                        <a:pt x="214032" y="536080"/>
                        <a:pt x="204828" y="529247"/>
                        <a:pt x="201146" y="512474"/>
                      </a:cubicBezTo>
                      <a:cubicBezTo>
                        <a:pt x="196850" y="490111"/>
                        <a:pt x="204828" y="474581"/>
                        <a:pt x="213419" y="464021"/>
                      </a:cubicBezTo>
                      <a:cubicBezTo>
                        <a:pt x="217714" y="459051"/>
                        <a:pt x="222010" y="455324"/>
                        <a:pt x="225692" y="452839"/>
                      </a:cubicBezTo>
                      <a:cubicBezTo>
                        <a:pt x="228760" y="450354"/>
                        <a:pt x="231215" y="449112"/>
                        <a:pt x="231215" y="449112"/>
                      </a:cubicBezTo>
                      <a:cubicBezTo>
                        <a:pt x="229987" y="454082"/>
                        <a:pt x="229374" y="459051"/>
                        <a:pt x="229374" y="462778"/>
                      </a:cubicBezTo>
                      <a:cubicBezTo>
                        <a:pt x="229987" y="466506"/>
                        <a:pt x="231215" y="469612"/>
                        <a:pt x="233056" y="472096"/>
                      </a:cubicBezTo>
                      <a:cubicBezTo>
                        <a:pt x="236738" y="477687"/>
                        <a:pt x="242261" y="480793"/>
                        <a:pt x="248397" y="484520"/>
                      </a:cubicBezTo>
                      <a:cubicBezTo>
                        <a:pt x="266807" y="494460"/>
                        <a:pt x="269875" y="514338"/>
                        <a:pt x="264966" y="530489"/>
                      </a:cubicBezTo>
                      <a:cubicBezTo>
                        <a:pt x="261284" y="542913"/>
                        <a:pt x="259443" y="553473"/>
                        <a:pt x="258829" y="560928"/>
                      </a:cubicBezTo>
                      <a:lnTo>
                        <a:pt x="257996" y="569363"/>
                      </a:lnTo>
                      <a:lnTo>
                        <a:pt x="268545" y="576591"/>
                      </a:lnTo>
                      <a:cubicBezTo>
                        <a:pt x="284540" y="586456"/>
                        <a:pt x="298688" y="595088"/>
                        <a:pt x="311606" y="603721"/>
                      </a:cubicBezTo>
                      <a:cubicBezTo>
                        <a:pt x="317758" y="608037"/>
                        <a:pt x="323910" y="612353"/>
                        <a:pt x="328831" y="616669"/>
                      </a:cubicBezTo>
                      <a:cubicBezTo>
                        <a:pt x="331907" y="618519"/>
                        <a:pt x="334367" y="620985"/>
                        <a:pt x="336828" y="622835"/>
                      </a:cubicBezTo>
                      <a:cubicBezTo>
                        <a:pt x="339288" y="624685"/>
                        <a:pt x="341134" y="627151"/>
                        <a:pt x="343595" y="629001"/>
                      </a:cubicBezTo>
                      <a:cubicBezTo>
                        <a:pt x="345440" y="630851"/>
                        <a:pt x="347285" y="633317"/>
                        <a:pt x="349131" y="635167"/>
                      </a:cubicBezTo>
                      <a:cubicBezTo>
                        <a:pt x="350976" y="637017"/>
                        <a:pt x="352822" y="639483"/>
                        <a:pt x="354052" y="641333"/>
                      </a:cubicBezTo>
                      <a:cubicBezTo>
                        <a:pt x="355283" y="643183"/>
                        <a:pt x="356513" y="645033"/>
                        <a:pt x="357743" y="646882"/>
                      </a:cubicBezTo>
                      <a:cubicBezTo>
                        <a:pt x="358973" y="648732"/>
                        <a:pt x="359589" y="649965"/>
                        <a:pt x="360204" y="651815"/>
                      </a:cubicBezTo>
                      <a:cubicBezTo>
                        <a:pt x="360819" y="652432"/>
                        <a:pt x="361434" y="653048"/>
                        <a:pt x="361434" y="653665"/>
                      </a:cubicBezTo>
                      <a:cubicBezTo>
                        <a:pt x="362049" y="654282"/>
                        <a:pt x="362049" y="654898"/>
                        <a:pt x="362049" y="655515"/>
                      </a:cubicBezTo>
                      <a:cubicBezTo>
                        <a:pt x="362664" y="656748"/>
                        <a:pt x="363280" y="657981"/>
                        <a:pt x="363280" y="658598"/>
                      </a:cubicBezTo>
                      <a:cubicBezTo>
                        <a:pt x="363895" y="659214"/>
                        <a:pt x="363895" y="659831"/>
                        <a:pt x="364510" y="660447"/>
                      </a:cubicBezTo>
                      <a:cubicBezTo>
                        <a:pt x="364510" y="661064"/>
                        <a:pt x="364510" y="661064"/>
                        <a:pt x="364510" y="661064"/>
                      </a:cubicBezTo>
                      <a:cubicBezTo>
                        <a:pt x="365125" y="662914"/>
                        <a:pt x="365125" y="664764"/>
                        <a:pt x="364510" y="665997"/>
                      </a:cubicBezTo>
                      <a:cubicBezTo>
                        <a:pt x="364510" y="667847"/>
                        <a:pt x="363895" y="669696"/>
                        <a:pt x="362664" y="670930"/>
                      </a:cubicBezTo>
                      <a:cubicBezTo>
                        <a:pt x="360819" y="674013"/>
                        <a:pt x="358358" y="675862"/>
                        <a:pt x="354667" y="677095"/>
                      </a:cubicBezTo>
                      <a:cubicBezTo>
                        <a:pt x="351592" y="677712"/>
                        <a:pt x="348516" y="677095"/>
                        <a:pt x="346670" y="675862"/>
                      </a:cubicBezTo>
                      <a:cubicBezTo>
                        <a:pt x="344210" y="674629"/>
                        <a:pt x="342364" y="672779"/>
                        <a:pt x="341749" y="670313"/>
                      </a:cubicBezTo>
                      <a:cubicBezTo>
                        <a:pt x="341749" y="670313"/>
                        <a:pt x="341749" y="669696"/>
                        <a:pt x="341749" y="669696"/>
                      </a:cubicBezTo>
                      <a:cubicBezTo>
                        <a:pt x="341134" y="669080"/>
                        <a:pt x="341134" y="669080"/>
                        <a:pt x="341134" y="668463"/>
                      </a:cubicBezTo>
                      <a:cubicBezTo>
                        <a:pt x="340519" y="667847"/>
                        <a:pt x="340519" y="666613"/>
                        <a:pt x="339904" y="665997"/>
                      </a:cubicBezTo>
                      <a:cubicBezTo>
                        <a:pt x="339904" y="665380"/>
                        <a:pt x="339288" y="664147"/>
                        <a:pt x="338673" y="662914"/>
                      </a:cubicBezTo>
                      <a:cubicBezTo>
                        <a:pt x="338058" y="661681"/>
                        <a:pt x="337443" y="660447"/>
                        <a:pt x="336828" y="659214"/>
                      </a:cubicBezTo>
                      <a:cubicBezTo>
                        <a:pt x="336213" y="657981"/>
                        <a:pt x="334982" y="656748"/>
                        <a:pt x="334367" y="654898"/>
                      </a:cubicBezTo>
                      <a:cubicBezTo>
                        <a:pt x="333137" y="653665"/>
                        <a:pt x="331907" y="651815"/>
                        <a:pt x="330676" y="649965"/>
                      </a:cubicBezTo>
                      <a:cubicBezTo>
                        <a:pt x="329446" y="648116"/>
                        <a:pt x="328216" y="646266"/>
                        <a:pt x="326370" y="644416"/>
                      </a:cubicBezTo>
                      <a:cubicBezTo>
                        <a:pt x="325140" y="642566"/>
                        <a:pt x="323294" y="640716"/>
                        <a:pt x="321449" y="638867"/>
                      </a:cubicBezTo>
                      <a:cubicBezTo>
                        <a:pt x="319603" y="636400"/>
                        <a:pt x="317143" y="634550"/>
                        <a:pt x="315297" y="632084"/>
                      </a:cubicBezTo>
                      <a:cubicBezTo>
                        <a:pt x="310991" y="627768"/>
                        <a:pt x="305455" y="623452"/>
                        <a:pt x="299918" y="618519"/>
                      </a:cubicBezTo>
                      <a:lnTo>
                        <a:pt x="290133" y="611163"/>
                      </a:lnTo>
                      <a:lnTo>
                        <a:pt x="285593" y="613185"/>
                      </a:lnTo>
                      <a:cubicBezTo>
                        <a:pt x="278859" y="616867"/>
                        <a:pt x="269063" y="623004"/>
                        <a:pt x="258656" y="631595"/>
                      </a:cubicBezTo>
                      <a:cubicBezTo>
                        <a:pt x="245799" y="642027"/>
                        <a:pt x="226820" y="647550"/>
                        <a:pt x="208454" y="632209"/>
                      </a:cubicBezTo>
                      <a:cubicBezTo>
                        <a:pt x="194985" y="621777"/>
                        <a:pt x="184577" y="612572"/>
                        <a:pt x="161925" y="622390"/>
                      </a:cubicBezTo>
                      <a:cubicBezTo>
                        <a:pt x="161925" y="622390"/>
                        <a:pt x="163149" y="611344"/>
                        <a:pt x="171108" y="600299"/>
                      </a:cubicBezTo>
                      <a:cubicBezTo>
                        <a:pt x="179067" y="589253"/>
                        <a:pt x="193148" y="577593"/>
                        <a:pt x="217025" y="575752"/>
                      </a:cubicBezTo>
                      <a:cubicBezTo>
                        <a:pt x="234779" y="574525"/>
                        <a:pt x="244575" y="580662"/>
                        <a:pt x="255595" y="586798"/>
                      </a:cubicBezTo>
                      <a:lnTo>
                        <a:pt x="262794" y="590611"/>
                      </a:lnTo>
                      <a:lnTo>
                        <a:pt x="260548" y="588923"/>
                      </a:lnTo>
                      <a:cubicBezTo>
                        <a:pt x="245785" y="578440"/>
                        <a:pt x="228560" y="567958"/>
                        <a:pt x="211336" y="555626"/>
                      </a:cubicBezTo>
                      <a:lnTo>
                        <a:pt x="206468" y="552482"/>
                      </a:lnTo>
                      <a:lnTo>
                        <a:pt x="200514" y="555304"/>
                      </a:lnTo>
                      <a:cubicBezTo>
                        <a:pt x="193798" y="558994"/>
                        <a:pt x="185250" y="563914"/>
                        <a:pt x="174870" y="571293"/>
                      </a:cubicBezTo>
                      <a:cubicBezTo>
                        <a:pt x="168154" y="576213"/>
                        <a:pt x="160216" y="579288"/>
                        <a:pt x="151057" y="579288"/>
                      </a:cubicBezTo>
                      <a:cubicBezTo>
                        <a:pt x="142509" y="578673"/>
                        <a:pt x="132740" y="574983"/>
                        <a:pt x="123581" y="565758"/>
                      </a:cubicBezTo>
                      <a:cubicBezTo>
                        <a:pt x="120529" y="562684"/>
                        <a:pt x="117476" y="559609"/>
                        <a:pt x="114423" y="557149"/>
                      </a:cubicBezTo>
                      <a:cubicBezTo>
                        <a:pt x="111370" y="554074"/>
                        <a:pt x="108317" y="551614"/>
                        <a:pt x="105264" y="549769"/>
                      </a:cubicBezTo>
                      <a:cubicBezTo>
                        <a:pt x="97937" y="546079"/>
                        <a:pt x="90000" y="544234"/>
                        <a:pt x="77788" y="546079"/>
                      </a:cubicBezTo>
                      <a:cubicBezTo>
                        <a:pt x="77788" y="546079"/>
                        <a:pt x="79009" y="543619"/>
                        <a:pt x="80841" y="539929"/>
                      </a:cubicBezTo>
                      <a:cubicBezTo>
                        <a:pt x="82673" y="536239"/>
                        <a:pt x="85726" y="531319"/>
                        <a:pt x="90000" y="527015"/>
                      </a:cubicBezTo>
                      <a:cubicBezTo>
                        <a:pt x="99158" y="517790"/>
                        <a:pt x="115033" y="511025"/>
                        <a:pt x="137625" y="512870"/>
                      </a:cubicBezTo>
                      <a:cubicBezTo>
                        <a:pt x="154721" y="514715"/>
                        <a:pt x="163269" y="521480"/>
                        <a:pt x="173038" y="528860"/>
                      </a:cubicBezTo>
                      <a:lnTo>
                        <a:pt x="173970" y="529426"/>
                      </a:lnTo>
                      <a:lnTo>
                        <a:pt x="157817" y="515548"/>
                      </a:lnTo>
                      <a:lnTo>
                        <a:pt x="133356" y="489803"/>
                      </a:lnTo>
                      <a:lnTo>
                        <a:pt x="126176" y="491495"/>
                      </a:lnTo>
                      <a:cubicBezTo>
                        <a:pt x="119414" y="493378"/>
                        <a:pt x="110192" y="496516"/>
                        <a:pt x="98511" y="500909"/>
                      </a:cubicBezTo>
                      <a:cubicBezTo>
                        <a:pt x="91749" y="503420"/>
                        <a:pt x="83142" y="504675"/>
                        <a:pt x="74535" y="501537"/>
                      </a:cubicBezTo>
                      <a:cubicBezTo>
                        <a:pt x="70232" y="500282"/>
                        <a:pt x="65929" y="497771"/>
                        <a:pt x="62240" y="494006"/>
                      </a:cubicBezTo>
                      <a:cubicBezTo>
                        <a:pt x="59781" y="492123"/>
                        <a:pt x="57937" y="490240"/>
                        <a:pt x="56092" y="487729"/>
                      </a:cubicBezTo>
                      <a:cubicBezTo>
                        <a:pt x="54248" y="485219"/>
                        <a:pt x="53018" y="482708"/>
                        <a:pt x="51174" y="479570"/>
                      </a:cubicBezTo>
                      <a:cubicBezTo>
                        <a:pt x="48715" y="475177"/>
                        <a:pt x="46871" y="471411"/>
                        <a:pt x="45026" y="467645"/>
                      </a:cubicBezTo>
                      <a:cubicBezTo>
                        <a:pt x="43797" y="465763"/>
                        <a:pt x="42567" y="463880"/>
                        <a:pt x="41338" y="461997"/>
                      </a:cubicBezTo>
                      <a:cubicBezTo>
                        <a:pt x="40108" y="460114"/>
                        <a:pt x="38879" y="458231"/>
                        <a:pt x="37649" y="456976"/>
                      </a:cubicBezTo>
                      <a:cubicBezTo>
                        <a:pt x="32731" y="450072"/>
                        <a:pt x="25969" y="445679"/>
                        <a:pt x="14288" y="441913"/>
                      </a:cubicBezTo>
                      <a:cubicBezTo>
                        <a:pt x="14288" y="441913"/>
                        <a:pt x="15518" y="440030"/>
                        <a:pt x="18591" y="436892"/>
                      </a:cubicBezTo>
                      <a:cubicBezTo>
                        <a:pt x="21665" y="434382"/>
                        <a:pt x="25969" y="431244"/>
                        <a:pt x="31502" y="428733"/>
                      </a:cubicBezTo>
                      <a:cubicBezTo>
                        <a:pt x="37035" y="426223"/>
                        <a:pt x="43797" y="424967"/>
                        <a:pt x="51712" y="425673"/>
                      </a:cubicBezTo>
                      <a:cubicBezTo>
                        <a:pt x="59627" y="426379"/>
                        <a:pt x="68695" y="429047"/>
                        <a:pt x="78839" y="434382"/>
                      </a:cubicBezTo>
                      <a:cubicBezTo>
                        <a:pt x="85601" y="438147"/>
                        <a:pt x="91134" y="441913"/>
                        <a:pt x="95438" y="446306"/>
                      </a:cubicBezTo>
                      <a:cubicBezTo>
                        <a:pt x="99741" y="450072"/>
                        <a:pt x="102815" y="455093"/>
                        <a:pt x="106503" y="459486"/>
                      </a:cubicBezTo>
                      <a:cubicBezTo>
                        <a:pt x="109577" y="464507"/>
                        <a:pt x="113881" y="468901"/>
                        <a:pt x="118799" y="473294"/>
                      </a:cubicBezTo>
                      <a:lnTo>
                        <a:pt x="120105" y="474094"/>
                      </a:lnTo>
                      <a:lnTo>
                        <a:pt x="109835" y="461904"/>
                      </a:lnTo>
                      <a:cubicBezTo>
                        <a:pt x="101223" y="452655"/>
                        <a:pt x="94456" y="442173"/>
                        <a:pt x="88920" y="431074"/>
                      </a:cubicBezTo>
                      <a:cubicBezTo>
                        <a:pt x="85844" y="425525"/>
                        <a:pt x="83383" y="419359"/>
                        <a:pt x="80923" y="413810"/>
                      </a:cubicBezTo>
                      <a:lnTo>
                        <a:pt x="80354" y="411972"/>
                      </a:lnTo>
                      <a:lnTo>
                        <a:pt x="76729" y="411364"/>
                      </a:lnTo>
                      <a:cubicBezTo>
                        <a:pt x="70591" y="410128"/>
                        <a:pt x="60769" y="409510"/>
                        <a:pt x="49721" y="408892"/>
                      </a:cubicBezTo>
                      <a:cubicBezTo>
                        <a:pt x="42355" y="408274"/>
                        <a:pt x="34989" y="405803"/>
                        <a:pt x="28236" y="399623"/>
                      </a:cubicBezTo>
                      <a:cubicBezTo>
                        <a:pt x="25167" y="396533"/>
                        <a:pt x="22712" y="392826"/>
                        <a:pt x="20257" y="387882"/>
                      </a:cubicBezTo>
                      <a:cubicBezTo>
                        <a:pt x="18415" y="382938"/>
                        <a:pt x="17187" y="377377"/>
                        <a:pt x="16573" y="370579"/>
                      </a:cubicBezTo>
                      <a:cubicBezTo>
                        <a:pt x="16573" y="366254"/>
                        <a:pt x="16573" y="361928"/>
                        <a:pt x="15960" y="357602"/>
                      </a:cubicBezTo>
                      <a:cubicBezTo>
                        <a:pt x="15960" y="353895"/>
                        <a:pt x="15346" y="349569"/>
                        <a:pt x="14732" y="345861"/>
                      </a:cubicBezTo>
                      <a:cubicBezTo>
                        <a:pt x="13504" y="342153"/>
                        <a:pt x="11663" y="339064"/>
                        <a:pt x="9821" y="335356"/>
                      </a:cubicBezTo>
                      <a:cubicBezTo>
                        <a:pt x="7366" y="332266"/>
                        <a:pt x="4297" y="328558"/>
                        <a:pt x="0" y="324851"/>
                      </a:cubicBezTo>
                      <a:cubicBezTo>
                        <a:pt x="0" y="324851"/>
                        <a:pt x="1841" y="323615"/>
                        <a:pt x="5525" y="322379"/>
                      </a:cubicBezTo>
                      <a:cubicBezTo>
                        <a:pt x="9207" y="321761"/>
                        <a:pt x="14118" y="320525"/>
                        <a:pt x="19643" y="320525"/>
                      </a:cubicBezTo>
                      <a:cubicBezTo>
                        <a:pt x="25781" y="321143"/>
                        <a:pt x="31919" y="322379"/>
                        <a:pt x="38671" y="326087"/>
                      </a:cubicBezTo>
                      <a:cubicBezTo>
                        <a:pt x="41741" y="327940"/>
                        <a:pt x="44810" y="330412"/>
                        <a:pt x="48493" y="333502"/>
                      </a:cubicBezTo>
                      <a:cubicBezTo>
                        <a:pt x="51562" y="335974"/>
                        <a:pt x="54631" y="339682"/>
                        <a:pt x="57700" y="344007"/>
                      </a:cubicBezTo>
                      <a:cubicBezTo>
                        <a:pt x="60156" y="346479"/>
                        <a:pt x="61997" y="349569"/>
                        <a:pt x="63839" y="352659"/>
                      </a:cubicBezTo>
                      <a:cubicBezTo>
                        <a:pt x="65066" y="355130"/>
                        <a:pt x="66294" y="357602"/>
                        <a:pt x="67522" y="360692"/>
                      </a:cubicBezTo>
                      <a:cubicBezTo>
                        <a:pt x="69363" y="365636"/>
                        <a:pt x="70591" y="371197"/>
                        <a:pt x="71205" y="376141"/>
                      </a:cubicBezTo>
                      <a:lnTo>
                        <a:pt x="73652" y="384148"/>
                      </a:lnTo>
                      <a:lnTo>
                        <a:pt x="69850" y="358316"/>
                      </a:lnTo>
                      <a:cubicBezTo>
                        <a:pt x="69850" y="354000"/>
                        <a:pt x="69850" y="354000"/>
                        <a:pt x="69850" y="354000"/>
                      </a:cubicBezTo>
                      <a:cubicBezTo>
                        <a:pt x="69850" y="352150"/>
                        <a:pt x="69850" y="350917"/>
                        <a:pt x="69850" y="349067"/>
                      </a:cubicBezTo>
                      <a:cubicBezTo>
                        <a:pt x="69850" y="345984"/>
                        <a:pt x="69850" y="342901"/>
                        <a:pt x="69850" y="339818"/>
                      </a:cubicBezTo>
                      <a:lnTo>
                        <a:pt x="70703" y="326983"/>
                      </a:lnTo>
                      <a:lnTo>
                        <a:pt x="65017" y="323520"/>
                      </a:lnTo>
                      <a:cubicBezTo>
                        <a:pt x="59398" y="320430"/>
                        <a:pt x="51907" y="315487"/>
                        <a:pt x="41918" y="311162"/>
                      </a:cubicBezTo>
                      <a:cubicBezTo>
                        <a:pt x="35675" y="308073"/>
                        <a:pt x="30056" y="303129"/>
                        <a:pt x="26935" y="295715"/>
                      </a:cubicBezTo>
                      <a:cubicBezTo>
                        <a:pt x="25686" y="293861"/>
                        <a:pt x="25062" y="292007"/>
                        <a:pt x="24437" y="290154"/>
                      </a:cubicBezTo>
                      <a:cubicBezTo>
                        <a:pt x="24437" y="287682"/>
                        <a:pt x="23813" y="285829"/>
                        <a:pt x="23813" y="283357"/>
                      </a:cubicBezTo>
                      <a:cubicBezTo>
                        <a:pt x="23813" y="279032"/>
                        <a:pt x="24437" y="274089"/>
                        <a:pt x="26310" y="268528"/>
                      </a:cubicBezTo>
                      <a:cubicBezTo>
                        <a:pt x="31305" y="253698"/>
                        <a:pt x="35675" y="242576"/>
                        <a:pt x="23813" y="226511"/>
                      </a:cubicBezTo>
                      <a:cubicBezTo>
                        <a:pt x="23813" y="226511"/>
                        <a:pt x="25998" y="226202"/>
                        <a:pt x="29510" y="226356"/>
                      </a:cubicBezTo>
                      <a:cubicBezTo>
                        <a:pt x="33021" y="226511"/>
                        <a:pt x="37860" y="227129"/>
                        <a:pt x="43166" y="228982"/>
                      </a:cubicBezTo>
                      <a:cubicBezTo>
                        <a:pt x="48161" y="230836"/>
                        <a:pt x="53780" y="233926"/>
                        <a:pt x="58774" y="238251"/>
                      </a:cubicBezTo>
                      <a:cubicBezTo>
                        <a:pt x="63144" y="243194"/>
                        <a:pt x="68139" y="249991"/>
                        <a:pt x="71260" y="259259"/>
                      </a:cubicBezTo>
                      <a:cubicBezTo>
                        <a:pt x="73757" y="265438"/>
                        <a:pt x="75006" y="271617"/>
                        <a:pt x="75006" y="276560"/>
                      </a:cubicBezTo>
                      <a:cubicBezTo>
                        <a:pt x="75006" y="279032"/>
                        <a:pt x="74382" y="281503"/>
                        <a:pt x="74382" y="283975"/>
                      </a:cubicBezTo>
                      <a:cubicBezTo>
                        <a:pt x="73757" y="286446"/>
                        <a:pt x="73757" y="288918"/>
                        <a:pt x="73133" y="291390"/>
                      </a:cubicBezTo>
                      <a:cubicBezTo>
                        <a:pt x="72509" y="293861"/>
                        <a:pt x="72509" y="296333"/>
                        <a:pt x="71884" y="299422"/>
                      </a:cubicBezTo>
                      <a:lnTo>
                        <a:pt x="72454" y="306749"/>
                      </a:lnTo>
                      <a:lnTo>
                        <a:pt x="72926" y="303439"/>
                      </a:lnTo>
                      <a:cubicBezTo>
                        <a:pt x="72926" y="298507"/>
                        <a:pt x="72926" y="298507"/>
                        <a:pt x="72926" y="298507"/>
                      </a:cubicBezTo>
                      <a:cubicBezTo>
                        <a:pt x="72926" y="297273"/>
                        <a:pt x="73541" y="295424"/>
                        <a:pt x="73541" y="294190"/>
                      </a:cubicBezTo>
                      <a:cubicBezTo>
                        <a:pt x="74156" y="291108"/>
                        <a:pt x="74156" y="288025"/>
                        <a:pt x="74771" y="284942"/>
                      </a:cubicBezTo>
                      <a:cubicBezTo>
                        <a:pt x="76002" y="279392"/>
                        <a:pt x="77847" y="273843"/>
                        <a:pt x="79693" y="267677"/>
                      </a:cubicBezTo>
                      <a:cubicBezTo>
                        <a:pt x="82153" y="262744"/>
                        <a:pt x="83999" y="257195"/>
                        <a:pt x="85844" y="251645"/>
                      </a:cubicBezTo>
                      <a:lnTo>
                        <a:pt x="87642" y="247680"/>
                      </a:lnTo>
                      <a:lnTo>
                        <a:pt x="83687" y="243163"/>
                      </a:lnTo>
                      <a:cubicBezTo>
                        <a:pt x="79689" y="238904"/>
                        <a:pt x="73731" y="233019"/>
                        <a:pt x="65891" y="226514"/>
                      </a:cubicBezTo>
                      <a:cubicBezTo>
                        <a:pt x="60874" y="222797"/>
                        <a:pt x="56484" y="216602"/>
                        <a:pt x="55229" y="209787"/>
                      </a:cubicBezTo>
                      <a:cubicBezTo>
                        <a:pt x="54602" y="206070"/>
                        <a:pt x="53975" y="202353"/>
                        <a:pt x="55229" y="198636"/>
                      </a:cubicBezTo>
                      <a:cubicBezTo>
                        <a:pt x="55856" y="194919"/>
                        <a:pt x="57111" y="190582"/>
                        <a:pt x="59619" y="186246"/>
                      </a:cubicBezTo>
                      <a:cubicBezTo>
                        <a:pt x="63382" y="180051"/>
                        <a:pt x="66518" y="175095"/>
                        <a:pt x="67773" y="169519"/>
                      </a:cubicBezTo>
                      <a:cubicBezTo>
                        <a:pt x="69027" y="163943"/>
                        <a:pt x="68400" y="157129"/>
                        <a:pt x="64010" y="149075"/>
                      </a:cubicBezTo>
                      <a:cubicBezTo>
                        <a:pt x="64010" y="149075"/>
                        <a:pt x="72163" y="149695"/>
                        <a:pt x="81570" y="154651"/>
                      </a:cubicBezTo>
                      <a:cubicBezTo>
                        <a:pt x="85960" y="157129"/>
                        <a:pt x="90350" y="160846"/>
                        <a:pt x="94740" y="165802"/>
                      </a:cubicBezTo>
                      <a:cubicBezTo>
                        <a:pt x="96622" y="168280"/>
                        <a:pt x="97876" y="171378"/>
                        <a:pt x="99758" y="175095"/>
                      </a:cubicBezTo>
                      <a:cubicBezTo>
                        <a:pt x="101012" y="178192"/>
                        <a:pt x="102266" y="181909"/>
                        <a:pt x="103521" y="186865"/>
                      </a:cubicBezTo>
                      <a:cubicBezTo>
                        <a:pt x="104775" y="193060"/>
                        <a:pt x="104148" y="198636"/>
                        <a:pt x="103521" y="202973"/>
                      </a:cubicBezTo>
                      <a:cubicBezTo>
                        <a:pt x="102266" y="207929"/>
                        <a:pt x="100385" y="212265"/>
                        <a:pt x="98503" y="216602"/>
                      </a:cubicBezTo>
                      <a:cubicBezTo>
                        <a:pt x="96622" y="220938"/>
                        <a:pt x="94740" y="225895"/>
                        <a:pt x="94113" y="230851"/>
                      </a:cubicBezTo>
                      <a:lnTo>
                        <a:pt x="94255" y="233097"/>
                      </a:lnTo>
                      <a:lnTo>
                        <a:pt x="113526" y="190603"/>
                      </a:lnTo>
                      <a:cubicBezTo>
                        <a:pt x="114756" y="188753"/>
                        <a:pt x="115987" y="186286"/>
                        <a:pt x="117217" y="183820"/>
                      </a:cubicBezTo>
                      <a:lnTo>
                        <a:pt x="119908" y="178874"/>
                      </a:lnTo>
                      <a:lnTo>
                        <a:pt x="116452" y="172964"/>
                      </a:lnTo>
                      <a:cubicBezTo>
                        <a:pt x="113574" y="168461"/>
                        <a:pt x="109183" y="162202"/>
                        <a:pt x="103125" y="155181"/>
                      </a:cubicBezTo>
                      <a:cubicBezTo>
                        <a:pt x="98885" y="150296"/>
                        <a:pt x="95856" y="144801"/>
                        <a:pt x="95250" y="138695"/>
                      </a:cubicBezTo>
                      <a:cubicBezTo>
                        <a:pt x="95250" y="131979"/>
                        <a:pt x="96462" y="124652"/>
                        <a:pt x="101913" y="117936"/>
                      </a:cubicBezTo>
                      <a:cubicBezTo>
                        <a:pt x="109788" y="108166"/>
                        <a:pt x="115846" y="100839"/>
                        <a:pt x="109183" y="85575"/>
                      </a:cubicBezTo>
                      <a:cubicBezTo>
                        <a:pt x="109183" y="85575"/>
                        <a:pt x="116452" y="86796"/>
                        <a:pt x="124327" y="92291"/>
                      </a:cubicBezTo>
                      <a:cubicBezTo>
                        <a:pt x="132202" y="97176"/>
                        <a:pt x="140076" y="106945"/>
                        <a:pt x="141288" y="123431"/>
                      </a:cubicBezTo>
                      <a:cubicBezTo>
                        <a:pt x="141288" y="129537"/>
                        <a:pt x="140682" y="134421"/>
                        <a:pt x="139471" y="138695"/>
                      </a:cubicBezTo>
                      <a:cubicBezTo>
                        <a:pt x="137653" y="142969"/>
                        <a:pt x="135836" y="146633"/>
                        <a:pt x="133413" y="150296"/>
                      </a:cubicBezTo>
                      <a:cubicBezTo>
                        <a:pt x="131596" y="154570"/>
                        <a:pt x="129173" y="158234"/>
                        <a:pt x="127355" y="163118"/>
                      </a:cubicBezTo>
                      <a:lnTo>
                        <a:pt x="127193" y="165489"/>
                      </a:lnTo>
                      <a:lnTo>
                        <a:pt x="128290" y="163473"/>
                      </a:lnTo>
                      <a:cubicBezTo>
                        <a:pt x="133211" y="155457"/>
                        <a:pt x="138132" y="146824"/>
                        <a:pt x="143669" y="139425"/>
                      </a:cubicBezTo>
                      <a:cubicBezTo>
                        <a:pt x="146129" y="135726"/>
                        <a:pt x="148590" y="132026"/>
                        <a:pt x="151051" y="128327"/>
                      </a:cubicBezTo>
                      <a:lnTo>
                        <a:pt x="157791" y="119492"/>
                      </a:lnTo>
                      <a:lnTo>
                        <a:pt x="154962" y="113547"/>
                      </a:lnTo>
                      <a:cubicBezTo>
                        <a:pt x="152566" y="109007"/>
                        <a:pt x="148855" y="102698"/>
                        <a:pt x="143597" y="95619"/>
                      </a:cubicBezTo>
                      <a:cubicBezTo>
                        <a:pt x="136794" y="86385"/>
                        <a:pt x="134938" y="73458"/>
                        <a:pt x="145453" y="61147"/>
                      </a:cubicBezTo>
                      <a:cubicBezTo>
                        <a:pt x="153493" y="52529"/>
                        <a:pt x="160297" y="46374"/>
                        <a:pt x="154112" y="31600"/>
                      </a:cubicBezTo>
                      <a:cubicBezTo>
                        <a:pt x="154112" y="31600"/>
                        <a:pt x="161534" y="32831"/>
                        <a:pt x="168337" y="38371"/>
                      </a:cubicBezTo>
                      <a:cubicBezTo>
                        <a:pt x="175759" y="43911"/>
                        <a:pt x="182563" y="53760"/>
                        <a:pt x="182563" y="69150"/>
                      </a:cubicBezTo>
                      <a:cubicBezTo>
                        <a:pt x="182563" y="80845"/>
                        <a:pt x="178233" y="87001"/>
                        <a:pt x="173285" y="94388"/>
                      </a:cubicBezTo>
                      <a:cubicBezTo>
                        <a:pt x="170811" y="97465"/>
                        <a:pt x="168337" y="101159"/>
                        <a:pt x="166482" y="105468"/>
                      </a:cubicBezTo>
                      <a:lnTo>
                        <a:pt x="165877" y="108718"/>
                      </a:lnTo>
                      <a:lnTo>
                        <a:pt x="166430" y="107979"/>
                      </a:lnTo>
                      <a:cubicBezTo>
                        <a:pt x="168890" y="104896"/>
                        <a:pt x="170736" y="101813"/>
                        <a:pt x="173196" y="98730"/>
                      </a:cubicBezTo>
                      <a:cubicBezTo>
                        <a:pt x="182424" y="87015"/>
                        <a:pt x="190421" y="77149"/>
                        <a:pt x="197187" y="68517"/>
                      </a:cubicBezTo>
                      <a:cubicBezTo>
                        <a:pt x="203954" y="59885"/>
                        <a:pt x="208875" y="53719"/>
                        <a:pt x="212566" y="48786"/>
                      </a:cubicBezTo>
                      <a:lnTo>
                        <a:pt x="212957" y="48199"/>
                      </a:lnTo>
                      <a:lnTo>
                        <a:pt x="220779" y="27400"/>
                      </a:lnTo>
                      <a:cubicBezTo>
                        <a:pt x="221398" y="21281"/>
                        <a:pt x="222018" y="14551"/>
                        <a:pt x="228213" y="8432"/>
                      </a:cubicBezTo>
                      <a:cubicBezTo>
                        <a:pt x="236576" y="172"/>
                        <a:pt x="245404" y="-746"/>
                        <a:pt x="252142" y="402"/>
                      </a:cubicBezTo>
                      <a:close/>
                    </a:path>
                  </a:pathLst>
                </a:custGeom>
                <a:solidFill>
                  <a:srgbClr val="FED2A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 sz="1200" b="1"/>
                </a:p>
              </p:txBody>
            </p:sp>
          </p:grpSp>
        </p:grpSp>
      </p:grpSp>
      <p:sp>
        <p:nvSpPr>
          <p:cNvPr id="66" name="文本框 65"/>
          <p:cNvSpPr txBox="1"/>
          <p:nvPr/>
        </p:nvSpPr>
        <p:spPr>
          <a:xfrm>
            <a:off x="3171508" y="2748280"/>
            <a:ext cx="5873115" cy="1465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9600">
                <a:gradFill>
                  <a:gsLst>
                    <a:gs pos="0">
                      <a:srgbClr val="FEF8EA"/>
                    </a:gs>
                    <a:gs pos="54000">
                      <a:srgbClr val="FED2A1"/>
                    </a:gs>
                  </a:gsLst>
                  <a:lin ang="5100000" scaled="0"/>
                </a:gradFill>
                <a:latin typeface="汉仪尚巍手书简" panose="00020600040101010101" charset="-122"/>
                <a:ea typeface="汉仪尚巍手书简" panose="00020600040101010101" charset="-122"/>
              </a:rPr>
              <a:t>团队介绍</a:t>
            </a:r>
          </a:p>
        </p:txBody>
      </p:sp>
      <p:pic>
        <p:nvPicPr>
          <p:cNvPr id="450" name="图片 449" descr="OSV9E01"/>
          <p:cNvPicPr>
            <a:picLocks noChangeAspect="1"/>
          </p:cNvPicPr>
          <p:nvPr/>
        </p:nvPicPr>
        <p:blipFill>
          <a:blip r:embed="rId4"/>
          <a:srcRect r="30184" b="48677"/>
          <a:stretch>
            <a:fillRect/>
          </a:stretch>
        </p:blipFill>
        <p:spPr>
          <a:xfrm>
            <a:off x="8221345" y="-690880"/>
            <a:ext cx="4406265" cy="3239135"/>
          </a:xfrm>
          <a:prstGeom prst="rect">
            <a:avLst/>
          </a:prstGeom>
        </p:spPr>
      </p:pic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5" name="组合 4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团队分工</a:t>
              </a: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2451100" y="997585"/>
            <a:ext cx="2974975" cy="1594485"/>
            <a:chOff x="4249" y="1755"/>
            <a:chExt cx="4685" cy="2511"/>
          </a:xfrm>
        </p:grpSpPr>
        <p:cxnSp>
          <p:nvCxnSpPr>
            <p:cNvPr id="13" name="直接连接符 12"/>
            <p:cNvCxnSpPr/>
            <p:nvPr/>
          </p:nvCxnSpPr>
          <p:spPr>
            <a:xfrm>
              <a:off x="4269" y="2127"/>
              <a:ext cx="0" cy="2139"/>
            </a:xfrm>
            <a:prstGeom prst="line">
              <a:avLst/>
            </a:prstGeom>
            <a:ln>
              <a:gradFill>
                <a:gsLst>
                  <a:gs pos="0">
                    <a:srgbClr val="F8C68A"/>
                  </a:gs>
                  <a:gs pos="100000">
                    <a:srgbClr val="C11D1E"/>
                  </a:gs>
                </a:gsLst>
                <a:lin ang="162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4269" y="2522"/>
              <a:ext cx="4665" cy="1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1.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分配任务</a:t>
              </a:r>
            </a:p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2.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拟定实践方案</a:t>
              </a:r>
            </a:p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3.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准备初期答辩</a:t>
              </a:r>
            </a:p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4.</a:t>
              </a:r>
              <a:r>
                <a:rPr lang="zh-CN" altLang="en-US" sz="14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作主题为平津战役的宣讲</a:t>
              </a: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4249" y="1755"/>
              <a:ext cx="2471" cy="10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b="1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队长：梁耀欣</a:t>
              </a:r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3211830" y="3983355"/>
            <a:ext cx="2974340" cy="1594485"/>
            <a:chOff x="4249" y="1755"/>
            <a:chExt cx="4684" cy="2511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4269" y="2127"/>
              <a:ext cx="0" cy="2139"/>
            </a:xfrm>
            <a:prstGeom prst="line">
              <a:avLst/>
            </a:prstGeom>
            <a:ln>
              <a:gradFill>
                <a:gsLst>
                  <a:gs pos="0">
                    <a:srgbClr val="F8C68A"/>
                  </a:gs>
                  <a:gs pos="100000">
                    <a:srgbClr val="C11D1E"/>
                  </a:gs>
                </a:gsLst>
                <a:lin ang="162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4269" y="2522"/>
              <a:ext cx="4665" cy="1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1.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制作实践报告</a:t>
              </a:r>
            </a:p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2.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发放问卷调查并统计结果</a:t>
              </a:r>
            </a:p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3.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访谈党员及博物馆人员</a:t>
              </a:r>
            </a:p>
          </p:txBody>
        </p:sp>
        <p:sp>
          <p:nvSpPr>
            <p:cNvPr id="24" name="文本框 23"/>
            <p:cNvSpPr txBox="1"/>
            <p:nvPr/>
          </p:nvSpPr>
          <p:spPr>
            <a:xfrm>
              <a:off x="4249" y="1755"/>
              <a:ext cx="2471" cy="10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b="1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队员：张树琪</a:t>
              </a:r>
            </a:p>
          </p:txBody>
        </p:sp>
      </p:grpSp>
      <p:grpSp>
        <p:nvGrpSpPr>
          <p:cNvPr id="2" name="组合 1"/>
          <p:cNvGrpSpPr/>
          <p:nvPr/>
        </p:nvGrpSpPr>
        <p:grpSpPr>
          <a:xfrm>
            <a:off x="7159625" y="997585"/>
            <a:ext cx="2974340" cy="1594485"/>
            <a:chOff x="10344" y="1755"/>
            <a:chExt cx="4684" cy="2511"/>
          </a:xfrm>
        </p:grpSpPr>
        <p:cxnSp>
          <p:nvCxnSpPr>
            <p:cNvPr id="26" name="直接连接符 25"/>
            <p:cNvCxnSpPr/>
            <p:nvPr/>
          </p:nvCxnSpPr>
          <p:spPr>
            <a:xfrm>
              <a:off x="10364" y="2127"/>
              <a:ext cx="0" cy="2139"/>
            </a:xfrm>
            <a:prstGeom prst="line">
              <a:avLst/>
            </a:prstGeom>
            <a:ln>
              <a:gradFill>
                <a:gsLst>
                  <a:gs pos="0">
                    <a:srgbClr val="F8C68A"/>
                  </a:gs>
                  <a:gs pos="100000">
                    <a:srgbClr val="C11D1E"/>
                  </a:gs>
                </a:gsLst>
                <a:lin ang="162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文本框 27"/>
            <p:cNvSpPr txBox="1"/>
            <p:nvPr/>
          </p:nvSpPr>
          <p:spPr>
            <a:xfrm>
              <a:off x="10364" y="2522"/>
              <a:ext cx="4665" cy="1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1.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准备结项答辩</a:t>
              </a:r>
            </a:p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2.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选取实践地点，制定预案</a:t>
              </a:r>
            </a:p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3.</a:t>
              </a:r>
              <a:r>
                <a:rPr lang="zh-CN" altLang="en-US" sz="1400" b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  <a:sym typeface="+mn-ea"/>
                </a:rPr>
                <a:t>撰写宣讲稿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10344" y="1755"/>
              <a:ext cx="2471" cy="10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b="1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队员：刘鑫</a:t>
              </a: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8105140" y="4027170"/>
            <a:ext cx="2974975" cy="1594485"/>
            <a:chOff x="4249" y="1755"/>
            <a:chExt cx="4685" cy="2511"/>
          </a:xfrm>
        </p:grpSpPr>
        <p:cxnSp>
          <p:nvCxnSpPr>
            <p:cNvPr id="31" name="直接连接符 30"/>
            <p:cNvCxnSpPr/>
            <p:nvPr/>
          </p:nvCxnSpPr>
          <p:spPr>
            <a:xfrm>
              <a:off x="4269" y="2127"/>
              <a:ext cx="0" cy="2139"/>
            </a:xfrm>
            <a:prstGeom prst="line">
              <a:avLst/>
            </a:prstGeom>
            <a:ln>
              <a:gradFill>
                <a:gsLst>
                  <a:gs pos="0">
                    <a:srgbClr val="F8C68A"/>
                  </a:gs>
                  <a:gs pos="100000">
                    <a:srgbClr val="C11D1E"/>
                  </a:gs>
                </a:gsLst>
                <a:lin ang="162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文本框 31"/>
            <p:cNvSpPr txBox="1"/>
            <p:nvPr/>
          </p:nvSpPr>
          <p:spPr>
            <a:xfrm>
              <a:off x="4269" y="2522"/>
              <a:ext cx="4665" cy="17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宋简" panose="02010600000101010101" charset="-128"/>
                  <a:ea typeface="汉仪中宋简" panose="02010600000101010101" charset="-128"/>
                  <a:cs typeface="汉仪中宋简" panose="02010600000101010101" charset="-128"/>
                  <a:sym typeface="+mn-ea"/>
                </a:rPr>
                <a:t>1.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宋简" panose="02010600000101010101" charset="-128"/>
                  <a:ea typeface="汉仪中宋简" panose="02010600000101010101" charset="-128"/>
                  <a:cs typeface="汉仪中宋简" panose="02010600000101010101" charset="-128"/>
                  <a:sym typeface="+mn-ea"/>
                </a:rPr>
                <a:t>拍摄照片</a:t>
              </a:r>
            </a:p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宋简" panose="02010600000101010101" charset="-128"/>
                  <a:ea typeface="汉仪中宋简" panose="02010600000101010101" charset="-128"/>
                  <a:cs typeface="汉仪中宋简" panose="02010600000101010101" charset="-128"/>
                  <a:sym typeface="+mn-ea"/>
                </a:rPr>
                <a:t>2.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宋简" panose="02010600000101010101" charset="-128"/>
                  <a:ea typeface="汉仪中宋简" panose="02010600000101010101" charset="-128"/>
                  <a:cs typeface="汉仪中宋简" panose="02010600000101010101" charset="-128"/>
                  <a:sym typeface="+mn-ea"/>
                </a:rPr>
                <a:t>活动总结推送</a:t>
              </a:r>
            </a:p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宋简" panose="02010600000101010101" charset="-128"/>
                  <a:ea typeface="汉仪中宋简" panose="02010600000101010101" charset="-128"/>
                  <a:cs typeface="汉仪中宋简" panose="02010600000101010101" charset="-128"/>
                  <a:sym typeface="+mn-ea"/>
                </a:rPr>
                <a:t>3.</a:t>
              </a:r>
              <a:r>
                <a:rPr lang="zh-CN" altLang="en-US" sz="1400">
                  <a:solidFill>
                    <a:schemeClr val="tx1">
                      <a:lumMod val="75000"/>
                      <a:lumOff val="25000"/>
                    </a:schemeClr>
                  </a:solidFill>
                  <a:latin typeface="汉仪中宋简" panose="02010600000101010101" charset="-128"/>
                  <a:ea typeface="汉仪中宋简" panose="02010600000101010101" charset="-128"/>
                  <a:cs typeface="汉仪中宋简" panose="02010600000101010101" charset="-128"/>
                  <a:sym typeface="+mn-ea"/>
                </a:rPr>
                <a:t>访谈与看剧感想推送</a:t>
              </a:r>
            </a:p>
          </p:txBody>
        </p:sp>
        <p:sp>
          <p:nvSpPr>
            <p:cNvPr id="33" name="文本框 32"/>
            <p:cNvSpPr txBox="1"/>
            <p:nvPr/>
          </p:nvSpPr>
          <p:spPr>
            <a:xfrm>
              <a:off x="4249" y="1755"/>
              <a:ext cx="3195" cy="10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b="1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队员：高泽</a:t>
              </a:r>
            </a:p>
          </p:txBody>
        </p:sp>
      </p:grpSp>
      <p:pic>
        <p:nvPicPr>
          <p:cNvPr id="4" name="图片 3" descr="A0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9370" y="5621655"/>
            <a:ext cx="12231370" cy="1266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725" y="2752725"/>
            <a:ext cx="12106275" cy="1274445"/>
          </a:xfrm>
          <a:prstGeom prst="rect">
            <a:avLst/>
          </a:prstGeom>
        </p:spPr>
      </p:pic>
      <p:pic>
        <p:nvPicPr>
          <p:cNvPr id="8" name="图片 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8951" y="4152538"/>
            <a:ext cx="828070" cy="1159691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3392" y="4124325"/>
            <a:ext cx="807618" cy="1135654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4437" y="1249046"/>
            <a:ext cx="927714" cy="1144180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1233805"/>
            <a:ext cx="899011" cy="1107440"/>
          </a:xfrm>
          <a:prstGeom prst="rect">
            <a:avLst/>
          </a:prstGeom>
        </p:spPr>
      </p:pic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5" name="组合 4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团队分工</a:t>
              </a:r>
            </a:p>
          </p:txBody>
        </p:sp>
      </p:grpSp>
      <p:pic>
        <p:nvPicPr>
          <p:cNvPr id="4" name="图片 3" descr="A02"/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-39370" y="5621655"/>
            <a:ext cx="12231370" cy="1266825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0" y="2467610"/>
            <a:ext cx="12106275" cy="1274445"/>
          </a:xfrm>
          <a:prstGeom prst="rect">
            <a:avLst/>
          </a:prstGeom>
        </p:spPr>
      </p:pic>
      <p:sp>
        <p:nvSpPr>
          <p:cNvPr id="6" name="文本框 5"/>
          <p:cNvSpPr txBox="1"/>
          <p:nvPr>
            <p:custDataLst>
              <p:tags r:id="rId2"/>
            </p:custDataLst>
          </p:nvPr>
        </p:nvSpPr>
        <p:spPr>
          <a:xfrm>
            <a:off x="5141595" y="372745"/>
            <a:ext cx="2207895" cy="78930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3200" b="1" dirty="0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实践历程</a:t>
            </a:r>
          </a:p>
        </p:txBody>
      </p:sp>
      <p:sp>
        <p:nvSpPr>
          <p:cNvPr id="27" name="iconfont-10028-4922680"/>
          <p:cNvSpPr/>
          <p:nvPr/>
        </p:nvSpPr>
        <p:spPr>
          <a:xfrm rot="5400000">
            <a:off x="793115" y="1921510"/>
            <a:ext cx="1273175" cy="237490"/>
          </a:xfrm>
          <a:custGeom>
            <a:avLst/>
            <a:gdLst>
              <a:gd name="T0" fmla="*/ 9776 w 11005"/>
              <a:gd name="T1" fmla="*/ 0 h 2458"/>
              <a:gd name="T2" fmla="*/ 8644 w 11005"/>
              <a:gd name="T3" fmla="*/ 751 h 2458"/>
              <a:gd name="T4" fmla="*/ 2361 w 11005"/>
              <a:gd name="T5" fmla="*/ 751 h 2458"/>
              <a:gd name="T6" fmla="*/ 1229 w 11005"/>
              <a:gd name="T7" fmla="*/ 0 h 2458"/>
              <a:gd name="T8" fmla="*/ 0 w 11005"/>
              <a:gd name="T9" fmla="*/ 1229 h 2458"/>
              <a:gd name="T10" fmla="*/ 1229 w 11005"/>
              <a:gd name="T11" fmla="*/ 2458 h 2458"/>
              <a:gd name="T12" fmla="*/ 2361 w 11005"/>
              <a:gd name="T13" fmla="*/ 1707 h 2458"/>
              <a:gd name="T14" fmla="*/ 8644 w 11005"/>
              <a:gd name="T15" fmla="*/ 1707 h 2458"/>
              <a:gd name="T16" fmla="*/ 9776 w 11005"/>
              <a:gd name="T17" fmla="*/ 2458 h 2458"/>
              <a:gd name="T18" fmla="*/ 11005 w 11005"/>
              <a:gd name="T19" fmla="*/ 1229 h 2458"/>
              <a:gd name="T20" fmla="*/ 9776 w 11005"/>
              <a:gd name="T21" fmla="*/ 0 h 2458"/>
              <a:gd name="T22" fmla="*/ 1229 w 11005"/>
              <a:gd name="T23" fmla="*/ 1707 h 2458"/>
              <a:gd name="T24" fmla="*/ 751 w 11005"/>
              <a:gd name="T25" fmla="*/ 1229 h 2458"/>
              <a:gd name="T26" fmla="*/ 1229 w 11005"/>
              <a:gd name="T27" fmla="*/ 751 h 2458"/>
              <a:gd name="T28" fmla="*/ 1706 w 11005"/>
              <a:gd name="T29" fmla="*/ 1229 h 2458"/>
              <a:gd name="T30" fmla="*/ 1229 w 11005"/>
              <a:gd name="T31" fmla="*/ 1707 h 2458"/>
              <a:gd name="T32" fmla="*/ 9776 w 11005"/>
              <a:gd name="T33" fmla="*/ 1707 h 2458"/>
              <a:gd name="T34" fmla="*/ 9298 w 11005"/>
              <a:gd name="T35" fmla="*/ 1229 h 2458"/>
              <a:gd name="T36" fmla="*/ 9776 w 11005"/>
              <a:gd name="T37" fmla="*/ 751 h 2458"/>
              <a:gd name="T38" fmla="*/ 10254 w 11005"/>
              <a:gd name="T39" fmla="*/ 1229 h 2458"/>
              <a:gd name="T40" fmla="*/ 9776 w 11005"/>
              <a:gd name="T41" fmla="*/ 1707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005" h="2458">
                <a:moveTo>
                  <a:pt x="9776" y="0"/>
                </a:moveTo>
                <a:cubicBezTo>
                  <a:pt x="9267" y="0"/>
                  <a:pt x="8830" y="310"/>
                  <a:pt x="8644" y="751"/>
                </a:cubicBezTo>
                <a:lnTo>
                  <a:pt x="2361" y="751"/>
                </a:lnTo>
                <a:cubicBezTo>
                  <a:pt x="2175" y="310"/>
                  <a:pt x="1738" y="0"/>
                  <a:pt x="1229" y="0"/>
                </a:cubicBezTo>
                <a:cubicBezTo>
                  <a:pt x="550" y="0"/>
                  <a:pt x="0" y="550"/>
                  <a:pt x="0" y="1229"/>
                </a:cubicBezTo>
                <a:cubicBezTo>
                  <a:pt x="0" y="1908"/>
                  <a:pt x="550" y="2458"/>
                  <a:pt x="1229" y="2458"/>
                </a:cubicBezTo>
                <a:cubicBezTo>
                  <a:pt x="1738" y="2458"/>
                  <a:pt x="2175" y="2148"/>
                  <a:pt x="2361" y="1707"/>
                </a:cubicBezTo>
                <a:lnTo>
                  <a:pt x="8644" y="1707"/>
                </a:lnTo>
                <a:cubicBezTo>
                  <a:pt x="8830" y="2148"/>
                  <a:pt x="9267" y="2458"/>
                  <a:pt x="9776" y="2458"/>
                </a:cubicBezTo>
                <a:cubicBezTo>
                  <a:pt x="10455" y="2458"/>
                  <a:pt x="11005" y="1908"/>
                  <a:pt x="11005" y="1229"/>
                </a:cubicBezTo>
                <a:cubicBezTo>
                  <a:pt x="11005" y="550"/>
                  <a:pt x="10455" y="0"/>
                  <a:pt x="9776" y="0"/>
                </a:cubicBezTo>
                <a:close/>
                <a:moveTo>
                  <a:pt x="1229" y="1707"/>
                </a:moveTo>
                <a:cubicBezTo>
                  <a:pt x="965" y="1707"/>
                  <a:pt x="751" y="1493"/>
                  <a:pt x="751" y="1229"/>
                </a:cubicBezTo>
                <a:cubicBezTo>
                  <a:pt x="751" y="965"/>
                  <a:pt x="965" y="751"/>
                  <a:pt x="1229" y="751"/>
                </a:cubicBezTo>
                <a:cubicBezTo>
                  <a:pt x="1493" y="751"/>
                  <a:pt x="1706" y="965"/>
                  <a:pt x="1706" y="1229"/>
                </a:cubicBezTo>
                <a:cubicBezTo>
                  <a:pt x="1706" y="1493"/>
                  <a:pt x="1493" y="1707"/>
                  <a:pt x="1229" y="1707"/>
                </a:cubicBezTo>
                <a:close/>
                <a:moveTo>
                  <a:pt x="9776" y="1707"/>
                </a:moveTo>
                <a:cubicBezTo>
                  <a:pt x="9512" y="1707"/>
                  <a:pt x="9298" y="1493"/>
                  <a:pt x="9298" y="1229"/>
                </a:cubicBezTo>
                <a:cubicBezTo>
                  <a:pt x="9298" y="965"/>
                  <a:pt x="9512" y="751"/>
                  <a:pt x="9776" y="751"/>
                </a:cubicBezTo>
                <a:cubicBezTo>
                  <a:pt x="10040" y="751"/>
                  <a:pt x="10254" y="965"/>
                  <a:pt x="10254" y="1229"/>
                </a:cubicBezTo>
                <a:cubicBezTo>
                  <a:pt x="10254" y="1493"/>
                  <a:pt x="10040" y="1707"/>
                  <a:pt x="9776" y="170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iconfont-10028-4922680"/>
          <p:cNvSpPr/>
          <p:nvPr>
            <p:custDataLst>
              <p:tags r:id="rId3"/>
            </p:custDataLst>
          </p:nvPr>
        </p:nvSpPr>
        <p:spPr>
          <a:xfrm rot="5400000">
            <a:off x="2991485" y="4173220"/>
            <a:ext cx="1273175" cy="237490"/>
          </a:xfrm>
          <a:custGeom>
            <a:avLst/>
            <a:gdLst>
              <a:gd name="T0" fmla="*/ 9776 w 11005"/>
              <a:gd name="T1" fmla="*/ 0 h 2458"/>
              <a:gd name="T2" fmla="*/ 8644 w 11005"/>
              <a:gd name="T3" fmla="*/ 751 h 2458"/>
              <a:gd name="T4" fmla="*/ 2361 w 11005"/>
              <a:gd name="T5" fmla="*/ 751 h 2458"/>
              <a:gd name="T6" fmla="*/ 1229 w 11005"/>
              <a:gd name="T7" fmla="*/ 0 h 2458"/>
              <a:gd name="T8" fmla="*/ 0 w 11005"/>
              <a:gd name="T9" fmla="*/ 1229 h 2458"/>
              <a:gd name="T10" fmla="*/ 1229 w 11005"/>
              <a:gd name="T11" fmla="*/ 2458 h 2458"/>
              <a:gd name="T12" fmla="*/ 2361 w 11005"/>
              <a:gd name="T13" fmla="*/ 1707 h 2458"/>
              <a:gd name="T14" fmla="*/ 8644 w 11005"/>
              <a:gd name="T15" fmla="*/ 1707 h 2458"/>
              <a:gd name="T16" fmla="*/ 9776 w 11005"/>
              <a:gd name="T17" fmla="*/ 2458 h 2458"/>
              <a:gd name="T18" fmla="*/ 11005 w 11005"/>
              <a:gd name="T19" fmla="*/ 1229 h 2458"/>
              <a:gd name="T20" fmla="*/ 9776 w 11005"/>
              <a:gd name="T21" fmla="*/ 0 h 2458"/>
              <a:gd name="T22" fmla="*/ 1229 w 11005"/>
              <a:gd name="T23" fmla="*/ 1707 h 2458"/>
              <a:gd name="T24" fmla="*/ 751 w 11005"/>
              <a:gd name="T25" fmla="*/ 1229 h 2458"/>
              <a:gd name="T26" fmla="*/ 1229 w 11005"/>
              <a:gd name="T27" fmla="*/ 751 h 2458"/>
              <a:gd name="T28" fmla="*/ 1706 w 11005"/>
              <a:gd name="T29" fmla="*/ 1229 h 2458"/>
              <a:gd name="T30" fmla="*/ 1229 w 11005"/>
              <a:gd name="T31" fmla="*/ 1707 h 2458"/>
              <a:gd name="T32" fmla="*/ 9776 w 11005"/>
              <a:gd name="T33" fmla="*/ 1707 h 2458"/>
              <a:gd name="T34" fmla="*/ 9298 w 11005"/>
              <a:gd name="T35" fmla="*/ 1229 h 2458"/>
              <a:gd name="T36" fmla="*/ 9776 w 11005"/>
              <a:gd name="T37" fmla="*/ 751 h 2458"/>
              <a:gd name="T38" fmla="*/ 10254 w 11005"/>
              <a:gd name="T39" fmla="*/ 1229 h 2458"/>
              <a:gd name="T40" fmla="*/ 9776 w 11005"/>
              <a:gd name="T41" fmla="*/ 1707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005" h="2458">
                <a:moveTo>
                  <a:pt x="9776" y="0"/>
                </a:moveTo>
                <a:cubicBezTo>
                  <a:pt x="9267" y="0"/>
                  <a:pt x="8830" y="310"/>
                  <a:pt x="8644" y="751"/>
                </a:cubicBezTo>
                <a:lnTo>
                  <a:pt x="2361" y="751"/>
                </a:lnTo>
                <a:cubicBezTo>
                  <a:pt x="2175" y="310"/>
                  <a:pt x="1738" y="0"/>
                  <a:pt x="1229" y="0"/>
                </a:cubicBezTo>
                <a:cubicBezTo>
                  <a:pt x="550" y="0"/>
                  <a:pt x="0" y="550"/>
                  <a:pt x="0" y="1229"/>
                </a:cubicBezTo>
                <a:cubicBezTo>
                  <a:pt x="0" y="1908"/>
                  <a:pt x="550" y="2458"/>
                  <a:pt x="1229" y="2458"/>
                </a:cubicBezTo>
                <a:cubicBezTo>
                  <a:pt x="1738" y="2458"/>
                  <a:pt x="2175" y="2148"/>
                  <a:pt x="2361" y="1707"/>
                </a:cubicBezTo>
                <a:lnTo>
                  <a:pt x="8644" y="1707"/>
                </a:lnTo>
                <a:cubicBezTo>
                  <a:pt x="8830" y="2148"/>
                  <a:pt x="9267" y="2458"/>
                  <a:pt x="9776" y="2458"/>
                </a:cubicBezTo>
                <a:cubicBezTo>
                  <a:pt x="10455" y="2458"/>
                  <a:pt x="11005" y="1908"/>
                  <a:pt x="11005" y="1229"/>
                </a:cubicBezTo>
                <a:cubicBezTo>
                  <a:pt x="11005" y="550"/>
                  <a:pt x="10455" y="0"/>
                  <a:pt x="9776" y="0"/>
                </a:cubicBezTo>
                <a:close/>
                <a:moveTo>
                  <a:pt x="1229" y="1707"/>
                </a:moveTo>
                <a:cubicBezTo>
                  <a:pt x="965" y="1707"/>
                  <a:pt x="751" y="1493"/>
                  <a:pt x="751" y="1229"/>
                </a:cubicBezTo>
                <a:cubicBezTo>
                  <a:pt x="751" y="965"/>
                  <a:pt x="965" y="751"/>
                  <a:pt x="1229" y="751"/>
                </a:cubicBezTo>
                <a:cubicBezTo>
                  <a:pt x="1493" y="751"/>
                  <a:pt x="1706" y="965"/>
                  <a:pt x="1706" y="1229"/>
                </a:cubicBezTo>
                <a:cubicBezTo>
                  <a:pt x="1706" y="1493"/>
                  <a:pt x="1493" y="1707"/>
                  <a:pt x="1229" y="1707"/>
                </a:cubicBezTo>
                <a:close/>
                <a:moveTo>
                  <a:pt x="9776" y="1707"/>
                </a:moveTo>
                <a:cubicBezTo>
                  <a:pt x="9512" y="1707"/>
                  <a:pt x="9298" y="1493"/>
                  <a:pt x="9298" y="1229"/>
                </a:cubicBezTo>
                <a:cubicBezTo>
                  <a:pt x="9298" y="965"/>
                  <a:pt x="9512" y="751"/>
                  <a:pt x="9776" y="751"/>
                </a:cubicBezTo>
                <a:cubicBezTo>
                  <a:pt x="10040" y="751"/>
                  <a:pt x="10254" y="965"/>
                  <a:pt x="10254" y="1229"/>
                </a:cubicBezTo>
                <a:cubicBezTo>
                  <a:pt x="10254" y="1493"/>
                  <a:pt x="10040" y="1707"/>
                  <a:pt x="9776" y="170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iconfont-10028-4922680"/>
          <p:cNvSpPr/>
          <p:nvPr>
            <p:custDataLst>
              <p:tags r:id="rId4"/>
            </p:custDataLst>
          </p:nvPr>
        </p:nvSpPr>
        <p:spPr>
          <a:xfrm rot="5400000">
            <a:off x="5669915" y="1908175"/>
            <a:ext cx="1273175" cy="237490"/>
          </a:xfrm>
          <a:custGeom>
            <a:avLst/>
            <a:gdLst>
              <a:gd name="T0" fmla="*/ 9776 w 11005"/>
              <a:gd name="T1" fmla="*/ 0 h 2458"/>
              <a:gd name="T2" fmla="*/ 8644 w 11005"/>
              <a:gd name="T3" fmla="*/ 751 h 2458"/>
              <a:gd name="T4" fmla="*/ 2361 w 11005"/>
              <a:gd name="T5" fmla="*/ 751 h 2458"/>
              <a:gd name="T6" fmla="*/ 1229 w 11005"/>
              <a:gd name="T7" fmla="*/ 0 h 2458"/>
              <a:gd name="T8" fmla="*/ 0 w 11005"/>
              <a:gd name="T9" fmla="*/ 1229 h 2458"/>
              <a:gd name="T10" fmla="*/ 1229 w 11005"/>
              <a:gd name="T11" fmla="*/ 2458 h 2458"/>
              <a:gd name="T12" fmla="*/ 2361 w 11005"/>
              <a:gd name="T13" fmla="*/ 1707 h 2458"/>
              <a:gd name="T14" fmla="*/ 8644 w 11005"/>
              <a:gd name="T15" fmla="*/ 1707 h 2458"/>
              <a:gd name="T16" fmla="*/ 9776 w 11005"/>
              <a:gd name="T17" fmla="*/ 2458 h 2458"/>
              <a:gd name="T18" fmla="*/ 11005 w 11005"/>
              <a:gd name="T19" fmla="*/ 1229 h 2458"/>
              <a:gd name="T20" fmla="*/ 9776 w 11005"/>
              <a:gd name="T21" fmla="*/ 0 h 2458"/>
              <a:gd name="T22" fmla="*/ 1229 w 11005"/>
              <a:gd name="T23" fmla="*/ 1707 h 2458"/>
              <a:gd name="T24" fmla="*/ 751 w 11005"/>
              <a:gd name="T25" fmla="*/ 1229 h 2458"/>
              <a:gd name="T26" fmla="*/ 1229 w 11005"/>
              <a:gd name="T27" fmla="*/ 751 h 2458"/>
              <a:gd name="T28" fmla="*/ 1706 w 11005"/>
              <a:gd name="T29" fmla="*/ 1229 h 2458"/>
              <a:gd name="T30" fmla="*/ 1229 w 11005"/>
              <a:gd name="T31" fmla="*/ 1707 h 2458"/>
              <a:gd name="T32" fmla="*/ 9776 w 11005"/>
              <a:gd name="T33" fmla="*/ 1707 h 2458"/>
              <a:gd name="T34" fmla="*/ 9298 w 11005"/>
              <a:gd name="T35" fmla="*/ 1229 h 2458"/>
              <a:gd name="T36" fmla="*/ 9776 w 11005"/>
              <a:gd name="T37" fmla="*/ 751 h 2458"/>
              <a:gd name="T38" fmla="*/ 10254 w 11005"/>
              <a:gd name="T39" fmla="*/ 1229 h 2458"/>
              <a:gd name="T40" fmla="*/ 9776 w 11005"/>
              <a:gd name="T41" fmla="*/ 1707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005" h="2458">
                <a:moveTo>
                  <a:pt x="9776" y="0"/>
                </a:moveTo>
                <a:cubicBezTo>
                  <a:pt x="9267" y="0"/>
                  <a:pt x="8830" y="310"/>
                  <a:pt x="8644" y="751"/>
                </a:cubicBezTo>
                <a:lnTo>
                  <a:pt x="2361" y="751"/>
                </a:lnTo>
                <a:cubicBezTo>
                  <a:pt x="2175" y="310"/>
                  <a:pt x="1738" y="0"/>
                  <a:pt x="1229" y="0"/>
                </a:cubicBezTo>
                <a:cubicBezTo>
                  <a:pt x="550" y="0"/>
                  <a:pt x="0" y="550"/>
                  <a:pt x="0" y="1229"/>
                </a:cubicBezTo>
                <a:cubicBezTo>
                  <a:pt x="0" y="1908"/>
                  <a:pt x="550" y="2458"/>
                  <a:pt x="1229" y="2458"/>
                </a:cubicBezTo>
                <a:cubicBezTo>
                  <a:pt x="1738" y="2458"/>
                  <a:pt x="2175" y="2148"/>
                  <a:pt x="2361" y="1707"/>
                </a:cubicBezTo>
                <a:lnTo>
                  <a:pt x="8644" y="1707"/>
                </a:lnTo>
                <a:cubicBezTo>
                  <a:pt x="8830" y="2148"/>
                  <a:pt x="9267" y="2458"/>
                  <a:pt x="9776" y="2458"/>
                </a:cubicBezTo>
                <a:cubicBezTo>
                  <a:pt x="10455" y="2458"/>
                  <a:pt x="11005" y="1908"/>
                  <a:pt x="11005" y="1229"/>
                </a:cubicBezTo>
                <a:cubicBezTo>
                  <a:pt x="11005" y="550"/>
                  <a:pt x="10455" y="0"/>
                  <a:pt x="9776" y="0"/>
                </a:cubicBezTo>
                <a:close/>
                <a:moveTo>
                  <a:pt x="1229" y="1707"/>
                </a:moveTo>
                <a:cubicBezTo>
                  <a:pt x="965" y="1707"/>
                  <a:pt x="751" y="1493"/>
                  <a:pt x="751" y="1229"/>
                </a:cubicBezTo>
                <a:cubicBezTo>
                  <a:pt x="751" y="965"/>
                  <a:pt x="965" y="751"/>
                  <a:pt x="1229" y="751"/>
                </a:cubicBezTo>
                <a:cubicBezTo>
                  <a:pt x="1493" y="751"/>
                  <a:pt x="1706" y="965"/>
                  <a:pt x="1706" y="1229"/>
                </a:cubicBezTo>
                <a:cubicBezTo>
                  <a:pt x="1706" y="1493"/>
                  <a:pt x="1493" y="1707"/>
                  <a:pt x="1229" y="1707"/>
                </a:cubicBezTo>
                <a:close/>
                <a:moveTo>
                  <a:pt x="9776" y="1707"/>
                </a:moveTo>
                <a:cubicBezTo>
                  <a:pt x="9512" y="1707"/>
                  <a:pt x="9298" y="1493"/>
                  <a:pt x="9298" y="1229"/>
                </a:cubicBezTo>
                <a:cubicBezTo>
                  <a:pt x="9298" y="965"/>
                  <a:pt x="9512" y="751"/>
                  <a:pt x="9776" y="751"/>
                </a:cubicBezTo>
                <a:cubicBezTo>
                  <a:pt x="10040" y="751"/>
                  <a:pt x="10254" y="965"/>
                  <a:pt x="10254" y="1229"/>
                </a:cubicBezTo>
                <a:cubicBezTo>
                  <a:pt x="10254" y="1493"/>
                  <a:pt x="10040" y="1707"/>
                  <a:pt x="9776" y="170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iconfont-10028-4922680"/>
          <p:cNvSpPr/>
          <p:nvPr>
            <p:custDataLst>
              <p:tags r:id="rId5"/>
            </p:custDataLst>
          </p:nvPr>
        </p:nvSpPr>
        <p:spPr>
          <a:xfrm rot="5400000">
            <a:off x="7770495" y="3945890"/>
            <a:ext cx="1273175" cy="237490"/>
          </a:xfrm>
          <a:custGeom>
            <a:avLst/>
            <a:gdLst>
              <a:gd name="T0" fmla="*/ 9776 w 11005"/>
              <a:gd name="T1" fmla="*/ 0 h 2458"/>
              <a:gd name="T2" fmla="*/ 8644 w 11005"/>
              <a:gd name="T3" fmla="*/ 751 h 2458"/>
              <a:gd name="T4" fmla="*/ 2361 w 11005"/>
              <a:gd name="T5" fmla="*/ 751 h 2458"/>
              <a:gd name="T6" fmla="*/ 1229 w 11005"/>
              <a:gd name="T7" fmla="*/ 0 h 2458"/>
              <a:gd name="T8" fmla="*/ 0 w 11005"/>
              <a:gd name="T9" fmla="*/ 1229 h 2458"/>
              <a:gd name="T10" fmla="*/ 1229 w 11005"/>
              <a:gd name="T11" fmla="*/ 2458 h 2458"/>
              <a:gd name="T12" fmla="*/ 2361 w 11005"/>
              <a:gd name="T13" fmla="*/ 1707 h 2458"/>
              <a:gd name="T14" fmla="*/ 8644 w 11005"/>
              <a:gd name="T15" fmla="*/ 1707 h 2458"/>
              <a:gd name="T16" fmla="*/ 9776 w 11005"/>
              <a:gd name="T17" fmla="*/ 2458 h 2458"/>
              <a:gd name="T18" fmla="*/ 11005 w 11005"/>
              <a:gd name="T19" fmla="*/ 1229 h 2458"/>
              <a:gd name="T20" fmla="*/ 9776 w 11005"/>
              <a:gd name="T21" fmla="*/ 0 h 2458"/>
              <a:gd name="T22" fmla="*/ 1229 w 11005"/>
              <a:gd name="T23" fmla="*/ 1707 h 2458"/>
              <a:gd name="T24" fmla="*/ 751 w 11005"/>
              <a:gd name="T25" fmla="*/ 1229 h 2458"/>
              <a:gd name="T26" fmla="*/ 1229 w 11005"/>
              <a:gd name="T27" fmla="*/ 751 h 2458"/>
              <a:gd name="T28" fmla="*/ 1706 w 11005"/>
              <a:gd name="T29" fmla="*/ 1229 h 2458"/>
              <a:gd name="T30" fmla="*/ 1229 w 11005"/>
              <a:gd name="T31" fmla="*/ 1707 h 2458"/>
              <a:gd name="T32" fmla="*/ 9776 w 11005"/>
              <a:gd name="T33" fmla="*/ 1707 h 2458"/>
              <a:gd name="T34" fmla="*/ 9298 w 11005"/>
              <a:gd name="T35" fmla="*/ 1229 h 2458"/>
              <a:gd name="T36" fmla="*/ 9776 w 11005"/>
              <a:gd name="T37" fmla="*/ 751 h 2458"/>
              <a:gd name="T38" fmla="*/ 10254 w 11005"/>
              <a:gd name="T39" fmla="*/ 1229 h 2458"/>
              <a:gd name="T40" fmla="*/ 9776 w 11005"/>
              <a:gd name="T41" fmla="*/ 1707 h 245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11005" h="2458">
                <a:moveTo>
                  <a:pt x="9776" y="0"/>
                </a:moveTo>
                <a:cubicBezTo>
                  <a:pt x="9267" y="0"/>
                  <a:pt x="8830" y="310"/>
                  <a:pt x="8644" y="751"/>
                </a:cubicBezTo>
                <a:lnTo>
                  <a:pt x="2361" y="751"/>
                </a:lnTo>
                <a:cubicBezTo>
                  <a:pt x="2175" y="310"/>
                  <a:pt x="1738" y="0"/>
                  <a:pt x="1229" y="0"/>
                </a:cubicBezTo>
                <a:cubicBezTo>
                  <a:pt x="550" y="0"/>
                  <a:pt x="0" y="550"/>
                  <a:pt x="0" y="1229"/>
                </a:cubicBezTo>
                <a:cubicBezTo>
                  <a:pt x="0" y="1908"/>
                  <a:pt x="550" y="2458"/>
                  <a:pt x="1229" y="2458"/>
                </a:cubicBezTo>
                <a:cubicBezTo>
                  <a:pt x="1738" y="2458"/>
                  <a:pt x="2175" y="2148"/>
                  <a:pt x="2361" y="1707"/>
                </a:cubicBezTo>
                <a:lnTo>
                  <a:pt x="8644" y="1707"/>
                </a:lnTo>
                <a:cubicBezTo>
                  <a:pt x="8830" y="2148"/>
                  <a:pt x="9267" y="2458"/>
                  <a:pt x="9776" y="2458"/>
                </a:cubicBezTo>
                <a:cubicBezTo>
                  <a:pt x="10455" y="2458"/>
                  <a:pt x="11005" y="1908"/>
                  <a:pt x="11005" y="1229"/>
                </a:cubicBezTo>
                <a:cubicBezTo>
                  <a:pt x="11005" y="550"/>
                  <a:pt x="10455" y="0"/>
                  <a:pt x="9776" y="0"/>
                </a:cubicBezTo>
                <a:close/>
                <a:moveTo>
                  <a:pt x="1229" y="1707"/>
                </a:moveTo>
                <a:cubicBezTo>
                  <a:pt x="965" y="1707"/>
                  <a:pt x="751" y="1493"/>
                  <a:pt x="751" y="1229"/>
                </a:cubicBezTo>
                <a:cubicBezTo>
                  <a:pt x="751" y="965"/>
                  <a:pt x="965" y="751"/>
                  <a:pt x="1229" y="751"/>
                </a:cubicBezTo>
                <a:cubicBezTo>
                  <a:pt x="1493" y="751"/>
                  <a:pt x="1706" y="965"/>
                  <a:pt x="1706" y="1229"/>
                </a:cubicBezTo>
                <a:cubicBezTo>
                  <a:pt x="1706" y="1493"/>
                  <a:pt x="1493" y="1707"/>
                  <a:pt x="1229" y="1707"/>
                </a:cubicBezTo>
                <a:close/>
                <a:moveTo>
                  <a:pt x="9776" y="1707"/>
                </a:moveTo>
                <a:cubicBezTo>
                  <a:pt x="9512" y="1707"/>
                  <a:pt x="9298" y="1493"/>
                  <a:pt x="9298" y="1229"/>
                </a:cubicBezTo>
                <a:cubicBezTo>
                  <a:pt x="9298" y="965"/>
                  <a:pt x="9512" y="751"/>
                  <a:pt x="9776" y="751"/>
                </a:cubicBezTo>
                <a:cubicBezTo>
                  <a:pt x="10040" y="751"/>
                  <a:pt x="10254" y="965"/>
                  <a:pt x="10254" y="1229"/>
                </a:cubicBezTo>
                <a:cubicBezTo>
                  <a:pt x="10254" y="1493"/>
                  <a:pt x="10040" y="1707"/>
                  <a:pt x="9776" y="1707"/>
                </a:cubicBezTo>
                <a:close/>
              </a:path>
            </a:pathLst>
          </a:custGeom>
          <a:solidFill>
            <a:schemeClr val="accent2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文本框 39"/>
          <p:cNvSpPr txBox="1"/>
          <p:nvPr/>
        </p:nvSpPr>
        <p:spPr>
          <a:xfrm>
            <a:off x="599440" y="2589530"/>
            <a:ext cx="193929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2023.5.24-6.4</a:t>
            </a:r>
          </a:p>
        </p:txBody>
      </p:sp>
      <p:sp>
        <p:nvSpPr>
          <p:cNvPr id="41" name="文本框 40"/>
          <p:cNvSpPr txBox="1"/>
          <p:nvPr/>
        </p:nvSpPr>
        <p:spPr>
          <a:xfrm>
            <a:off x="1782445" y="1390650"/>
            <a:ext cx="228282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团队成立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第一次例会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填写申报材料</a:t>
            </a:r>
          </a:p>
          <a:p>
            <a:r>
              <a:rPr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初期答辩</a:t>
            </a:r>
          </a:p>
        </p:txBody>
      </p:sp>
      <p:sp>
        <p:nvSpPr>
          <p:cNvPr id="42" name="文本框 41"/>
          <p:cNvSpPr txBox="1"/>
          <p:nvPr>
            <p:custDataLst>
              <p:tags r:id="rId6"/>
            </p:custDataLst>
          </p:nvPr>
        </p:nvSpPr>
        <p:spPr>
          <a:xfrm>
            <a:off x="2827020" y="3291840"/>
            <a:ext cx="160274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7.10-7.18</a:t>
            </a:r>
          </a:p>
        </p:txBody>
      </p:sp>
      <p:sp>
        <p:nvSpPr>
          <p:cNvPr id="43" name="文本框 42"/>
          <p:cNvSpPr txBox="1"/>
          <p:nvPr>
            <p:custDataLst>
              <p:tags r:id="rId7"/>
            </p:custDataLst>
          </p:nvPr>
        </p:nvSpPr>
        <p:spPr>
          <a:xfrm>
            <a:off x="3905250" y="3742055"/>
            <a:ext cx="2282825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平津纪念馆实地考察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发放调查问卷</a:t>
            </a:r>
          </a:p>
        </p:txBody>
      </p:sp>
      <p:pic>
        <p:nvPicPr>
          <p:cNvPr id="44" name="图片 43" descr="1P8D_MSHBGAS96X_JP1LTKE-removebg-preview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  <p:sp>
        <p:nvSpPr>
          <p:cNvPr id="45" name="文本框 44"/>
          <p:cNvSpPr txBox="1"/>
          <p:nvPr/>
        </p:nvSpPr>
        <p:spPr>
          <a:xfrm>
            <a:off x="5758180" y="2677160"/>
            <a:ext cx="199072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7.19-7.25</a:t>
            </a:r>
          </a:p>
        </p:txBody>
      </p:sp>
      <p:sp>
        <p:nvSpPr>
          <p:cNvPr id="46" name="文本框 45"/>
          <p:cNvSpPr txBox="1"/>
          <p:nvPr>
            <p:custDataLst>
              <p:tags r:id="rId8"/>
            </p:custDataLst>
          </p:nvPr>
        </p:nvSpPr>
        <p:spPr>
          <a:xfrm>
            <a:off x="6681470" y="1492250"/>
            <a:ext cx="2282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观看平津战役纪录片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发表推送、感想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访问社区工作者</a:t>
            </a:r>
          </a:p>
        </p:txBody>
      </p:sp>
      <p:sp>
        <p:nvSpPr>
          <p:cNvPr id="47" name="文本框 46"/>
          <p:cNvSpPr txBox="1"/>
          <p:nvPr/>
        </p:nvSpPr>
        <p:spPr>
          <a:xfrm>
            <a:off x="7825105" y="3060065"/>
            <a:ext cx="224663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>
                <a:latin typeface="宋体" panose="02010600030101010101" pitchFamily="2" charset="-122"/>
                <a:ea typeface="宋体" panose="02010600030101010101" pitchFamily="2" charset="-122"/>
              </a:rPr>
              <a:t>7.28-8.10</a:t>
            </a:r>
          </a:p>
        </p:txBody>
      </p:sp>
      <p:sp>
        <p:nvSpPr>
          <p:cNvPr id="48" name="文本框 47"/>
          <p:cNvSpPr txBox="1"/>
          <p:nvPr>
            <p:custDataLst>
              <p:tags r:id="rId9"/>
            </p:custDataLst>
          </p:nvPr>
        </p:nvSpPr>
        <p:spPr>
          <a:xfrm>
            <a:off x="8774430" y="3742055"/>
            <a:ext cx="2282825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分析调查问卷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社区宣讲</a:t>
            </a:r>
          </a:p>
          <a:p>
            <a:r>
              <a:rPr lang="zh-CN" altLang="en-US">
                <a:latin typeface="宋体" panose="02010600030101010101" pitchFamily="2" charset="-122"/>
                <a:ea typeface="宋体" panose="02010600030101010101" pitchFamily="2" charset="-122"/>
              </a:rPr>
              <a:t>准备实践报告</a:t>
            </a:r>
          </a:p>
        </p:txBody>
      </p:sp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B21"/>
          <p:cNvPicPr>
            <a:picLocks noChangeAspect="1"/>
          </p:cNvPicPr>
          <p:nvPr/>
        </p:nvPicPr>
        <p:blipFill>
          <a:blip r:embed="rId3">
            <a:lum bright="-12000"/>
          </a:blip>
          <a:srcRect l="4359" t="20038" r="47083" b="15770"/>
          <a:stretch>
            <a:fillRect/>
          </a:stretch>
        </p:blipFill>
        <p:spPr>
          <a:xfrm flipV="1">
            <a:off x="0" y="0"/>
            <a:ext cx="12210415" cy="687451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6184265"/>
            <a:ext cx="5368925" cy="0"/>
          </a:xfrm>
          <a:prstGeom prst="line">
            <a:avLst/>
          </a:prstGeom>
          <a:ln w="3175">
            <a:solidFill>
              <a:srgbClr val="E89D1B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823075" y="6184265"/>
            <a:ext cx="5368925" cy="0"/>
          </a:xfrm>
          <a:prstGeom prst="line">
            <a:avLst/>
          </a:prstGeom>
          <a:ln w="3175">
            <a:solidFill>
              <a:srgbClr val="E89D1B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角星 10"/>
          <p:cNvSpPr/>
          <p:nvPr/>
        </p:nvSpPr>
        <p:spPr>
          <a:xfrm>
            <a:off x="5893435" y="5981700"/>
            <a:ext cx="405130" cy="405130"/>
          </a:xfrm>
          <a:prstGeom prst="star5">
            <a:avLst/>
          </a:prstGeom>
          <a:gradFill>
            <a:gsLst>
              <a:gs pos="0">
                <a:srgbClr val="F3E125"/>
              </a:gs>
              <a:gs pos="100000">
                <a:srgbClr val="E89D1B"/>
              </a:gs>
            </a:gsLst>
            <a:lin ang="5400000" scaled="0"/>
          </a:gra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5376545" y="1385570"/>
            <a:ext cx="1463040" cy="1459865"/>
            <a:chOff x="8743" y="1622"/>
            <a:chExt cx="2304" cy="2299"/>
          </a:xfrm>
        </p:grpSpPr>
        <p:sp>
          <p:nvSpPr>
            <p:cNvPr id="26" name="文本框 25"/>
            <p:cNvSpPr txBox="1"/>
            <p:nvPr/>
          </p:nvSpPr>
          <p:spPr>
            <a:xfrm>
              <a:off x="8876" y="1622"/>
              <a:ext cx="2037" cy="13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6600" b="1">
                  <a:gradFill>
                    <a:gsLst>
                      <a:gs pos="0">
                        <a:srgbClr val="FEF8EA"/>
                      </a:gs>
                      <a:gs pos="54000">
                        <a:srgbClr val="FED2A1"/>
                      </a:gs>
                    </a:gsLst>
                    <a:lin ang="5100000" scaled="0"/>
                  </a:gradFill>
                  <a:latin typeface="汉仪尚巍手书简" panose="00020600040101010101" charset="-122"/>
                  <a:ea typeface="汉仪尚巍手书简" panose="00020600040101010101" charset="-122"/>
                </a:rPr>
                <a:t>02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743" y="2081"/>
              <a:ext cx="2304" cy="1840"/>
              <a:chOff x="2153" y="6269"/>
              <a:chExt cx="3110" cy="2484"/>
            </a:xfrm>
          </p:grpSpPr>
          <p:sp>
            <p:nvSpPr>
              <p:cNvPr id="3" name="五角星 2"/>
              <p:cNvSpPr/>
              <p:nvPr/>
            </p:nvSpPr>
            <p:spPr>
              <a:xfrm>
                <a:off x="3446" y="7856"/>
                <a:ext cx="525" cy="525"/>
              </a:xfrm>
              <a:prstGeom prst="star5">
                <a:avLst/>
              </a:prstGeom>
              <a:solidFill>
                <a:srgbClr val="FED2A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2153" y="6269"/>
                <a:ext cx="3110" cy="2484"/>
                <a:chOff x="2153" y="6269"/>
                <a:chExt cx="3110" cy="2484"/>
              </a:xfrm>
            </p:grpSpPr>
            <p:sp>
              <p:nvSpPr>
                <p:cNvPr id="29" name="任意多边形: 形状 88"/>
                <p:cNvSpPr/>
                <p:nvPr/>
              </p:nvSpPr>
              <p:spPr bwMode="auto">
                <a:xfrm rot="19200000">
                  <a:off x="2153" y="6269"/>
                  <a:ext cx="897" cy="2485"/>
                </a:xfrm>
                <a:custGeom>
                  <a:avLst/>
                  <a:gdLst>
                    <a:gd name="connsiteX0" fmla="*/ 206617 w 364971"/>
                    <a:gd name="connsiteY0" fmla="*/ 599685 h 677337"/>
                    <a:gd name="connsiteX1" fmla="*/ 194373 w 364971"/>
                    <a:gd name="connsiteY1" fmla="*/ 603367 h 677337"/>
                    <a:gd name="connsiteX2" fmla="*/ 236616 w 364971"/>
                    <a:gd name="connsiteY2" fmla="*/ 605208 h 677337"/>
                    <a:gd name="connsiteX3" fmla="*/ 269829 w 364971"/>
                    <a:gd name="connsiteY3" fmla="*/ 611805 h 677337"/>
                    <a:gd name="connsiteX4" fmla="*/ 287831 w 364971"/>
                    <a:gd name="connsiteY4" fmla="*/ 609433 h 677337"/>
                    <a:gd name="connsiteX5" fmla="*/ 283809 w 364971"/>
                    <a:gd name="connsiteY5" fmla="*/ 606409 h 677337"/>
                    <a:gd name="connsiteX6" fmla="*/ 245187 w 364971"/>
                    <a:gd name="connsiteY6" fmla="*/ 604594 h 677337"/>
                    <a:gd name="connsiteX7" fmla="*/ 206617 w 364971"/>
                    <a:gd name="connsiteY7" fmla="*/ 599685 h 677337"/>
                    <a:gd name="connsiteX8" fmla="*/ 124803 w 364971"/>
                    <a:gd name="connsiteY8" fmla="*/ 533779 h 677337"/>
                    <a:gd name="connsiteX9" fmla="*/ 111980 w 364971"/>
                    <a:gd name="connsiteY9" fmla="*/ 535009 h 677337"/>
                    <a:gd name="connsiteX10" fmla="*/ 124803 w 364971"/>
                    <a:gd name="connsiteY10" fmla="*/ 535624 h 677337"/>
                    <a:gd name="connsiteX11" fmla="*/ 138235 w 364971"/>
                    <a:gd name="connsiteY11" fmla="*/ 538084 h 677337"/>
                    <a:gd name="connsiteX12" fmla="*/ 153500 w 364971"/>
                    <a:gd name="connsiteY12" fmla="*/ 544234 h 677337"/>
                    <a:gd name="connsiteX13" fmla="*/ 185250 w 364971"/>
                    <a:gd name="connsiteY13" fmla="*/ 553459 h 677337"/>
                    <a:gd name="connsiteX14" fmla="*/ 204422 w 364971"/>
                    <a:gd name="connsiteY14" fmla="*/ 551160 h 677337"/>
                    <a:gd name="connsiteX15" fmla="*/ 200528 w 364971"/>
                    <a:gd name="connsiteY15" fmla="*/ 548645 h 677337"/>
                    <a:gd name="connsiteX16" fmla="*/ 199293 w 364971"/>
                    <a:gd name="connsiteY16" fmla="*/ 549154 h 677337"/>
                    <a:gd name="connsiteX17" fmla="*/ 162048 w 364971"/>
                    <a:gd name="connsiteY17" fmla="*/ 544234 h 677337"/>
                    <a:gd name="connsiteX18" fmla="*/ 140067 w 364971"/>
                    <a:gd name="connsiteY18" fmla="*/ 536239 h 677337"/>
                    <a:gd name="connsiteX19" fmla="*/ 124803 w 364971"/>
                    <a:gd name="connsiteY19" fmla="*/ 533779 h 677337"/>
                    <a:gd name="connsiteX20" fmla="*/ 220169 w 364971"/>
                    <a:gd name="connsiteY20" fmla="*/ 482657 h 677337"/>
                    <a:gd name="connsiteX21" fmla="*/ 219555 w 364971"/>
                    <a:gd name="connsiteY21" fmla="*/ 495081 h 677337"/>
                    <a:gd name="connsiteX22" fmla="*/ 235510 w 364971"/>
                    <a:gd name="connsiteY22" fmla="*/ 528004 h 677337"/>
                    <a:gd name="connsiteX23" fmla="*/ 252079 w 364971"/>
                    <a:gd name="connsiteY23" fmla="*/ 562791 h 677337"/>
                    <a:gd name="connsiteX24" fmla="*/ 251978 w 364971"/>
                    <a:gd name="connsiteY24" fmla="*/ 565240 h 677337"/>
                    <a:gd name="connsiteX25" fmla="*/ 256386 w 364971"/>
                    <a:gd name="connsiteY25" fmla="*/ 568260 h 677337"/>
                    <a:gd name="connsiteX26" fmla="*/ 251389 w 364971"/>
                    <a:gd name="connsiteY26" fmla="*/ 547339 h 677337"/>
                    <a:gd name="connsiteX27" fmla="*/ 233669 w 364971"/>
                    <a:gd name="connsiteY27" fmla="*/ 519929 h 677337"/>
                    <a:gd name="connsiteX28" fmla="*/ 221396 w 364971"/>
                    <a:gd name="connsiteY28" fmla="*/ 494460 h 677337"/>
                    <a:gd name="connsiteX29" fmla="*/ 220169 w 364971"/>
                    <a:gd name="connsiteY29" fmla="*/ 486384 h 677337"/>
                    <a:gd name="connsiteX30" fmla="*/ 220169 w 364971"/>
                    <a:gd name="connsiteY30" fmla="*/ 482657 h 677337"/>
                    <a:gd name="connsiteX31" fmla="*/ 48715 w 364971"/>
                    <a:gd name="connsiteY31" fmla="*/ 445679 h 677337"/>
                    <a:gd name="connsiteX32" fmla="*/ 60396 w 364971"/>
                    <a:gd name="connsiteY32" fmla="*/ 450700 h 677337"/>
                    <a:gd name="connsiteX33" fmla="*/ 71462 w 364971"/>
                    <a:gd name="connsiteY33" fmla="*/ 458231 h 677337"/>
                    <a:gd name="connsiteX34" fmla="*/ 84372 w 364971"/>
                    <a:gd name="connsiteY34" fmla="*/ 468273 h 677337"/>
                    <a:gd name="connsiteX35" fmla="*/ 99126 w 364971"/>
                    <a:gd name="connsiteY35" fmla="*/ 479570 h 677337"/>
                    <a:gd name="connsiteX36" fmla="*/ 105889 w 364971"/>
                    <a:gd name="connsiteY36" fmla="*/ 483336 h 677337"/>
                    <a:gd name="connsiteX37" fmla="*/ 112651 w 364971"/>
                    <a:gd name="connsiteY37" fmla="*/ 485846 h 677337"/>
                    <a:gd name="connsiteX38" fmla="*/ 124947 w 364971"/>
                    <a:gd name="connsiteY38" fmla="*/ 488985 h 677337"/>
                    <a:gd name="connsiteX39" fmla="*/ 132650 w 364971"/>
                    <a:gd name="connsiteY39" fmla="*/ 488985 h 677337"/>
                    <a:gd name="connsiteX40" fmla="*/ 129031 w 364971"/>
                    <a:gd name="connsiteY40" fmla="*/ 484689 h 677337"/>
                    <a:gd name="connsiteX41" fmla="*/ 126176 w 364971"/>
                    <a:gd name="connsiteY41" fmla="*/ 485219 h 677337"/>
                    <a:gd name="connsiteX42" fmla="*/ 92364 w 364971"/>
                    <a:gd name="connsiteY42" fmla="*/ 471411 h 677337"/>
                    <a:gd name="connsiteX43" fmla="*/ 60396 w 364971"/>
                    <a:gd name="connsiteY43" fmla="*/ 448817 h 677337"/>
                    <a:gd name="connsiteX44" fmla="*/ 48715 w 364971"/>
                    <a:gd name="connsiteY44" fmla="*/ 445679 h 677337"/>
                    <a:gd name="connsiteX45" fmla="*/ 159670 w 364971"/>
                    <a:gd name="connsiteY45" fmla="*/ 429581 h 677337"/>
                    <a:gd name="connsiteX46" fmla="*/ 155960 w 364971"/>
                    <a:gd name="connsiteY46" fmla="*/ 440061 h 677337"/>
                    <a:gd name="connsiteX47" fmla="*/ 162761 w 364971"/>
                    <a:gd name="connsiteY47" fmla="*/ 471498 h 677337"/>
                    <a:gd name="connsiteX48" fmla="*/ 172036 w 364971"/>
                    <a:gd name="connsiteY48" fmla="*/ 504785 h 677337"/>
                    <a:gd name="connsiteX49" fmla="*/ 172001 w 364971"/>
                    <a:gd name="connsiteY49" fmla="*/ 505050 h 677337"/>
                    <a:gd name="connsiteX50" fmla="*/ 176010 w 364971"/>
                    <a:gd name="connsiteY50" fmla="*/ 508206 h 677337"/>
                    <a:gd name="connsiteX51" fmla="*/ 175745 w 364971"/>
                    <a:gd name="connsiteY51" fmla="*/ 502936 h 677337"/>
                    <a:gd name="connsiteX52" fmla="*/ 173891 w 364971"/>
                    <a:gd name="connsiteY52" fmla="*/ 490607 h 677337"/>
                    <a:gd name="connsiteX53" fmla="*/ 169563 w 364971"/>
                    <a:gd name="connsiteY53" fmla="*/ 478279 h 677337"/>
                    <a:gd name="connsiteX54" fmla="*/ 162143 w 364971"/>
                    <a:gd name="connsiteY54" fmla="*/ 463485 h 677337"/>
                    <a:gd name="connsiteX55" fmla="*/ 157815 w 364971"/>
                    <a:gd name="connsiteY55" fmla="*/ 450540 h 677337"/>
                    <a:gd name="connsiteX56" fmla="*/ 157197 w 364971"/>
                    <a:gd name="connsiteY56" fmla="*/ 440061 h 677337"/>
                    <a:gd name="connsiteX57" fmla="*/ 159670 w 364971"/>
                    <a:gd name="connsiteY57" fmla="*/ 429581 h 677337"/>
                    <a:gd name="connsiteX58" fmla="*/ 128490 w 364971"/>
                    <a:gd name="connsiteY58" fmla="*/ 371210 h 677337"/>
                    <a:gd name="connsiteX59" fmla="*/ 126028 w 364971"/>
                    <a:gd name="connsiteY59" fmla="*/ 373058 h 677337"/>
                    <a:gd name="connsiteX60" fmla="*/ 121104 w 364971"/>
                    <a:gd name="connsiteY60" fmla="*/ 378604 h 677337"/>
                    <a:gd name="connsiteX61" fmla="*/ 116179 w 364971"/>
                    <a:gd name="connsiteY61" fmla="*/ 389080 h 677337"/>
                    <a:gd name="connsiteX62" fmla="*/ 115564 w 364971"/>
                    <a:gd name="connsiteY62" fmla="*/ 406950 h 677337"/>
                    <a:gd name="connsiteX63" fmla="*/ 112486 w 364971"/>
                    <a:gd name="connsiteY63" fmla="*/ 438376 h 677337"/>
                    <a:gd name="connsiteX64" fmla="*/ 112162 w 364971"/>
                    <a:gd name="connsiteY64" fmla="*/ 439097 h 677337"/>
                    <a:gd name="connsiteX65" fmla="*/ 114994 w 364971"/>
                    <a:gd name="connsiteY65" fmla="*/ 444249 h 677337"/>
                    <a:gd name="connsiteX66" fmla="*/ 116795 w 364971"/>
                    <a:gd name="connsiteY66" fmla="*/ 437760 h 677337"/>
                    <a:gd name="connsiteX67" fmla="*/ 117410 w 364971"/>
                    <a:gd name="connsiteY67" fmla="*/ 432214 h 677337"/>
                    <a:gd name="connsiteX68" fmla="*/ 118026 w 364971"/>
                    <a:gd name="connsiteY68" fmla="*/ 426668 h 677337"/>
                    <a:gd name="connsiteX69" fmla="*/ 118641 w 364971"/>
                    <a:gd name="connsiteY69" fmla="*/ 420506 h 677337"/>
                    <a:gd name="connsiteX70" fmla="*/ 118641 w 364971"/>
                    <a:gd name="connsiteY70" fmla="*/ 414344 h 677337"/>
                    <a:gd name="connsiteX71" fmla="*/ 118026 w 364971"/>
                    <a:gd name="connsiteY71" fmla="*/ 400171 h 677337"/>
                    <a:gd name="connsiteX72" fmla="*/ 118641 w 364971"/>
                    <a:gd name="connsiteY72" fmla="*/ 388463 h 677337"/>
                    <a:gd name="connsiteX73" fmla="*/ 122950 w 364971"/>
                    <a:gd name="connsiteY73" fmla="*/ 379220 h 677337"/>
                    <a:gd name="connsiteX74" fmla="*/ 126644 w 364971"/>
                    <a:gd name="connsiteY74" fmla="*/ 373058 h 677337"/>
                    <a:gd name="connsiteX75" fmla="*/ 128490 w 364971"/>
                    <a:gd name="connsiteY75" fmla="*/ 371210 h 677337"/>
                    <a:gd name="connsiteX76" fmla="*/ 28236 w 364971"/>
                    <a:gd name="connsiteY76" fmla="*/ 341535 h 677337"/>
                    <a:gd name="connsiteX77" fmla="*/ 35602 w 364971"/>
                    <a:gd name="connsiteY77" fmla="*/ 350187 h 677337"/>
                    <a:gd name="connsiteX78" fmla="*/ 39285 w 364971"/>
                    <a:gd name="connsiteY78" fmla="*/ 355130 h 677337"/>
                    <a:gd name="connsiteX79" fmla="*/ 42968 w 364971"/>
                    <a:gd name="connsiteY79" fmla="*/ 360692 h 677337"/>
                    <a:gd name="connsiteX80" fmla="*/ 46037 w 364971"/>
                    <a:gd name="connsiteY80" fmla="*/ 367489 h 677337"/>
                    <a:gd name="connsiteX81" fmla="*/ 49721 w 364971"/>
                    <a:gd name="connsiteY81" fmla="*/ 374905 h 677337"/>
                    <a:gd name="connsiteX82" fmla="*/ 53403 w 364971"/>
                    <a:gd name="connsiteY82" fmla="*/ 383556 h 677337"/>
                    <a:gd name="connsiteX83" fmla="*/ 57700 w 364971"/>
                    <a:gd name="connsiteY83" fmla="*/ 390972 h 677337"/>
                    <a:gd name="connsiteX84" fmla="*/ 66908 w 364971"/>
                    <a:gd name="connsiteY84" fmla="*/ 401477 h 677337"/>
                    <a:gd name="connsiteX85" fmla="*/ 76729 w 364971"/>
                    <a:gd name="connsiteY85" fmla="*/ 408274 h 677337"/>
                    <a:gd name="connsiteX86" fmla="*/ 79574 w 364971"/>
                    <a:gd name="connsiteY86" fmla="*/ 409454 h 677337"/>
                    <a:gd name="connsiteX87" fmla="*/ 78288 w 364971"/>
                    <a:gd name="connsiteY87" fmla="*/ 405301 h 677337"/>
                    <a:gd name="connsiteX88" fmla="*/ 73660 w 364971"/>
                    <a:gd name="connsiteY88" fmla="*/ 402713 h 677337"/>
                    <a:gd name="connsiteX89" fmla="*/ 67522 w 364971"/>
                    <a:gd name="connsiteY89" fmla="*/ 397769 h 677337"/>
                    <a:gd name="connsiteX90" fmla="*/ 55245 w 364971"/>
                    <a:gd name="connsiteY90" fmla="*/ 380467 h 677337"/>
                    <a:gd name="connsiteX91" fmla="*/ 49721 w 364971"/>
                    <a:gd name="connsiteY91" fmla="*/ 369961 h 677337"/>
                    <a:gd name="connsiteX92" fmla="*/ 45424 w 364971"/>
                    <a:gd name="connsiteY92" fmla="*/ 360692 h 677337"/>
                    <a:gd name="connsiteX93" fmla="*/ 40513 w 364971"/>
                    <a:gd name="connsiteY93" fmla="*/ 353895 h 677337"/>
                    <a:gd name="connsiteX94" fmla="*/ 36830 w 364971"/>
                    <a:gd name="connsiteY94" fmla="*/ 348951 h 677337"/>
                    <a:gd name="connsiteX95" fmla="*/ 28236 w 364971"/>
                    <a:gd name="connsiteY95" fmla="*/ 341535 h 677337"/>
                    <a:gd name="connsiteX96" fmla="*/ 124842 w 364971"/>
                    <a:gd name="connsiteY96" fmla="*/ 308074 h 677337"/>
                    <a:gd name="connsiteX97" fmla="*/ 115541 w 364971"/>
                    <a:gd name="connsiteY97" fmla="*/ 311774 h 677337"/>
                    <a:gd name="connsiteX98" fmla="*/ 107479 w 364971"/>
                    <a:gd name="connsiteY98" fmla="*/ 319791 h 677337"/>
                    <a:gd name="connsiteX99" fmla="*/ 99418 w 364971"/>
                    <a:gd name="connsiteY99" fmla="*/ 334590 h 677337"/>
                    <a:gd name="connsiteX100" fmla="*/ 97557 w 364971"/>
                    <a:gd name="connsiteY100" fmla="*/ 339523 h 677337"/>
                    <a:gd name="connsiteX101" fmla="*/ 96435 w 364971"/>
                    <a:gd name="connsiteY101" fmla="*/ 342870 h 677337"/>
                    <a:gd name="connsiteX102" fmla="*/ 91711 w 364971"/>
                    <a:gd name="connsiteY102" fmla="*/ 350996 h 677337"/>
                    <a:gd name="connsiteX103" fmla="*/ 84535 w 364971"/>
                    <a:gd name="connsiteY103" fmla="*/ 361105 h 677337"/>
                    <a:gd name="connsiteX104" fmla="*/ 83324 w 364971"/>
                    <a:gd name="connsiteY104" fmla="*/ 362138 h 677337"/>
                    <a:gd name="connsiteX105" fmla="*/ 83868 w 364971"/>
                    <a:gd name="connsiteY105" fmla="*/ 364486 h 677337"/>
                    <a:gd name="connsiteX106" fmla="*/ 91711 w 364971"/>
                    <a:gd name="connsiteY106" fmla="*/ 350996 h 677337"/>
                    <a:gd name="connsiteX107" fmla="*/ 91976 w 364971"/>
                    <a:gd name="connsiteY107" fmla="*/ 350622 h 677337"/>
                    <a:gd name="connsiteX108" fmla="*/ 96317 w 364971"/>
                    <a:gd name="connsiteY108" fmla="*/ 343223 h 677337"/>
                    <a:gd name="connsiteX109" fmla="*/ 96435 w 364971"/>
                    <a:gd name="connsiteY109" fmla="*/ 342870 h 677337"/>
                    <a:gd name="connsiteX110" fmla="*/ 103759 w 364971"/>
                    <a:gd name="connsiteY110" fmla="*/ 330273 h 677337"/>
                    <a:gd name="connsiteX111" fmla="*/ 116781 w 364971"/>
                    <a:gd name="connsiteY111" fmla="*/ 313008 h 677337"/>
                    <a:gd name="connsiteX112" fmla="*/ 124842 w 364971"/>
                    <a:gd name="connsiteY112" fmla="*/ 308074 h 677337"/>
                    <a:gd name="connsiteX113" fmla="*/ 45039 w 364971"/>
                    <a:gd name="connsiteY113" fmla="*/ 248137 h 677337"/>
                    <a:gd name="connsiteX114" fmla="*/ 49409 w 364971"/>
                    <a:gd name="connsiteY114" fmla="*/ 258023 h 677337"/>
                    <a:gd name="connsiteX115" fmla="*/ 52531 w 364971"/>
                    <a:gd name="connsiteY115" fmla="*/ 268528 h 677337"/>
                    <a:gd name="connsiteX116" fmla="*/ 54404 w 364971"/>
                    <a:gd name="connsiteY116" fmla="*/ 282739 h 677337"/>
                    <a:gd name="connsiteX117" fmla="*/ 60023 w 364971"/>
                    <a:gd name="connsiteY117" fmla="*/ 311162 h 677337"/>
                    <a:gd name="connsiteX118" fmla="*/ 70809 w 364971"/>
                    <a:gd name="connsiteY118" fmla="*/ 325396 h 677337"/>
                    <a:gd name="connsiteX119" fmla="*/ 71080 w 364971"/>
                    <a:gd name="connsiteY119" fmla="*/ 321321 h 677337"/>
                    <a:gd name="connsiteX120" fmla="*/ 71096 w 364971"/>
                    <a:gd name="connsiteY120" fmla="*/ 321081 h 677337"/>
                    <a:gd name="connsiteX121" fmla="*/ 69387 w 364971"/>
                    <a:gd name="connsiteY121" fmla="*/ 319813 h 677337"/>
                    <a:gd name="connsiteX122" fmla="*/ 57525 w 364971"/>
                    <a:gd name="connsiteY122" fmla="*/ 289536 h 677337"/>
                    <a:gd name="connsiteX123" fmla="*/ 56277 w 364971"/>
                    <a:gd name="connsiteY123" fmla="*/ 278414 h 677337"/>
                    <a:gd name="connsiteX124" fmla="*/ 55028 w 364971"/>
                    <a:gd name="connsiteY124" fmla="*/ 269763 h 677337"/>
                    <a:gd name="connsiteX125" fmla="*/ 50658 w 364971"/>
                    <a:gd name="connsiteY125" fmla="*/ 256788 h 677337"/>
                    <a:gd name="connsiteX126" fmla="*/ 45039 w 364971"/>
                    <a:gd name="connsiteY126" fmla="*/ 248137 h 677337"/>
                    <a:gd name="connsiteX127" fmla="*/ 141867 w 364971"/>
                    <a:gd name="connsiteY127" fmla="*/ 242132 h 677337"/>
                    <a:gd name="connsiteX128" fmla="*/ 132535 w 364971"/>
                    <a:gd name="connsiteY128" fmla="*/ 243998 h 677337"/>
                    <a:gd name="connsiteX129" fmla="*/ 122581 w 364971"/>
                    <a:gd name="connsiteY129" fmla="*/ 249595 h 677337"/>
                    <a:gd name="connsiteX130" fmla="*/ 110761 w 364971"/>
                    <a:gd name="connsiteY130" fmla="*/ 262033 h 677337"/>
                    <a:gd name="connsiteX131" fmla="*/ 99562 w 364971"/>
                    <a:gd name="connsiteY131" fmla="*/ 275093 h 677337"/>
                    <a:gd name="connsiteX132" fmla="*/ 88986 w 364971"/>
                    <a:gd name="connsiteY132" fmla="*/ 281934 h 677337"/>
                    <a:gd name="connsiteX133" fmla="*/ 88372 w 364971"/>
                    <a:gd name="connsiteY133" fmla="*/ 282170 h 677337"/>
                    <a:gd name="connsiteX134" fmla="*/ 87518 w 364971"/>
                    <a:gd name="connsiteY134" fmla="*/ 286022 h 677337"/>
                    <a:gd name="connsiteX135" fmla="*/ 100185 w 364971"/>
                    <a:gd name="connsiteY135" fmla="*/ 277581 h 677337"/>
                    <a:gd name="connsiteX136" fmla="*/ 103917 w 364971"/>
                    <a:gd name="connsiteY136" fmla="*/ 273849 h 677337"/>
                    <a:gd name="connsiteX137" fmla="*/ 108272 w 364971"/>
                    <a:gd name="connsiteY137" fmla="*/ 270118 h 677337"/>
                    <a:gd name="connsiteX138" fmla="*/ 112627 w 364971"/>
                    <a:gd name="connsiteY138" fmla="*/ 265143 h 677337"/>
                    <a:gd name="connsiteX139" fmla="*/ 116360 w 364971"/>
                    <a:gd name="connsiteY139" fmla="*/ 258924 h 677337"/>
                    <a:gd name="connsiteX140" fmla="*/ 124448 w 364971"/>
                    <a:gd name="connsiteY140" fmla="*/ 250217 h 677337"/>
                    <a:gd name="connsiteX141" fmla="*/ 133157 w 364971"/>
                    <a:gd name="connsiteY141" fmla="*/ 245242 h 677337"/>
                    <a:gd name="connsiteX142" fmla="*/ 141867 w 364971"/>
                    <a:gd name="connsiteY142" fmla="*/ 242132 h 677337"/>
                    <a:gd name="connsiteX143" fmla="*/ 171069 w 364971"/>
                    <a:gd name="connsiteY143" fmla="*/ 182124 h 677337"/>
                    <a:gd name="connsiteX144" fmla="*/ 162475 w 364971"/>
                    <a:gd name="connsiteY144" fmla="*/ 182737 h 677337"/>
                    <a:gd name="connsiteX145" fmla="*/ 139763 w 364971"/>
                    <a:gd name="connsiteY145" fmla="*/ 196844 h 677337"/>
                    <a:gd name="connsiteX146" fmla="*/ 115824 w 364971"/>
                    <a:gd name="connsiteY146" fmla="*/ 211565 h 677337"/>
                    <a:gd name="connsiteX147" fmla="*/ 113611 w 364971"/>
                    <a:gd name="connsiteY147" fmla="*/ 211811 h 677337"/>
                    <a:gd name="connsiteX148" fmla="*/ 112092 w 364971"/>
                    <a:gd name="connsiteY148" fmla="*/ 215327 h 677337"/>
                    <a:gd name="connsiteX149" fmla="*/ 126873 w 364971"/>
                    <a:gd name="connsiteY149" fmla="*/ 209725 h 677337"/>
                    <a:gd name="connsiteX150" fmla="*/ 136081 w 364971"/>
                    <a:gd name="connsiteY150" fmla="*/ 203591 h 677337"/>
                    <a:gd name="connsiteX151" fmla="*/ 145288 w 364971"/>
                    <a:gd name="connsiteY151" fmla="*/ 195004 h 677337"/>
                    <a:gd name="connsiteX152" fmla="*/ 162475 w 364971"/>
                    <a:gd name="connsiteY152" fmla="*/ 183964 h 677337"/>
                    <a:gd name="connsiteX153" fmla="*/ 171069 w 364971"/>
                    <a:gd name="connsiteY153" fmla="*/ 182124 h 677337"/>
                    <a:gd name="connsiteX154" fmla="*/ 80943 w 364971"/>
                    <a:gd name="connsiteY154" fmla="*/ 171997 h 677337"/>
                    <a:gd name="connsiteX155" fmla="*/ 83452 w 364971"/>
                    <a:gd name="connsiteY155" fmla="*/ 181290 h 677337"/>
                    <a:gd name="connsiteX156" fmla="*/ 84079 w 364971"/>
                    <a:gd name="connsiteY156" fmla="*/ 191821 h 677337"/>
                    <a:gd name="connsiteX157" fmla="*/ 82824 w 364971"/>
                    <a:gd name="connsiteY157" fmla="*/ 204831 h 677337"/>
                    <a:gd name="connsiteX158" fmla="*/ 81570 w 364971"/>
                    <a:gd name="connsiteY158" fmla="*/ 212265 h 677337"/>
                    <a:gd name="connsiteX159" fmla="*/ 80943 w 364971"/>
                    <a:gd name="connsiteY159" fmla="*/ 219080 h 677337"/>
                    <a:gd name="connsiteX160" fmla="*/ 82197 w 364971"/>
                    <a:gd name="connsiteY160" fmla="*/ 231470 h 677337"/>
                    <a:gd name="connsiteX161" fmla="*/ 88233 w 364971"/>
                    <a:gd name="connsiteY161" fmla="*/ 246377 h 677337"/>
                    <a:gd name="connsiteX162" fmla="*/ 89729 w 364971"/>
                    <a:gd name="connsiteY162" fmla="*/ 243079 h 677337"/>
                    <a:gd name="connsiteX163" fmla="*/ 88469 w 364971"/>
                    <a:gd name="connsiteY163" fmla="*/ 241382 h 677337"/>
                    <a:gd name="connsiteX164" fmla="*/ 84079 w 364971"/>
                    <a:gd name="connsiteY164" fmla="*/ 211026 h 677337"/>
                    <a:gd name="connsiteX165" fmla="*/ 85960 w 364971"/>
                    <a:gd name="connsiteY165" fmla="*/ 193060 h 677337"/>
                    <a:gd name="connsiteX166" fmla="*/ 84706 w 364971"/>
                    <a:gd name="connsiteY166" fmla="*/ 181290 h 677337"/>
                    <a:gd name="connsiteX167" fmla="*/ 80943 w 364971"/>
                    <a:gd name="connsiteY167" fmla="*/ 171997 h 677337"/>
                    <a:gd name="connsiteX168" fmla="*/ 197340 w 364971"/>
                    <a:gd name="connsiteY168" fmla="*/ 125716 h 677337"/>
                    <a:gd name="connsiteX169" fmla="*/ 174408 w 364971"/>
                    <a:gd name="connsiteY169" fmla="*/ 137206 h 677337"/>
                    <a:gd name="connsiteX170" fmla="*/ 161392 w 364971"/>
                    <a:gd name="connsiteY170" fmla="*/ 145068 h 677337"/>
                    <a:gd name="connsiteX171" fmla="*/ 150236 w 364971"/>
                    <a:gd name="connsiteY171" fmla="*/ 148092 h 677337"/>
                    <a:gd name="connsiteX172" fmla="*/ 148663 w 364971"/>
                    <a:gd name="connsiteY172" fmla="*/ 148092 h 677337"/>
                    <a:gd name="connsiteX173" fmla="*/ 146883 w 364971"/>
                    <a:gd name="connsiteY173" fmla="*/ 150875 h 677337"/>
                    <a:gd name="connsiteX174" fmla="*/ 160773 w 364971"/>
                    <a:gd name="connsiteY174" fmla="*/ 147487 h 677337"/>
                    <a:gd name="connsiteX175" fmla="*/ 179986 w 364971"/>
                    <a:gd name="connsiteY175" fmla="*/ 135392 h 677337"/>
                    <a:gd name="connsiteX176" fmla="*/ 197959 w 364971"/>
                    <a:gd name="connsiteY176" fmla="*/ 126925 h 677337"/>
                    <a:gd name="connsiteX177" fmla="*/ 206017 w 364971"/>
                    <a:gd name="connsiteY177" fmla="*/ 125716 h 677337"/>
                    <a:gd name="connsiteX178" fmla="*/ 197340 w 364971"/>
                    <a:gd name="connsiteY178" fmla="*/ 125716 h 677337"/>
                    <a:gd name="connsiteX179" fmla="*/ 121904 w 364971"/>
                    <a:gd name="connsiteY179" fmla="*/ 107556 h 677337"/>
                    <a:gd name="connsiteX180" fmla="*/ 123721 w 364971"/>
                    <a:gd name="connsiteY180" fmla="*/ 116714 h 677337"/>
                    <a:gd name="connsiteX181" fmla="*/ 120692 w 364971"/>
                    <a:gd name="connsiteY181" fmla="*/ 137474 h 677337"/>
                    <a:gd name="connsiteX182" fmla="*/ 116452 w 364971"/>
                    <a:gd name="connsiteY182" fmla="*/ 161287 h 677337"/>
                    <a:gd name="connsiteX183" fmla="*/ 120251 w 364971"/>
                    <a:gd name="connsiteY183" fmla="*/ 178245 h 677337"/>
                    <a:gd name="connsiteX184" fmla="*/ 120908 w 364971"/>
                    <a:gd name="connsiteY184" fmla="*/ 177038 h 677337"/>
                    <a:gd name="connsiteX185" fmla="*/ 122547 w 364971"/>
                    <a:gd name="connsiteY185" fmla="*/ 174026 h 677337"/>
                    <a:gd name="connsiteX186" fmla="*/ 121298 w 364971"/>
                    <a:gd name="connsiteY186" fmla="*/ 171666 h 677337"/>
                    <a:gd name="connsiteX187" fmla="*/ 118875 w 364971"/>
                    <a:gd name="connsiteY187" fmla="*/ 160065 h 677337"/>
                    <a:gd name="connsiteX188" fmla="*/ 121298 w 364971"/>
                    <a:gd name="connsiteY188" fmla="*/ 143580 h 677337"/>
                    <a:gd name="connsiteX189" fmla="*/ 124932 w 364971"/>
                    <a:gd name="connsiteY189" fmla="*/ 127705 h 677337"/>
                    <a:gd name="connsiteX190" fmla="*/ 124932 w 364971"/>
                    <a:gd name="connsiteY190" fmla="*/ 116104 h 677337"/>
                    <a:gd name="connsiteX191" fmla="*/ 121904 w 364971"/>
                    <a:gd name="connsiteY191" fmla="*/ 107556 h 677337"/>
                    <a:gd name="connsiteX192" fmla="*/ 234893 w 364971"/>
                    <a:gd name="connsiteY192" fmla="*/ 73933 h 677337"/>
                    <a:gd name="connsiteX193" fmla="*/ 212691 w 364971"/>
                    <a:gd name="connsiteY193" fmla="*/ 83141 h 677337"/>
                    <a:gd name="connsiteX194" fmla="*/ 189256 w 364971"/>
                    <a:gd name="connsiteY194" fmla="*/ 92348 h 677337"/>
                    <a:gd name="connsiteX195" fmla="*/ 187052 w 364971"/>
                    <a:gd name="connsiteY195" fmla="*/ 92074 h 677337"/>
                    <a:gd name="connsiteX196" fmla="*/ 185338 w 364971"/>
                    <a:gd name="connsiteY196" fmla="*/ 94336 h 677337"/>
                    <a:gd name="connsiteX197" fmla="*/ 218242 w 364971"/>
                    <a:gd name="connsiteY197" fmla="*/ 81913 h 677337"/>
                    <a:gd name="connsiteX198" fmla="*/ 242911 w 364971"/>
                    <a:gd name="connsiteY198" fmla="*/ 73933 h 677337"/>
                    <a:gd name="connsiteX199" fmla="*/ 234893 w 364971"/>
                    <a:gd name="connsiteY199" fmla="*/ 73933 h 677337"/>
                    <a:gd name="connsiteX200" fmla="*/ 165863 w 364971"/>
                    <a:gd name="connsiteY200" fmla="*/ 53145 h 677337"/>
                    <a:gd name="connsiteX201" fmla="*/ 166482 w 364971"/>
                    <a:gd name="connsiteY201" fmla="*/ 61763 h 677337"/>
                    <a:gd name="connsiteX202" fmla="*/ 162152 w 364971"/>
                    <a:gd name="connsiteY202" fmla="*/ 80845 h 677337"/>
                    <a:gd name="connsiteX203" fmla="*/ 156586 w 364971"/>
                    <a:gd name="connsiteY203" fmla="*/ 103006 h 677337"/>
                    <a:gd name="connsiteX204" fmla="*/ 158238 w 364971"/>
                    <a:gd name="connsiteY204" fmla="*/ 118906 h 677337"/>
                    <a:gd name="connsiteX205" fmla="*/ 159048 w 364971"/>
                    <a:gd name="connsiteY205" fmla="*/ 117845 h 677337"/>
                    <a:gd name="connsiteX206" fmla="*/ 160763 w 364971"/>
                    <a:gd name="connsiteY206" fmla="*/ 115553 h 677337"/>
                    <a:gd name="connsiteX207" fmla="*/ 159678 w 364971"/>
                    <a:gd name="connsiteY207" fmla="*/ 112855 h 677337"/>
                    <a:gd name="connsiteX208" fmla="*/ 158441 w 364971"/>
                    <a:gd name="connsiteY208" fmla="*/ 101774 h 677337"/>
                    <a:gd name="connsiteX209" fmla="*/ 162152 w 364971"/>
                    <a:gd name="connsiteY209" fmla="*/ 87001 h 677337"/>
                    <a:gd name="connsiteX210" fmla="*/ 167719 w 364971"/>
                    <a:gd name="connsiteY210" fmla="*/ 61147 h 677337"/>
                    <a:gd name="connsiteX211" fmla="*/ 165863 w 364971"/>
                    <a:gd name="connsiteY211" fmla="*/ 53145 h 677337"/>
                    <a:gd name="connsiteX212" fmla="*/ 246179 w 364971"/>
                    <a:gd name="connsiteY212" fmla="*/ 9656 h 677337"/>
                    <a:gd name="connsiteX213" fmla="*/ 240603 w 364971"/>
                    <a:gd name="connsiteY213" fmla="*/ 12715 h 677337"/>
                    <a:gd name="connsiteX214" fmla="*/ 230691 w 364971"/>
                    <a:gd name="connsiteY214" fmla="*/ 29235 h 677337"/>
                    <a:gd name="connsiteX215" fmla="*/ 222852 w 364971"/>
                    <a:gd name="connsiteY215" fmla="*/ 40849 h 677337"/>
                    <a:gd name="connsiteX216" fmla="*/ 223162 w 364971"/>
                    <a:gd name="connsiteY216" fmla="*/ 40818 h 677337"/>
                    <a:gd name="connsiteX217" fmla="*/ 233169 w 364971"/>
                    <a:gd name="connsiteY217" fmla="*/ 26176 h 677337"/>
                    <a:gd name="connsiteX218" fmla="*/ 241223 w 364971"/>
                    <a:gd name="connsiteY218" fmla="*/ 13939 h 677337"/>
                    <a:gd name="connsiteX219" fmla="*/ 246179 w 364971"/>
                    <a:gd name="connsiteY219" fmla="*/ 9656 h 677337"/>
                    <a:gd name="connsiteX220" fmla="*/ 252142 w 364971"/>
                    <a:gd name="connsiteY220" fmla="*/ 402 h 677337"/>
                    <a:gd name="connsiteX221" fmla="*/ 263525 w 364971"/>
                    <a:gd name="connsiteY221" fmla="*/ 4761 h 677337"/>
                    <a:gd name="connsiteX222" fmla="*/ 252374 w 364971"/>
                    <a:gd name="connsiteY222" fmla="*/ 24952 h 677337"/>
                    <a:gd name="connsiteX223" fmla="*/ 236886 w 364971"/>
                    <a:gd name="connsiteY223" fmla="*/ 43920 h 677337"/>
                    <a:gd name="connsiteX224" fmla="*/ 224869 w 364971"/>
                    <a:gd name="connsiteY224" fmla="*/ 47243 h 677337"/>
                    <a:gd name="connsiteX225" fmla="*/ 224869 w 364971"/>
                    <a:gd name="connsiteY225" fmla="*/ 47553 h 677337"/>
                    <a:gd name="connsiteX226" fmla="*/ 218718 w 364971"/>
                    <a:gd name="connsiteY226" fmla="*/ 53719 h 677337"/>
                    <a:gd name="connsiteX227" fmla="*/ 202109 w 364971"/>
                    <a:gd name="connsiteY227" fmla="*/ 72217 h 677337"/>
                    <a:gd name="connsiteX228" fmla="*/ 193118 w 364971"/>
                    <a:gd name="connsiteY228" fmla="*/ 84074 h 677337"/>
                    <a:gd name="connsiteX229" fmla="*/ 194189 w 364971"/>
                    <a:gd name="connsiteY229" fmla="*/ 83524 h 677337"/>
                    <a:gd name="connsiteX230" fmla="*/ 203440 w 364971"/>
                    <a:gd name="connsiteY230" fmla="*/ 74547 h 677337"/>
                    <a:gd name="connsiteX231" fmla="*/ 224409 w 364971"/>
                    <a:gd name="connsiteY231" fmla="*/ 61042 h 677337"/>
                    <a:gd name="connsiteX232" fmla="*/ 255862 w 364971"/>
                    <a:gd name="connsiteY232" fmla="*/ 69636 h 677337"/>
                    <a:gd name="connsiteX233" fmla="*/ 265113 w 364971"/>
                    <a:gd name="connsiteY233" fmla="*/ 81299 h 677337"/>
                    <a:gd name="connsiteX234" fmla="*/ 240444 w 364971"/>
                    <a:gd name="connsiteY234" fmla="*/ 93576 h 677337"/>
                    <a:gd name="connsiteX235" fmla="*/ 225642 w 364971"/>
                    <a:gd name="connsiteY235" fmla="*/ 104011 h 677337"/>
                    <a:gd name="connsiteX236" fmla="*/ 209608 w 364971"/>
                    <a:gd name="connsiteY236" fmla="*/ 102170 h 677337"/>
                    <a:gd name="connsiteX237" fmla="*/ 190027 w 364971"/>
                    <a:gd name="connsiteY237" fmla="*/ 96492 h 677337"/>
                    <a:gd name="connsiteX238" fmla="*/ 184318 w 364971"/>
                    <a:gd name="connsiteY238" fmla="*/ 95680 h 677337"/>
                    <a:gd name="connsiteX239" fmla="*/ 178733 w 364971"/>
                    <a:gd name="connsiteY239" fmla="*/ 103046 h 677337"/>
                    <a:gd name="connsiteX240" fmla="*/ 171966 w 364971"/>
                    <a:gd name="connsiteY240" fmla="*/ 112295 h 677337"/>
                    <a:gd name="connsiteX241" fmla="*/ 165199 w 364971"/>
                    <a:gd name="connsiteY241" fmla="*/ 122161 h 677337"/>
                    <a:gd name="connsiteX242" fmla="*/ 157817 w 364971"/>
                    <a:gd name="connsiteY242" fmla="*/ 133259 h 677337"/>
                    <a:gd name="connsiteX243" fmla="*/ 153811 w 364971"/>
                    <a:gd name="connsiteY243" fmla="*/ 139831 h 677337"/>
                    <a:gd name="connsiteX244" fmla="*/ 155195 w 364971"/>
                    <a:gd name="connsiteY244" fmla="*/ 139020 h 677337"/>
                    <a:gd name="connsiteX245" fmla="*/ 159533 w 364971"/>
                    <a:gd name="connsiteY245" fmla="*/ 133578 h 677337"/>
                    <a:gd name="connsiteX246" fmla="*/ 163871 w 364971"/>
                    <a:gd name="connsiteY246" fmla="*/ 128739 h 677337"/>
                    <a:gd name="connsiteX247" fmla="*/ 185564 w 364971"/>
                    <a:gd name="connsiteY247" fmla="*/ 113016 h 677337"/>
                    <a:gd name="connsiteX248" fmla="*/ 205629 w 364971"/>
                    <a:gd name="connsiteY248" fmla="*/ 113016 h 677337"/>
                    <a:gd name="connsiteX249" fmla="*/ 219652 w 364971"/>
                    <a:gd name="connsiteY249" fmla="*/ 120273 h 677337"/>
                    <a:gd name="connsiteX250" fmla="*/ 230188 w 364971"/>
                    <a:gd name="connsiteY250" fmla="*/ 131763 h 677337"/>
                    <a:gd name="connsiteX251" fmla="*/ 213454 w 364971"/>
                    <a:gd name="connsiteY251" fmla="*/ 134182 h 677337"/>
                    <a:gd name="connsiteX252" fmla="*/ 208496 w 364971"/>
                    <a:gd name="connsiteY252" fmla="*/ 139625 h 677337"/>
                    <a:gd name="connsiteX253" fmla="*/ 204777 w 364971"/>
                    <a:gd name="connsiteY253" fmla="*/ 145673 h 677337"/>
                    <a:gd name="connsiteX254" fmla="*/ 173168 w 364971"/>
                    <a:gd name="connsiteY254" fmla="*/ 156558 h 677337"/>
                    <a:gd name="connsiteX255" fmla="*/ 151476 w 364971"/>
                    <a:gd name="connsiteY255" fmla="*/ 152325 h 677337"/>
                    <a:gd name="connsiteX256" fmla="*/ 146209 w 364971"/>
                    <a:gd name="connsiteY256" fmla="*/ 151930 h 677337"/>
                    <a:gd name="connsiteX257" fmla="*/ 135672 w 364971"/>
                    <a:gd name="connsiteY257" fmla="*/ 168405 h 677337"/>
                    <a:gd name="connsiteX258" fmla="*/ 128290 w 364971"/>
                    <a:gd name="connsiteY258" fmla="*/ 181354 h 677337"/>
                    <a:gd name="connsiteX259" fmla="*/ 124599 w 364971"/>
                    <a:gd name="connsiteY259" fmla="*/ 188136 h 677337"/>
                    <a:gd name="connsiteX260" fmla="*/ 120908 w 364971"/>
                    <a:gd name="connsiteY260" fmla="*/ 194919 h 677337"/>
                    <a:gd name="connsiteX261" fmla="*/ 117554 w 364971"/>
                    <a:gd name="connsiteY261" fmla="*/ 202683 h 677337"/>
                    <a:gd name="connsiteX262" fmla="*/ 119507 w 364971"/>
                    <a:gd name="connsiteY262" fmla="*/ 201138 h 677337"/>
                    <a:gd name="connsiteX263" fmla="*/ 127487 w 364971"/>
                    <a:gd name="connsiteY263" fmla="*/ 189484 h 677337"/>
                    <a:gd name="connsiteX264" fmla="*/ 134853 w 364971"/>
                    <a:gd name="connsiteY264" fmla="*/ 178444 h 677337"/>
                    <a:gd name="connsiteX265" fmla="*/ 140377 w 364971"/>
                    <a:gd name="connsiteY265" fmla="*/ 174150 h 677337"/>
                    <a:gd name="connsiteX266" fmla="*/ 148357 w 364971"/>
                    <a:gd name="connsiteY266" fmla="*/ 170470 h 677337"/>
                    <a:gd name="connsiteX267" fmla="*/ 169228 w 364971"/>
                    <a:gd name="connsiteY267" fmla="*/ 168477 h 677337"/>
                    <a:gd name="connsiteX268" fmla="*/ 184573 w 364971"/>
                    <a:gd name="connsiteY268" fmla="*/ 174764 h 677337"/>
                    <a:gd name="connsiteX269" fmla="*/ 193781 w 364971"/>
                    <a:gd name="connsiteY269" fmla="*/ 182737 h 677337"/>
                    <a:gd name="connsiteX270" fmla="*/ 196850 w 364971"/>
                    <a:gd name="connsiteY270" fmla="*/ 186417 h 677337"/>
                    <a:gd name="connsiteX271" fmla="*/ 179663 w 364971"/>
                    <a:gd name="connsiteY271" fmla="*/ 190711 h 677337"/>
                    <a:gd name="connsiteX272" fmla="*/ 175366 w 364971"/>
                    <a:gd name="connsiteY272" fmla="*/ 196231 h 677337"/>
                    <a:gd name="connsiteX273" fmla="*/ 172297 w 364971"/>
                    <a:gd name="connsiteY273" fmla="*/ 202978 h 677337"/>
                    <a:gd name="connsiteX274" fmla="*/ 166158 w 364971"/>
                    <a:gd name="connsiteY274" fmla="*/ 211565 h 677337"/>
                    <a:gd name="connsiteX275" fmla="*/ 158792 w 364971"/>
                    <a:gd name="connsiteY275" fmla="*/ 216472 h 677337"/>
                    <a:gd name="connsiteX276" fmla="*/ 140377 w 364971"/>
                    <a:gd name="connsiteY276" fmla="*/ 217698 h 677337"/>
                    <a:gd name="connsiteX277" fmla="*/ 117819 w 364971"/>
                    <a:gd name="connsiteY277" fmla="*/ 215935 h 677337"/>
                    <a:gd name="connsiteX278" fmla="*/ 111666 w 364971"/>
                    <a:gd name="connsiteY278" fmla="*/ 216313 h 677337"/>
                    <a:gd name="connsiteX279" fmla="*/ 95071 w 364971"/>
                    <a:gd name="connsiteY279" fmla="*/ 254728 h 677337"/>
                    <a:gd name="connsiteX280" fmla="*/ 92225 w 364971"/>
                    <a:gd name="connsiteY280" fmla="*/ 265733 h 677337"/>
                    <a:gd name="connsiteX281" fmla="*/ 96452 w 364971"/>
                    <a:gd name="connsiteY281" fmla="*/ 256436 h 677337"/>
                    <a:gd name="connsiteX282" fmla="*/ 115738 w 364971"/>
                    <a:gd name="connsiteY282" fmla="*/ 233425 h 677337"/>
                    <a:gd name="connsiteX283" fmla="*/ 137512 w 364971"/>
                    <a:gd name="connsiteY283" fmla="*/ 228450 h 677337"/>
                    <a:gd name="connsiteX284" fmla="*/ 154310 w 364971"/>
                    <a:gd name="connsiteY284" fmla="*/ 233425 h 677337"/>
                    <a:gd name="connsiteX285" fmla="*/ 169863 w 364971"/>
                    <a:gd name="connsiteY285" fmla="*/ 243998 h 677337"/>
                    <a:gd name="connsiteX286" fmla="*/ 158665 w 364971"/>
                    <a:gd name="connsiteY286" fmla="*/ 245242 h 677337"/>
                    <a:gd name="connsiteX287" fmla="*/ 152443 w 364971"/>
                    <a:gd name="connsiteY287" fmla="*/ 249595 h 677337"/>
                    <a:gd name="connsiteX288" fmla="*/ 148711 w 364971"/>
                    <a:gd name="connsiteY288" fmla="*/ 255814 h 677337"/>
                    <a:gd name="connsiteX289" fmla="*/ 146222 w 364971"/>
                    <a:gd name="connsiteY289" fmla="*/ 263899 h 677337"/>
                    <a:gd name="connsiteX290" fmla="*/ 141867 w 364971"/>
                    <a:gd name="connsiteY290" fmla="*/ 273227 h 677337"/>
                    <a:gd name="connsiteX291" fmla="*/ 135024 w 364971"/>
                    <a:gd name="connsiteY291" fmla="*/ 278825 h 677337"/>
                    <a:gd name="connsiteX292" fmla="*/ 116360 w 364971"/>
                    <a:gd name="connsiteY292" fmla="*/ 283800 h 677337"/>
                    <a:gd name="connsiteX293" fmla="*/ 92097 w 364971"/>
                    <a:gd name="connsiteY293" fmla="*/ 286287 h 677337"/>
                    <a:gd name="connsiteX294" fmla="*/ 87146 w 364971"/>
                    <a:gd name="connsiteY294" fmla="*/ 287702 h 677337"/>
                    <a:gd name="connsiteX295" fmla="*/ 87074 w 364971"/>
                    <a:gd name="connsiteY295" fmla="*/ 288025 h 677337"/>
                    <a:gd name="connsiteX296" fmla="*/ 85229 w 364971"/>
                    <a:gd name="connsiteY296" fmla="*/ 296040 h 677337"/>
                    <a:gd name="connsiteX297" fmla="*/ 83999 w 364971"/>
                    <a:gd name="connsiteY297" fmla="*/ 300356 h 677337"/>
                    <a:gd name="connsiteX298" fmla="*/ 82768 w 364971"/>
                    <a:gd name="connsiteY298" fmla="*/ 304673 h 677337"/>
                    <a:gd name="connsiteX299" fmla="*/ 80923 w 364971"/>
                    <a:gd name="connsiteY299" fmla="*/ 313305 h 677337"/>
                    <a:gd name="connsiteX300" fmla="*/ 80308 w 364971"/>
                    <a:gd name="connsiteY300" fmla="*/ 321937 h 677337"/>
                    <a:gd name="connsiteX301" fmla="*/ 80308 w 364971"/>
                    <a:gd name="connsiteY301" fmla="*/ 339818 h 677337"/>
                    <a:gd name="connsiteX302" fmla="*/ 80923 w 364971"/>
                    <a:gd name="connsiteY302" fmla="*/ 348451 h 677337"/>
                    <a:gd name="connsiteX303" fmla="*/ 81182 w 364971"/>
                    <a:gd name="connsiteY303" fmla="*/ 350267 h 677337"/>
                    <a:gd name="connsiteX304" fmla="*/ 81434 w 364971"/>
                    <a:gd name="connsiteY304" fmla="*/ 349389 h 677337"/>
                    <a:gd name="connsiteX305" fmla="*/ 82675 w 364971"/>
                    <a:gd name="connsiteY305" fmla="*/ 341373 h 677337"/>
                    <a:gd name="connsiteX306" fmla="*/ 83295 w 364971"/>
                    <a:gd name="connsiteY306" fmla="*/ 333357 h 677337"/>
                    <a:gd name="connsiteX307" fmla="*/ 83915 w 364971"/>
                    <a:gd name="connsiteY307" fmla="*/ 326574 h 677337"/>
                    <a:gd name="connsiteX308" fmla="*/ 85775 w 364971"/>
                    <a:gd name="connsiteY308" fmla="*/ 319174 h 677337"/>
                    <a:gd name="connsiteX309" fmla="*/ 95697 w 364971"/>
                    <a:gd name="connsiteY309" fmla="*/ 305608 h 677337"/>
                    <a:gd name="connsiteX310" fmla="*/ 106239 w 364971"/>
                    <a:gd name="connsiteY310" fmla="*/ 298825 h 677337"/>
                    <a:gd name="connsiteX311" fmla="*/ 116781 w 364971"/>
                    <a:gd name="connsiteY311" fmla="*/ 295742 h 677337"/>
                    <a:gd name="connsiteX312" fmla="*/ 135384 w 364971"/>
                    <a:gd name="connsiteY312" fmla="*/ 296975 h 677337"/>
                    <a:gd name="connsiteX313" fmla="*/ 148407 w 364971"/>
                    <a:gd name="connsiteY313" fmla="*/ 301291 h 677337"/>
                    <a:gd name="connsiteX314" fmla="*/ 153988 w 364971"/>
                    <a:gd name="connsiteY314" fmla="*/ 303758 h 677337"/>
                    <a:gd name="connsiteX315" fmla="*/ 137245 w 364971"/>
                    <a:gd name="connsiteY315" fmla="*/ 313008 h 677337"/>
                    <a:gd name="connsiteX316" fmla="*/ 135384 w 364971"/>
                    <a:gd name="connsiteY316" fmla="*/ 319174 h 677337"/>
                    <a:gd name="connsiteX317" fmla="*/ 135384 w 364971"/>
                    <a:gd name="connsiteY317" fmla="*/ 326574 h 677337"/>
                    <a:gd name="connsiteX318" fmla="*/ 134144 w 364971"/>
                    <a:gd name="connsiteY318" fmla="*/ 335823 h 677337"/>
                    <a:gd name="connsiteX319" fmla="*/ 131664 w 364971"/>
                    <a:gd name="connsiteY319" fmla="*/ 339523 h 677337"/>
                    <a:gd name="connsiteX320" fmla="*/ 129183 w 364971"/>
                    <a:gd name="connsiteY320" fmla="*/ 343223 h 677337"/>
                    <a:gd name="connsiteX321" fmla="*/ 121122 w 364971"/>
                    <a:gd name="connsiteY321" fmla="*/ 348772 h 677337"/>
                    <a:gd name="connsiteX322" fmla="*/ 111820 w 364971"/>
                    <a:gd name="connsiteY322" fmla="*/ 353089 h 677337"/>
                    <a:gd name="connsiteX323" fmla="*/ 88876 w 364971"/>
                    <a:gd name="connsiteY323" fmla="*/ 364188 h 677337"/>
                    <a:gd name="connsiteX324" fmla="*/ 84497 w 364971"/>
                    <a:gd name="connsiteY324" fmla="*/ 367203 h 677337"/>
                    <a:gd name="connsiteX325" fmla="*/ 90150 w 364971"/>
                    <a:gd name="connsiteY325" fmla="*/ 391612 h 677337"/>
                    <a:gd name="connsiteX326" fmla="*/ 96302 w 364971"/>
                    <a:gd name="connsiteY326" fmla="*/ 407644 h 677337"/>
                    <a:gd name="connsiteX327" fmla="*/ 101612 w 364971"/>
                    <a:gd name="connsiteY327" fmla="*/ 419176 h 677337"/>
                    <a:gd name="connsiteX328" fmla="*/ 99559 w 364971"/>
                    <a:gd name="connsiteY328" fmla="*/ 412495 h 677337"/>
                    <a:gd name="connsiteX329" fmla="*/ 96481 w 364971"/>
                    <a:gd name="connsiteY329" fmla="*/ 405717 h 677337"/>
                    <a:gd name="connsiteX330" fmla="*/ 95250 w 364971"/>
                    <a:gd name="connsiteY330" fmla="*/ 397707 h 677337"/>
                    <a:gd name="connsiteX331" fmla="*/ 95866 w 364971"/>
                    <a:gd name="connsiteY331" fmla="*/ 389696 h 677337"/>
                    <a:gd name="connsiteX332" fmla="*/ 98943 w 364971"/>
                    <a:gd name="connsiteY332" fmla="*/ 380453 h 677337"/>
                    <a:gd name="connsiteX333" fmla="*/ 106946 w 364971"/>
                    <a:gd name="connsiteY333" fmla="*/ 369977 h 677337"/>
                    <a:gd name="connsiteX334" fmla="*/ 116179 w 364971"/>
                    <a:gd name="connsiteY334" fmla="*/ 363815 h 677337"/>
                    <a:gd name="connsiteX335" fmla="*/ 135261 w 364971"/>
                    <a:gd name="connsiteY335" fmla="*/ 357653 h 677337"/>
                    <a:gd name="connsiteX336" fmla="*/ 150035 w 364971"/>
                    <a:gd name="connsiteY336" fmla="*/ 357037 h 677337"/>
                    <a:gd name="connsiteX337" fmla="*/ 155575 w 364971"/>
                    <a:gd name="connsiteY337" fmla="*/ 357653 h 677337"/>
                    <a:gd name="connsiteX338" fmla="*/ 146342 w 364971"/>
                    <a:gd name="connsiteY338" fmla="*/ 363815 h 677337"/>
                    <a:gd name="connsiteX339" fmla="*/ 143264 w 364971"/>
                    <a:gd name="connsiteY339" fmla="*/ 370594 h 677337"/>
                    <a:gd name="connsiteX340" fmla="*/ 143879 w 364971"/>
                    <a:gd name="connsiteY340" fmla="*/ 376756 h 677337"/>
                    <a:gd name="connsiteX341" fmla="*/ 145110 w 364971"/>
                    <a:gd name="connsiteY341" fmla="*/ 379837 h 677337"/>
                    <a:gd name="connsiteX342" fmla="*/ 146342 w 364971"/>
                    <a:gd name="connsiteY342" fmla="*/ 382918 h 677337"/>
                    <a:gd name="connsiteX343" fmla="*/ 148188 w 364971"/>
                    <a:gd name="connsiteY343" fmla="*/ 387231 h 677337"/>
                    <a:gd name="connsiteX344" fmla="*/ 148804 w 364971"/>
                    <a:gd name="connsiteY344" fmla="*/ 392161 h 677337"/>
                    <a:gd name="connsiteX345" fmla="*/ 147573 w 364971"/>
                    <a:gd name="connsiteY345" fmla="*/ 400788 h 677337"/>
                    <a:gd name="connsiteX346" fmla="*/ 135877 w 364971"/>
                    <a:gd name="connsiteY346" fmla="*/ 418041 h 677337"/>
                    <a:gd name="connsiteX347" fmla="*/ 118641 w 364971"/>
                    <a:gd name="connsiteY347" fmla="*/ 439608 h 677337"/>
                    <a:gd name="connsiteX348" fmla="*/ 115556 w 364971"/>
                    <a:gd name="connsiteY348" fmla="*/ 445271 h 677337"/>
                    <a:gd name="connsiteX349" fmla="*/ 120293 w 364971"/>
                    <a:gd name="connsiteY349" fmla="*/ 453888 h 677337"/>
                    <a:gd name="connsiteX350" fmla="*/ 143054 w 364971"/>
                    <a:gd name="connsiteY350" fmla="*/ 480402 h 677337"/>
                    <a:gd name="connsiteX351" fmla="*/ 155565 w 364971"/>
                    <a:gd name="connsiteY351" fmla="*/ 491151 h 677337"/>
                    <a:gd name="connsiteX352" fmla="*/ 149159 w 364971"/>
                    <a:gd name="connsiteY352" fmla="*/ 483210 h 677337"/>
                    <a:gd name="connsiteX353" fmla="*/ 138648 w 364971"/>
                    <a:gd name="connsiteY353" fmla="*/ 470265 h 677337"/>
                    <a:gd name="connsiteX354" fmla="*/ 134938 w 364971"/>
                    <a:gd name="connsiteY354" fmla="*/ 451156 h 677337"/>
                    <a:gd name="connsiteX355" fmla="*/ 136175 w 364971"/>
                    <a:gd name="connsiteY355" fmla="*/ 444376 h 677337"/>
                    <a:gd name="connsiteX356" fmla="*/ 138029 w 364971"/>
                    <a:gd name="connsiteY356" fmla="*/ 437595 h 677337"/>
                    <a:gd name="connsiteX357" fmla="*/ 144212 w 364971"/>
                    <a:gd name="connsiteY357" fmla="*/ 427116 h 677337"/>
                    <a:gd name="connsiteX358" fmla="*/ 159670 w 364971"/>
                    <a:gd name="connsiteY358" fmla="*/ 412938 h 677337"/>
                    <a:gd name="connsiteX359" fmla="*/ 173272 w 364971"/>
                    <a:gd name="connsiteY359" fmla="*/ 405541 h 677337"/>
                    <a:gd name="connsiteX360" fmla="*/ 179455 w 364971"/>
                    <a:gd name="connsiteY360" fmla="*/ 403075 h 677337"/>
                    <a:gd name="connsiteX361" fmla="*/ 173272 w 364971"/>
                    <a:gd name="connsiteY361" fmla="*/ 422801 h 677337"/>
                    <a:gd name="connsiteX362" fmla="*/ 175127 w 364971"/>
                    <a:gd name="connsiteY362" fmla="*/ 425883 h 677337"/>
                    <a:gd name="connsiteX363" fmla="*/ 177600 w 364971"/>
                    <a:gd name="connsiteY363" fmla="*/ 428965 h 677337"/>
                    <a:gd name="connsiteX364" fmla="*/ 183783 w 364971"/>
                    <a:gd name="connsiteY364" fmla="*/ 434513 h 677337"/>
                    <a:gd name="connsiteX365" fmla="*/ 187493 w 364971"/>
                    <a:gd name="connsiteY365" fmla="*/ 438828 h 677337"/>
                    <a:gd name="connsiteX366" fmla="*/ 190585 w 364971"/>
                    <a:gd name="connsiteY366" fmla="*/ 443759 h 677337"/>
                    <a:gd name="connsiteX367" fmla="*/ 193058 w 364971"/>
                    <a:gd name="connsiteY367" fmla="*/ 454238 h 677337"/>
                    <a:gd name="connsiteX368" fmla="*/ 188730 w 364971"/>
                    <a:gd name="connsiteY368" fmla="*/ 476430 h 677337"/>
                    <a:gd name="connsiteX369" fmla="*/ 178219 w 364971"/>
                    <a:gd name="connsiteY369" fmla="*/ 504169 h 677337"/>
                    <a:gd name="connsiteX370" fmla="*/ 177366 w 364971"/>
                    <a:gd name="connsiteY370" fmla="*/ 509274 h 677337"/>
                    <a:gd name="connsiteX371" fmla="*/ 194727 w 364971"/>
                    <a:gd name="connsiteY371" fmla="*/ 522947 h 677337"/>
                    <a:gd name="connsiteX372" fmla="*/ 219948 w 364971"/>
                    <a:gd name="connsiteY372" fmla="*/ 543295 h 677337"/>
                    <a:gd name="connsiteX373" fmla="*/ 237820 w 364971"/>
                    <a:gd name="connsiteY373" fmla="*/ 555540 h 677337"/>
                    <a:gd name="connsiteX374" fmla="*/ 223851 w 364971"/>
                    <a:gd name="connsiteY374" fmla="*/ 543534 h 677337"/>
                    <a:gd name="connsiteX375" fmla="*/ 201146 w 364971"/>
                    <a:gd name="connsiteY375" fmla="*/ 512474 h 677337"/>
                    <a:gd name="connsiteX376" fmla="*/ 213419 w 364971"/>
                    <a:gd name="connsiteY376" fmla="*/ 464021 h 677337"/>
                    <a:gd name="connsiteX377" fmla="*/ 225692 w 364971"/>
                    <a:gd name="connsiteY377" fmla="*/ 452839 h 677337"/>
                    <a:gd name="connsiteX378" fmla="*/ 231215 w 364971"/>
                    <a:gd name="connsiteY378" fmla="*/ 449112 h 677337"/>
                    <a:gd name="connsiteX379" fmla="*/ 229374 w 364971"/>
                    <a:gd name="connsiteY379" fmla="*/ 462778 h 677337"/>
                    <a:gd name="connsiteX380" fmla="*/ 233056 w 364971"/>
                    <a:gd name="connsiteY380" fmla="*/ 472096 h 677337"/>
                    <a:gd name="connsiteX381" fmla="*/ 248397 w 364971"/>
                    <a:gd name="connsiteY381" fmla="*/ 484520 h 677337"/>
                    <a:gd name="connsiteX382" fmla="*/ 264966 w 364971"/>
                    <a:gd name="connsiteY382" fmla="*/ 530489 h 677337"/>
                    <a:gd name="connsiteX383" fmla="*/ 258829 w 364971"/>
                    <a:gd name="connsiteY383" fmla="*/ 560928 h 677337"/>
                    <a:gd name="connsiteX384" fmla="*/ 257996 w 364971"/>
                    <a:gd name="connsiteY384" fmla="*/ 569363 h 677337"/>
                    <a:gd name="connsiteX385" fmla="*/ 268545 w 364971"/>
                    <a:gd name="connsiteY385" fmla="*/ 576591 h 677337"/>
                    <a:gd name="connsiteX386" fmla="*/ 311606 w 364971"/>
                    <a:gd name="connsiteY386" fmla="*/ 603721 h 677337"/>
                    <a:gd name="connsiteX387" fmla="*/ 328831 w 364971"/>
                    <a:gd name="connsiteY387" fmla="*/ 616669 h 677337"/>
                    <a:gd name="connsiteX388" fmla="*/ 336828 w 364971"/>
                    <a:gd name="connsiteY388" fmla="*/ 622835 h 677337"/>
                    <a:gd name="connsiteX389" fmla="*/ 343595 w 364971"/>
                    <a:gd name="connsiteY389" fmla="*/ 629001 h 677337"/>
                    <a:gd name="connsiteX390" fmla="*/ 349131 w 364971"/>
                    <a:gd name="connsiteY390" fmla="*/ 635167 h 677337"/>
                    <a:gd name="connsiteX391" fmla="*/ 354052 w 364971"/>
                    <a:gd name="connsiteY391" fmla="*/ 641333 h 677337"/>
                    <a:gd name="connsiteX392" fmla="*/ 357743 w 364971"/>
                    <a:gd name="connsiteY392" fmla="*/ 646882 h 677337"/>
                    <a:gd name="connsiteX393" fmla="*/ 360204 w 364971"/>
                    <a:gd name="connsiteY393" fmla="*/ 651815 h 677337"/>
                    <a:gd name="connsiteX394" fmla="*/ 361434 w 364971"/>
                    <a:gd name="connsiteY394" fmla="*/ 653665 h 677337"/>
                    <a:gd name="connsiteX395" fmla="*/ 362049 w 364971"/>
                    <a:gd name="connsiteY395" fmla="*/ 655515 h 677337"/>
                    <a:gd name="connsiteX396" fmla="*/ 363280 w 364971"/>
                    <a:gd name="connsiteY396" fmla="*/ 658598 h 677337"/>
                    <a:gd name="connsiteX397" fmla="*/ 364510 w 364971"/>
                    <a:gd name="connsiteY397" fmla="*/ 660447 h 677337"/>
                    <a:gd name="connsiteX398" fmla="*/ 364510 w 364971"/>
                    <a:gd name="connsiteY398" fmla="*/ 661064 h 677337"/>
                    <a:gd name="connsiteX399" fmla="*/ 364510 w 364971"/>
                    <a:gd name="connsiteY399" fmla="*/ 665997 h 677337"/>
                    <a:gd name="connsiteX400" fmla="*/ 362664 w 364971"/>
                    <a:gd name="connsiteY400" fmla="*/ 670930 h 677337"/>
                    <a:gd name="connsiteX401" fmla="*/ 354667 w 364971"/>
                    <a:gd name="connsiteY401" fmla="*/ 677095 h 677337"/>
                    <a:gd name="connsiteX402" fmla="*/ 346670 w 364971"/>
                    <a:gd name="connsiteY402" fmla="*/ 675862 h 677337"/>
                    <a:gd name="connsiteX403" fmla="*/ 341749 w 364971"/>
                    <a:gd name="connsiteY403" fmla="*/ 670313 h 677337"/>
                    <a:gd name="connsiteX404" fmla="*/ 341749 w 364971"/>
                    <a:gd name="connsiteY404" fmla="*/ 669696 h 677337"/>
                    <a:gd name="connsiteX405" fmla="*/ 341134 w 364971"/>
                    <a:gd name="connsiteY405" fmla="*/ 668463 h 677337"/>
                    <a:gd name="connsiteX406" fmla="*/ 339904 w 364971"/>
                    <a:gd name="connsiteY406" fmla="*/ 665997 h 677337"/>
                    <a:gd name="connsiteX407" fmla="*/ 338673 w 364971"/>
                    <a:gd name="connsiteY407" fmla="*/ 662914 h 677337"/>
                    <a:gd name="connsiteX408" fmla="*/ 336828 w 364971"/>
                    <a:gd name="connsiteY408" fmla="*/ 659214 h 677337"/>
                    <a:gd name="connsiteX409" fmla="*/ 334367 w 364971"/>
                    <a:gd name="connsiteY409" fmla="*/ 654898 h 677337"/>
                    <a:gd name="connsiteX410" fmla="*/ 330676 w 364971"/>
                    <a:gd name="connsiteY410" fmla="*/ 649965 h 677337"/>
                    <a:gd name="connsiteX411" fmla="*/ 326370 w 364971"/>
                    <a:gd name="connsiteY411" fmla="*/ 644416 h 677337"/>
                    <a:gd name="connsiteX412" fmla="*/ 321449 w 364971"/>
                    <a:gd name="connsiteY412" fmla="*/ 638867 h 677337"/>
                    <a:gd name="connsiteX413" fmla="*/ 315297 w 364971"/>
                    <a:gd name="connsiteY413" fmla="*/ 632084 h 677337"/>
                    <a:gd name="connsiteX414" fmla="*/ 299918 w 364971"/>
                    <a:gd name="connsiteY414" fmla="*/ 618519 h 677337"/>
                    <a:gd name="connsiteX415" fmla="*/ 290133 w 364971"/>
                    <a:gd name="connsiteY415" fmla="*/ 611163 h 677337"/>
                    <a:gd name="connsiteX416" fmla="*/ 285593 w 364971"/>
                    <a:gd name="connsiteY416" fmla="*/ 613185 h 677337"/>
                    <a:gd name="connsiteX417" fmla="*/ 258656 w 364971"/>
                    <a:gd name="connsiteY417" fmla="*/ 631595 h 677337"/>
                    <a:gd name="connsiteX418" fmla="*/ 208454 w 364971"/>
                    <a:gd name="connsiteY418" fmla="*/ 632209 h 677337"/>
                    <a:gd name="connsiteX419" fmla="*/ 161925 w 364971"/>
                    <a:gd name="connsiteY419" fmla="*/ 622390 h 677337"/>
                    <a:gd name="connsiteX420" fmla="*/ 171108 w 364971"/>
                    <a:gd name="connsiteY420" fmla="*/ 600299 h 677337"/>
                    <a:gd name="connsiteX421" fmla="*/ 217025 w 364971"/>
                    <a:gd name="connsiteY421" fmla="*/ 575752 h 677337"/>
                    <a:gd name="connsiteX422" fmla="*/ 255595 w 364971"/>
                    <a:gd name="connsiteY422" fmla="*/ 586798 h 677337"/>
                    <a:gd name="connsiteX423" fmla="*/ 262794 w 364971"/>
                    <a:gd name="connsiteY423" fmla="*/ 590611 h 677337"/>
                    <a:gd name="connsiteX424" fmla="*/ 260548 w 364971"/>
                    <a:gd name="connsiteY424" fmla="*/ 588923 h 677337"/>
                    <a:gd name="connsiteX425" fmla="*/ 211336 w 364971"/>
                    <a:gd name="connsiteY425" fmla="*/ 555626 h 677337"/>
                    <a:gd name="connsiteX426" fmla="*/ 206468 w 364971"/>
                    <a:gd name="connsiteY426" fmla="*/ 552482 h 677337"/>
                    <a:gd name="connsiteX427" fmla="*/ 200514 w 364971"/>
                    <a:gd name="connsiteY427" fmla="*/ 555304 h 677337"/>
                    <a:gd name="connsiteX428" fmla="*/ 174870 w 364971"/>
                    <a:gd name="connsiteY428" fmla="*/ 571293 h 677337"/>
                    <a:gd name="connsiteX429" fmla="*/ 151057 w 364971"/>
                    <a:gd name="connsiteY429" fmla="*/ 579288 h 677337"/>
                    <a:gd name="connsiteX430" fmla="*/ 123581 w 364971"/>
                    <a:gd name="connsiteY430" fmla="*/ 565758 h 677337"/>
                    <a:gd name="connsiteX431" fmla="*/ 114423 w 364971"/>
                    <a:gd name="connsiteY431" fmla="*/ 557149 h 677337"/>
                    <a:gd name="connsiteX432" fmla="*/ 105264 w 364971"/>
                    <a:gd name="connsiteY432" fmla="*/ 549769 h 677337"/>
                    <a:gd name="connsiteX433" fmla="*/ 77788 w 364971"/>
                    <a:gd name="connsiteY433" fmla="*/ 546079 h 677337"/>
                    <a:gd name="connsiteX434" fmla="*/ 80841 w 364971"/>
                    <a:gd name="connsiteY434" fmla="*/ 539929 h 677337"/>
                    <a:gd name="connsiteX435" fmla="*/ 90000 w 364971"/>
                    <a:gd name="connsiteY435" fmla="*/ 527015 h 677337"/>
                    <a:gd name="connsiteX436" fmla="*/ 137625 w 364971"/>
                    <a:gd name="connsiteY436" fmla="*/ 512870 h 677337"/>
                    <a:gd name="connsiteX437" fmla="*/ 173038 w 364971"/>
                    <a:gd name="connsiteY437" fmla="*/ 528860 h 677337"/>
                    <a:gd name="connsiteX438" fmla="*/ 173970 w 364971"/>
                    <a:gd name="connsiteY438" fmla="*/ 529426 h 677337"/>
                    <a:gd name="connsiteX439" fmla="*/ 157817 w 364971"/>
                    <a:gd name="connsiteY439" fmla="*/ 515548 h 677337"/>
                    <a:gd name="connsiteX440" fmla="*/ 133356 w 364971"/>
                    <a:gd name="connsiteY440" fmla="*/ 489803 h 677337"/>
                    <a:gd name="connsiteX441" fmla="*/ 126176 w 364971"/>
                    <a:gd name="connsiteY441" fmla="*/ 491495 h 677337"/>
                    <a:gd name="connsiteX442" fmla="*/ 98511 w 364971"/>
                    <a:gd name="connsiteY442" fmla="*/ 500909 h 677337"/>
                    <a:gd name="connsiteX443" fmla="*/ 74535 w 364971"/>
                    <a:gd name="connsiteY443" fmla="*/ 501537 h 677337"/>
                    <a:gd name="connsiteX444" fmla="*/ 62240 w 364971"/>
                    <a:gd name="connsiteY444" fmla="*/ 494006 h 677337"/>
                    <a:gd name="connsiteX445" fmla="*/ 56092 w 364971"/>
                    <a:gd name="connsiteY445" fmla="*/ 487729 h 677337"/>
                    <a:gd name="connsiteX446" fmla="*/ 51174 w 364971"/>
                    <a:gd name="connsiteY446" fmla="*/ 479570 h 677337"/>
                    <a:gd name="connsiteX447" fmla="*/ 45026 w 364971"/>
                    <a:gd name="connsiteY447" fmla="*/ 467645 h 677337"/>
                    <a:gd name="connsiteX448" fmla="*/ 41338 w 364971"/>
                    <a:gd name="connsiteY448" fmla="*/ 461997 h 677337"/>
                    <a:gd name="connsiteX449" fmla="*/ 37649 w 364971"/>
                    <a:gd name="connsiteY449" fmla="*/ 456976 h 677337"/>
                    <a:gd name="connsiteX450" fmla="*/ 14288 w 364971"/>
                    <a:gd name="connsiteY450" fmla="*/ 441913 h 677337"/>
                    <a:gd name="connsiteX451" fmla="*/ 18591 w 364971"/>
                    <a:gd name="connsiteY451" fmla="*/ 436892 h 677337"/>
                    <a:gd name="connsiteX452" fmla="*/ 31502 w 364971"/>
                    <a:gd name="connsiteY452" fmla="*/ 428733 h 677337"/>
                    <a:gd name="connsiteX453" fmla="*/ 51712 w 364971"/>
                    <a:gd name="connsiteY453" fmla="*/ 425673 h 677337"/>
                    <a:gd name="connsiteX454" fmla="*/ 78839 w 364971"/>
                    <a:gd name="connsiteY454" fmla="*/ 434382 h 677337"/>
                    <a:gd name="connsiteX455" fmla="*/ 95438 w 364971"/>
                    <a:gd name="connsiteY455" fmla="*/ 446306 h 677337"/>
                    <a:gd name="connsiteX456" fmla="*/ 106503 w 364971"/>
                    <a:gd name="connsiteY456" fmla="*/ 459486 h 677337"/>
                    <a:gd name="connsiteX457" fmla="*/ 118799 w 364971"/>
                    <a:gd name="connsiteY457" fmla="*/ 473294 h 677337"/>
                    <a:gd name="connsiteX458" fmla="*/ 120105 w 364971"/>
                    <a:gd name="connsiteY458" fmla="*/ 474094 h 677337"/>
                    <a:gd name="connsiteX459" fmla="*/ 109835 w 364971"/>
                    <a:gd name="connsiteY459" fmla="*/ 461904 h 677337"/>
                    <a:gd name="connsiteX460" fmla="*/ 88920 w 364971"/>
                    <a:gd name="connsiteY460" fmla="*/ 431074 h 677337"/>
                    <a:gd name="connsiteX461" fmla="*/ 80923 w 364971"/>
                    <a:gd name="connsiteY461" fmla="*/ 413810 h 677337"/>
                    <a:gd name="connsiteX462" fmla="*/ 80354 w 364971"/>
                    <a:gd name="connsiteY462" fmla="*/ 411972 h 677337"/>
                    <a:gd name="connsiteX463" fmla="*/ 76729 w 364971"/>
                    <a:gd name="connsiteY463" fmla="*/ 411364 h 677337"/>
                    <a:gd name="connsiteX464" fmla="*/ 49721 w 364971"/>
                    <a:gd name="connsiteY464" fmla="*/ 408892 h 677337"/>
                    <a:gd name="connsiteX465" fmla="*/ 28236 w 364971"/>
                    <a:gd name="connsiteY465" fmla="*/ 399623 h 677337"/>
                    <a:gd name="connsiteX466" fmla="*/ 20257 w 364971"/>
                    <a:gd name="connsiteY466" fmla="*/ 387882 h 677337"/>
                    <a:gd name="connsiteX467" fmla="*/ 16573 w 364971"/>
                    <a:gd name="connsiteY467" fmla="*/ 370579 h 677337"/>
                    <a:gd name="connsiteX468" fmla="*/ 15960 w 364971"/>
                    <a:gd name="connsiteY468" fmla="*/ 357602 h 677337"/>
                    <a:gd name="connsiteX469" fmla="*/ 14732 w 364971"/>
                    <a:gd name="connsiteY469" fmla="*/ 345861 h 677337"/>
                    <a:gd name="connsiteX470" fmla="*/ 9821 w 364971"/>
                    <a:gd name="connsiteY470" fmla="*/ 335356 h 677337"/>
                    <a:gd name="connsiteX471" fmla="*/ 0 w 364971"/>
                    <a:gd name="connsiteY471" fmla="*/ 324851 h 677337"/>
                    <a:gd name="connsiteX472" fmla="*/ 5525 w 364971"/>
                    <a:gd name="connsiteY472" fmla="*/ 322379 h 677337"/>
                    <a:gd name="connsiteX473" fmla="*/ 19643 w 364971"/>
                    <a:gd name="connsiteY473" fmla="*/ 320525 h 677337"/>
                    <a:gd name="connsiteX474" fmla="*/ 38671 w 364971"/>
                    <a:gd name="connsiteY474" fmla="*/ 326087 h 677337"/>
                    <a:gd name="connsiteX475" fmla="*/ 48493 w 364971"/>
                    <a:gd name="connsiteY475" fmla="*/ 333502 h 677337"/>
                    <a:gd name="connsiteX476" fmla="*/ 57700 w 364971"/>
                    <a:gd name="connsiteY476" fmla="*/ 344007 h 677337"/>
                    <a:gd name="connsiteX477" fmla="*/ 63839 w 364971"/>
                    <a:gd name="connsiteY477" fmla="*/ 352659 h 677337"/>
                    <a:gd name="connsiteX478" fmla="*/ 67522 w 364971"/>
                    <a:gd name="connsiteY478" fmla="*/ 360692 h 677337"/>
                    <a:gd name="connsiteX479" fmla="*/ 71205 w 364971"/>
                    <a:gd name="connsiteY479" fmla="*/ 376141 h 677337"/>
                    <a:gd name="connsiteX480" fmla="*/ 73652 w 364971"/>
                    <a:gd name="connsiteY480" fmla="*/ 384148 h 677337"/>
                    <a:gd name="connsiteX481" fmla="*/ 69850 w 364971"/>
                    <a:gd name="connsiteY481" fmla="*/ 358316 h 677337"/>
                    <a:gd name="connsiteX482" fmla="*/ 69850 w 364971"/>
                    <a:gd name="connsiteY482" fmla="*/ 354000 h 677337"/>
                    <a:gd name="connsiteX483" fmla="*/ 69850 w 364971"/>
                    <a:gd name="connsiteY483" fmla="*/ 349067 h 677337"/>
                    <a:gd name="connsiteX484" fmla="*/ 69850 w 364971"/>
                    <a:gd name="connsiteY484" fmla="*/ 339818 h 677337"/>
                    <a:gd name="connsiteX485" fmla="*/ 70703 w 364971"/>
                    <a:gd name="connsiteY485" fmla="*/ 326983 h 677337"/>
                    <a:gd name="connsiteX486" fmla="*/ 65017 w 364971"/>
                    <a:gd name="connsiteY486" fmla="*/ 323520 h 677337"/>
                    <a:gd name="connsiteX487" fmla="*/ 41918 w 364971"/>
                    <a:gd name="connsiteY487" fmla="*/ 311162 h 677337"/>
                    <a:gd name="connsiteX488" fmla="*/ 26935 w 364971"/>
                    <a:gd name="connsiteY488" fmla="*/ 295715 h 677337"/>
                    <a:gd name="connsiteX489" fmla="*/ 24437 w 364971"/>
                    <a:gd name="connsiteY489" fmla="*/ 290154 h 677337"/>
                    <a:gd name="connsiteX490" fmla="*/ 23813 w 364971"/>
                    <a:gd name="connsiteY490" fmla="*/ 283357 h 677337"/>
                    <a:gd name="connsiteX491" fmla="*/ 26310 w 364971"/>
                    <a:gd name="connsiteY491" fmla="*/ 268528 h 677337"/>
                    <a:gd name="connsiteX492" fmla="*/ 23813 w 364971"/>
                    <a:gd name="connsiteY492" fmla="*/ 226511 h 677337"/>
                    <a:gd name="connsiteX493" fmla="*/ 29510 w 364971"/>
                    <a:gd name="connsiteY493" fmla="*/ 226356 h 677337"/>
                    <a:gd name="connsiteX494" fmla="*/ 43166 w 364971"/>
                    <a:gd name="connsiteY494" fmla="*/ 228982 h 677337"/>
                    <a:gd name="connsiteX495" fmla="*/ 58774 w 364971"/>
                    <a:gd name="connsiteY495" fmla="*/ 238251 h 677337"/>
                    <a:gd name="connsiteX496" fmla="*/ 71260 w 364971"/>
                    <a:gd name="connsiteY496" fmla="*/ 259259 h 677337"/>
                    <a:gd name="connsiteX497" fmla="*/ 75006 w 364971"/>
                    <a:gd name="connsiteY497" fmla="*/ 276560 h 677337"/>
                    <a:gd name="connsiteX498" fmla="*/ 74382 w 364971"/>
                    <a:gd name="connsiteY498" fmla="*/ 283975 h 677337"/>
                    <a:gd name="connsiteX499" fmla="*/ 73133 w 364971"/>
                    <a:gd name="connsiteY499" fmla="*/ 291390 h 677337"/>
                    <a:gd name="connsiteX500" fmla="*/ 71884 w 364971"/>
                    <a:gd name="connsiteY500" fmla="*/ 299422 h 677337"/>
                    <a:gd name="connsiteX501" fmla="*/ 72454 w 364971"/>
                    <a:gd name="connsiteY501" fmla="*/ 306749 h 677337"/>
                    <a:gd name="connsiteX502" fmla="*/ 72926 w 364971"/>
                    <a:gd name="connsiteY502" fmla="*/ 303439 h 677337"/>
                    <a:gd name="connsiteX503" fmla="*/ 72926 w 364971"/>
                    <a:gd name="connsiteY503" fmla="*/ 298507 h 677337"/>
                    <a:gd name="connsiteX504" fmla="*/ 73541 w 364971"/>
                    <a:gd name="connsiteY504" fmla="*/ 294190 h 677337"/>
                    <a:gd name="connsiteX505" fmla="*/ 74771 w 364971"/>
                    <a:gd name="connsiteY505" fmla="*/ 284942 h 677337"/>
                    <a:gd name="connsiteX506" fmla="*/ 79693 w 364971"/>
                    <a:gd name="connsiteY506" fmla="*/ 267677 h 677337"/>
                    <a:gd name="connsiteX507" fmla="*/ 85844 w 364971"/>
                    <a:gd name="connsiteY507" fmla="*/ 251645 h 677337"/>
                    <a:gd name="connsiteX508" fmla="*/ 87642 w 364971"/>
                    <a:gd name="connsiteY508" fmla="*/ 247680 h 677337"/>
                    <a:gd name="connsiteX509" fmla="*/ 83687 w 364971"/>
                    <a:gd name="connsiteY509" fmla="*/ 243163 h 677337"/>
                    <a:gd name="connsiteX510" fmla="*/ 65891 w 364971"/>
                    <a:gd name="connsiteY510" fmla="*/ 226514 h 677337"/>
                    <a:gd name="connsiteX511" fmla="*/ 55229 w 364971"/>
                    <a:gd name="connsiteY511" fmla="*/ 209787 h 677337"/>
                    <a:gd name="connsiteX512" fmla="*/ 55229 w 364971"/>
                    <a:gd name="connsiteY512" fmla="*/ 198636 h 677337"/>
                    <a:gd name="connsiteX513" fmla="*/ 59619 w 364971"/>
                    <a:gd name="connsiteY513" fmla="*/ 186246 h 677337"/>
                    <a:gd name="connsiteX514" fmla="*/ 67773 w 364971"/>
                    <a:gd name="connsiteY514" fmla="*/ 169519 h 677337"/>
                    <a:gd name="connsiteX515" fmla="*/ 64010 w 364971"/>
                    <a:gd name="connsiteY515" fmla="*/ 149075 h 677337"/>
                    <a:gd name="connsiteX516" fmla="*/ 81570 w 364971"/>
                    <a:gd name="connsiteY516" fmla="*/ 154651 h 677337"/>
                    <a:gd name="connsiteX517" fmla="*/ 94740 w 364971"/>
                    <a:gd name="connsiteY517" fmla="*/ 165802 h 677337"/>
                    <a:gd name="connsiteX518" fmla="*/ 99758 w 364971"/>
                    <a:gd name="connsiteY518" fmla="*/ 175095 h 677337"/>
                    <a:gd name="connsiteX519" fmla="*/ 103521 w 364971"/>
                    <a:gd name="connsiteY519" fmla="*/ 186865 h 677337"/>
                    <a:gd name="connsiteX520" fmla="*/ 103521 w 364971"/>
                    <a:gd name="connsiteY520" fmla="*/ 202973 h 677337"/>
                    <a:gd name="connsiteX521" fmla="*/ 98503 w 364971"/>
                    <a:gd name="connsiteY521" fmla="*/ 216602 h 677337"/>
                    <a:gd name="connsiteX522" fmla="*/ 94113 w 364971"/>
                    <a:gd name="connsiteY522" fmla="*/ 230851 h 677337"/>
                    <a:gd name="connsiteX523" fmla="*/ 94255 w 364971"/>
                    <a:gd name="connsiteY523" fmla="*/ 233097 h 677337"/>
                    <a:gd name="connsiteX524" fmla="*/ 113526 w 364971"/>
                    <a:gd name="connsiteY524" fmla="*/ 190603 h 677337"/>
                    <a:gd name="connsiteX525" fmla="*/ 117217 w 364971"/>
                    <a:gd name="connsiteY525" fmla="*/ 183820 h 677337"/>
                    <a:gd name="connsiteX526" fmla="*/ 119908 w 364971"/>
                    <a:gd name="connsiteY526" fmla="*/ 178874 h 677337"/>
                    <a:gd name="connsiteX527" fmla="*/ 116452 w 364971"/>
                    <a:gd name="connsiteY527" fmla="*/ 172964 h 677337"/>
                    <a:gd name="connsiteX528" fmla="*/ 103125 w 364971"/>
                    <a:gd name="connsiteY528" fmla="*/ 155181 h 677337"/>
                    <a:gd name="connsiteX529" fmla="*/ 95250 w 364971"/>
                    <a:gd name="connsiteY529" fmla="*/ 138695 h 677337"/>
                    <a:gd name="connsiteX530" fmla="*/ 101913 w 364971"/>
                    <a:gd name="connsiteY530" fmla="*/ 117936 h 677337"/>
                    <a:gd name="connsiteX531" fmla="*/ 109183 w 364971"/>
                    <a:gd name="connsiteY531" fmla="*/ 85575 h 677337"/>
                    <a:gd name="connsiteX532" fmla="*/ 124327 w 364971"/>
                    <a:gd name="connsiteY532" fmla="*/ 92291 h 677337"/>
                    <a:gd name="connsiteX533" fmla="*/ 141288 w 364971"/>
                    <a:gd name="connsiteY533" fmla="*/ 123431 h 677337"/>
                    <a:gd name="connsiteX534" fmla="*/ 139471 w 364971"/>
                    <a:gd name="connsiteY534" fmla="*/ 138695 h 677337"/>
                    <a:gd name="connsiteX535" fmla="*/ 133413 w 364971"/>
                    <a:gd name="connsiteY535" fmla="*/ 150296 h 677337"/>
                    <a:gd name="connsiteX536" fmla="*/ 127355 w 364971"/>
                    <a:gd name="connsiteY536" fmla="*/ 163118 h 677337"/>
                    <a:gd name="connsiteX537" fmla="*/ 127193 w 364971"/>
                    <a:gd name="connsiteY537" fmla="*/ 165489 h 677337"/>
                    <a:gd name="connsiteX538" fmla="*/ 128290 w 364971"/>
                    <a:gd name="connsiteY538" fmla="*/ 163473 h 677337"/>
                    <a:gd name="connsiteX539" fmla="*/ 143669 w 364971"/>
                    <a:gd name="connsiteY539" fmla="*/ 139425 h 677337"/>
                    <a:gd name="connsiteX540" fmla="*/ 151051 w 364971"/>
                    <a:gd name="connsiteY540" fmla="*/ 128327 h 677337"/>
                    <a:gd name="connsiteX541" fmla="*/ 157791 w 364971"/>
                    <a:gd name="connsiteY541" fmla="*/ 119492 h 677337"/>
                    <a:gd name="connsiteX542" fmla="*/ 154962 w 364971"/>
                    <a:gd name="connsiteY542" fmla="*/ 113547 h 677337"/>
                    <a:gd name="connsiteX543" fmla="*/ 143597 w 364971"/>
                    <a:gd name="connsiteY543" fmla="*/ 95619 h 677337"/>
                    <a:gd name="connsiteX544" fmla="*/ 145453 w 364971"/>
                    <a:gd name="connsiteY544" fmla="*/ 61147 h 677337"/>
                    <a:gd name="connsiteX545" fmla="*/ 154112 w 364971"/>
                    <a:gd name="connsiteY545" fmla="*/ 31600 h 677337"/>
                    <a:gd name="connsiteX546" fmla="*/ 168337 w 364971"/>
                    <a:gd name="connsiteY546" fmla="*/ 38371 h 677337"/>
                    <a:gd name="connsiteX547" fmla="*/ 182563 w 364971"/>
                    <a:gd name="connsiteY547" fmla="*/ 69150 h 677337"/>
                    <a:gd name="connsiteX548" fmla="*/ 173285 w 364971"/>
                    <a:gd name="connsiteY548" fmla="*/ 94388 h 677337"/>
                    <a:gd name="connsiteX549" fmla="*/ 166482 w 364971"/>
                    <a:gd name="connsiteY549" fmla="*/ 105468 h 677337"/>
                    <a:gd name="connsiteX550" fmla="*/ 165877 w 364971"/>
                    <a:gd name="connsiteY550" fmla="*/ 108718 h 677337"/>
                    <a:gd name="connsiteX551" fmla="*/ 166430 w 364971"/>
                    <a:gd name="connsiteY551" fmla="*/ 107979 h 677337"/>
                    <a:gd name="connsiteX552" fmla="*/ 173196 w 364971"/>
                    <a:gd name="connsiteY552" fmla="*/ 98730 h 677337"/>
                    <a:gd name="connsiteX553" fmla="*/ 197187 w 364971"/>
                    <a:gd name="connsiteY553" fmla="*/ 68517 h 677337"/>
                    <a:gd name="connsiteX554" fmla="*/ 212566 w 364971"/>
                    <a:gd name="connsiteY554" fmla="*/ 48786 h 677337"/>
                    <a:gd name="connsiteX555" fmla="*/ 212957 w 364971"/>
                    <a:gd name="connsiteY555" fmla="*/ 48199 h 677337"/>
                    <a:gd name="connsiteX556" fmla="*/ 220779 w 364971"/>
                    <a:gd name="connsiteY556" fmla="*/ 27400 h 677337"/>
                    <a:gd name="connsiteX557" fmla="*/ 228213 w 364971"/>
                    <a:gd name="connsiteY557" fmla="*/ 8432 h 677337"/>
                    <a:gd name="connsiteX558" fmla="*/ 252142 w 364971"/>
                    <a:gd name="connsiteY558" fmla="*/ 402 h 677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</a:cxnLst>
                  <a:rect l="l" t="t" r="r" b="b"/>
                  <a:pathLst>
                    <a:path w="364971" h="677337">
                      <a:moveTo>
                        <a:pt x="206617" y="599685"/>
                      </a:moveTo>
                      <a:cubicBezTo>
                        <a:pt x="198046" y="600912"/>
                        <a:pt x="194373" y="603367"/>
                        <a:pt x="194373" y="603367"/>
                      </a:cubicBezTo>
                      <a:cubicBezTo>
                        <a:pt x="194373" y="603367"/>
                        <a:pt x="213964" y="597230"/>
                        <a:pt x="236616" y="605208"/>
                      </a:cubicBezTo>
                      <a:cubicBezTo>
                        <a:pt x="249778" y="609810"/>
                        <a:pt x="260339" y="611651"/>
                        <a:pt x="269829" y="611805"/>
                      </a:cubicBezTo>
                      <a:lnTo>
                        <a:pt x="287831" y="609433"/>
                      </a:lnTo>
                      <a:lnTo>
                        <a:pt x="283809" y="606409"/>
                      </a:lnTo>
                      <a:lnTo>
                        <a:pt x="245187" y="604594"/>
                      </a:lnTo>
                      <a:cubicBezTo>
                        <a:pt x="227433" y="598458"/>
                        <a:pt x="214576" y="598458"/>
                        <a:pt x="206617" y="599685"/>
                      </a:cubicBezTo>
                      <a:close/>
                      <a:moveTo>
                        <a:pt x="124803" y="533779"/>
                      </a:moveTo>
                      <a:cubicBezTo>
                        <a:pt x="116254" y="533164"/>
                        <a:pt x="111980" y="535009"/>
                        <a:pt x="111980" y="535009"/>
                      </a:cubicBezTo>
                      <a:cubicBezTo>
                        <a:pt x="111980" y="535009"/>
                        <a:pt x="117476" y="535009"/>
                        <a:pt x="124803" y="535624"/>
                      </a:cubicBezTo>
                      <a:cubicBezTo>
                        <a:pt x="128466" y="536239"/>
                        <a:pt x="133351" y="536854"/>
                        <a:pt x="138235" y="538084"/>
                      </a:cubicBezTo>
                      <a:cubicBezTo>
                        <a:pt x="143120" y="539314"/>
                        <a:pt x="148005" y="541159"/>
                        <a:pt x="153500" y="544234"/>
                      </a:cubicBezTo>
                      <a:cubicBezTo>
                        <a:pt x="166322" y="550384"/>
                        <a:pt x="176091" y="552844"/>
                        <a:pt x="185250" y="553459"/>
                      </a:cubicBezTo>
                      <a:lnTo>
                        <a:pt x="204422" y="551160"/>
                      </a:lnTo>
                      <a:lnTo>
                        <a:pt x="200528" y="548645"/>
                      </a:lnTo>
                      <a:lnTo>
                        <a:pt x="199293" y="549154"/>
                      </a:lnTo>
                      <a:cubicBezTo>
                        <a:pt x="190745" y="550999"/>
                        <a:pt x="177923" y="551614"/>
                        <a:pt x="162048" y="544234"/>
                      </a:cubicBezTo>
                      <a:cubicBezTo>
                        <a:pt x="153500" y="540544"/>
                        <a:pt x="146173" y="538084"/>
                        <a:pt x="140067" y="536239"/>
                      </a:cubicBezTo>
                      <a:cubicBezTo>
                        <a:pt x="133961" y="534394"/>
                        <a:pt x="129077" y="533779"/>
                        <a:pt x="124803" y="533779"/>
                      </a:cubicBezTo>
                      <a:close/>
                      <a:moveTo>
                        <a:pt x="220169" y="482657"/>
                      </a:moveTo>
                      <a:cubicBezTo>
                        <a:pt x="220169" y="482657"/>
                        <a:pt x="218328" y="487005"/>
                        <a:pt x="219555" y="495081"/>
                      </a:cubicBezTo>
                      <a:cubicBezTo>
                        <a:pt x="220783" y="502535"/>
                        <a:pt x="224464" y="514338"/>
                        <a:pt x="235510" y="528004"/>
                      </a:cubicBezTo>
                      <a:cubicBezTo>
                        <a:pt x="246556" y="541049"/>
                        <a:pt x="250852" y="553473"/>
                        <a:pt x="252079" y="562791"/>
                      </a:cubicBezTo>
                      <a:lnTo>
                        <a:pt x="251978" y="565240"/>
                      </a:lnTo>
                      <a:lnTo>
                        <a:pt x="256386" y="568260"/>
                      </a:lnTo>
                      <a:lnTo>
                        <a:pt x="251389" y="547339"/>
                      </a:lnTo>
                      <a:cubicBezTo>
                        <a:pt x="247784" y="538720"/>
                        <a:pt x="242260" y="529868"/>
                        <a:pt x="233669" y="519929"/>
                      </a:cubicBezTo>
                      <a:cubicBezTo>
                        <a:pt x="226305" y="511232"/>
                        <a:pt x="223237" y="501914"/>
                        <a:pt x="221396" y="494460"/>
                      </a:cubicBezTo>
                      <a:cubicBezTo>
                        <a:pt x="220783" y="491354"/>
                        <a:pt x="220169" y="488248"/>
                        <a:pt x="220169" y="486384"/>
                      </a:cubicBezTo>
                      <a:cubicBezTo>
                        <a:pt x="220169" y="483899"/>
                        <a:pt x="220169" y="482657"/>
                        <a:pt x="220169" y="482657"/>
                      </a:cubicBezTo>
                      <a:close/>
                      <a:moveTo>
                        <a:pt x="48715" y="445679"/>
                      </a:moveTo>
                      <a:cubicBezTo>
                        <a:pt x="48715" y="445679"/>
                        <a:pt x="53633" y="446934"/>
                        <a:pt x="60396" y="450700"/>
                      </a:cubicBezTo>
                      <a:cubicBezTo>
                        <a:pt x="63470" y="452583"/>
                        <a:pt x="67773" y="455093"/>
                        <a:pt x="71462" y="458231"/>
                      </a:cubicBezTo>
                      <a:cubicBezTo>
                        <a:pt x="75765" y="460742"/>
                        <a:pt x="80068" y="464507"/>
                        <a:pt x="84372" y="468273"/>
                      </a:cubicBezTo>
                      <a:cubicBezTo>
                        <a:pt x="89905" y="473294"/>
                        <a:pt x="94208" y="477060"/>
                        <a:pt x="99126" y="479570"/>
                      </a:cubicBezTo>
                      <a:cubicBezTo>
                        <a:pt x="101585" y="481453"/>
                        <a:pt x="104044" y="482708"/>
                        <a:pt x="105889" y="483336"/>
                      </a:cubicBezTo>
                      <a:cubicBezTo>
                        <a:pt x="108348" y="484591"/>
                        <a:pt x="110192" y="485219"/>
                        <a:pt x="112651" y="485846"/>
                      </a:cubicBezTo>
                      <a:cubicBezTo>
                        <a:pt x="116955" y="487729"/>
                        <a:pt x="120643" y="488357"/>
                        <a:pt x="124947" y="488985"/>
                      </a:cubicBezTo>
                      <a:lnTo>
                        <a:pt x="132650" y="488985"/>
                      </a:lnTo>
                      <a:lnTo>
                        <a:pt x="129031" y="484689"/>
                      </a:lnTo>
                      <a:lnTo>
                        <a:pt x="126176" y="485219"/>
                      </a:lnTo>
                      <a:cubicBezTo>
                        <a:pt x="118184" y="485219"/>
                        <a:pt x="105889" y="482708"/>
                        <a:pt x="92364" y="471411"/>
                      </a:cubicBezTo>
                      <a:cubicBezTo>
                        <a:pt x="78839" y="458859"/>
                        <a:pt x="68388" y="452583"/>
                        <a:pt x="60396" y="448817"/>
                      </a:cubicBezTo>
                      <a:cubicBezTo>
                        <a:pt x="53018" y="445679"/>
                        <a:pt x="48715" y="445679"/>
                        <a:pt x="48715" y="445679"/>
                      </a:cubicBezTo>
                      <a:close/>
                      <a:moveTo>
                        <a:pt x="159670" y="429581"/>
                      </a:moveTo>
                      <a:cubicBezTo>
                        <a:pt x="159670" y="429581"/>
                        <a:pt x="157197" y="432663"/>
                        <a:pt x="155960" y="440061"/>
                      </a:cubicBezTo>
                      <a:cubicBezTo>
                        <a:pt x="154723" y="446841"/>
                        <a:pt x="155342" y="457321"/>
                        <a:pt x="162761" y="471498"/>
                      </a:cubicBezTo>
                      <a:cubicBezTo>
                        <a:pt x="170181" y="484443"/>
                        <a:pt x="172036" y="496155"/>
                        <a:pt x="172036" y="504785"/>
                      </a:cubicBezTo>
                      <a:lnTo>
                        <a:pt x="172001" y="505050"/>
                      </a:lnTo>
                      <a:lnTo>
                        <a:pt x="176010" y="508206"/>
                      </a:lnTo>
                      <a:lnTo>
                        <a:pt x="175745" y="502936"/>
                      </a:lnTo>
                      <a:cubicBezTo>
                        <a:pt x="175127" y="499237"/>
                        <a:pt x="174509" y="494922"/>
                        <a:pt x="173891" y="490607"/>
                      </a:cubicBezTo>
                      <a:cubicBezTo>
                        <a:pt x="172654" y="486909"/>
                        <a:pt x="171417" y="482594"/>
                        <a:pt x="169563" y="478279"/>
                      </a:cubicBezTo>
                      <a:cubicBezTo>
                        <a:pt x="167708" y="473348"/>
                        <a:pt x="165234" y="469033"/>
                        <a:pt x="162143" y="463485"/>
                      </a:cubicBezTo>
                      <a:cubicBezTo>
                        <a:pt x="160288" y="459170"/>
                        <a:pt x="158433" y="454855"/>
                        <a:pt x="157815" y="450540"/>
                      </a:cubicBezTo>
                      <a:cubicBezTo>
                        <a:pt x="157197" y="446841"/>
                        <a:pt x="157197" y="443143"/>
                        <a:pt x="157197" y="440061"/>
                      </a:cubicBezTo>
                      <a:cubicBezTo>
                        <a:pt x="157815" y="433280"/>
                        <a:pt x="159670" y="429581"/>
                        <a:pt x="159670" y="429581"/>
                      </a:cubicBezTo>
                      <a:close/>
                      <a:moveTo>
                        <a:pt x="128490" y="371210"/>
                      </a:moveTo>
                      <a:cubicBezTo>
                        <a:pt x="128490" y="371210"/>
                        <a:pt x="127875" y="371826"/>
                        <a:pt x="126028" y="373058"/>
                      </a:cubicBezTo>
                      <a:cubicBezTo>
                        <a:pt x="124797" y="374291"/>
                        <a:pt x="122950" y="375523"/>
                        <a:pt x="121104" y="378604"/>
                      </a:cubicBezTo>
                      <a:cubicBezTo>
                        <a:pt x="119257" y="381069"/>
                        <a:pt x="117410" y="384766"/>
                        <a:pt x="116179" y="389080"/>
                      </a:cubicBezTo>
                      <a:cubicBezTo>
                        <a:pt x="115564" y="394009"/>
                        <a:pt x="114332" y="399555"/>
                        <a:pt x="115564" y="406950"/>
                      </a:cubicBezTo>
                      <a:cubicBezTo>
                        <a:pt x="116795" y="419890"/>
                        <a:pt x="114948" y="430982"/>
                        <a:pt x="112486" y="438376"/>
                      </a:cubicBezTo>
                      <a:lnTo>
                        <a:pt x="112162" y="439097"/>
                      </a:lnTo>
                      <a:lnTo>
                        <a:pt x="114994" y="444249"/>
                      </a:lnTo>
                      <a:lnTo>
                        <a:pt x="116795" y="437760"/>
                      </a:lnTo>
                      <a:cubicBezTo>
                        <a:pt x="116795" y="435911"/>
                        <a:pt x="117410" y="434063"/>
                        <a:pt x="117410" y="432214"/>
                      </a:cubicBezTo>
                      <a:cubicBezTo>
                        <a:pt x="118026" y="430365"/>
                        <a:pt x="118026" y="428517"/>
                        <a:pt x="118026" y="426668"/>
                      </a:cubicBezTo>
                      <a:cubicBezTo>
                        <a:pt x="118641" y="424820"/>
                        <a:pt x="118641" y="422971"/>
                        <a:pt x="118641" y="420506"/>
                      </a:cubicBezTo>
                      <a:cubicBezTo>
                        <a:pt x="118641" y="418657"/>
                        <a:pt x="118641" y="416809"/>
                        <a:pt x="118641" y="414344"/>
                      </a:cubicBezTo>
                      <a:cubicBezTo>
                        <a:pt x="118641" y="410031"/>
                        <a:pt x="118641" y="405101"/>
                        <a:pt x="118026" y="400171"/>
                      </a:cubicBezTo>
                      <a:cubicBezTo>
                        <a:pt x="117410" y="395858"/>
                        <a:pt x="118026" y="391544"/>
                        <a:pt x="118641" y="388463"/>
                      </a:cubicBezTo>
                      <a:cubicBezTo>
                        <a:pt x="119872" y="384766"/>
                        <a:pt x="121104" y="381685"/>
                        <a:pt x="122950" y="379220"/>
                      </a:cubicBezTo>
                      <a:cubicBezTo>
                        <a:pt x="124181" y="376756"/>
                        <a:pt x="125413" y="374291"/>
                        <a:pt x="126644" y="373058"/>
                      </a:cubicBezTo>
                      <a:cubicBezTo>
                        <a:pt x="127875" y="371826"/>
                        <a:pt x="128490" y="371210"/>
                        <a:pt x="128490" y="371210"/>
                      </a:cubicBezTo>
                      <a:close/>
                      <a:moveTo>
                        <a:pt x="28236" y="341535"/>
                      </a:moveTo>
                      <a:cubicBezTo>
                        <a:pt x="28236" y="341535"/>
                        <a:pt x="31305" y="344625"/>
                        <a:pt x="35602" y="350187"/>
                      </a:cubicBezTo>
                      <a:cubicBezTo>
                        <a:pt x="36830" y="351423"/>
                        <a:pt x="38058" y="353277"/>
                        <a:pt x="39285" y="355130"/>
                      </a:cubicBezTo>
                      <a:cubicBezTo>
                        <a:pt x="40513" y="356984"/>
                        <a:pt x="41741" y="358838"/>
                        <a:pt x="42968" y="360692"/>
                      </a:cubicBezTo>
                      <a:cubicBezTo>
                        <a:pt x="44196" y="363164"/>
                        <a:pt x="44810" y="365018"/>
                        <a:pt x="46037" y="367489"/>
                      </a:cubicBezTo>
                      <a:cubicBezTo>
                        <a:pt x="47265" y="369961"/>
                        <a:pt x="48493" y="372433"/>
                        <a:pt x="49721" y="374905"/>
                      </a:cubicBezTo>
                      <a:cubicBezTo>
                        <a:pt x="50948" y="377995"/>
                        <a:pt x="52176" y="381084"/>
                        <a:pt x="53403" y="383556"/>
                      </a:cubicBezTo>
                      <a:cubicBezTo>
                        <a:pt x="54631" y="386028"/>
                        <a:pt x="56473" y="388500"/>
                        <a:pt x="57700" y="390972"/>
                      </a:cubicBezTo>
                      <a:cubicBezTo>
                        <a:pt x="60769" y="395297"/>
                        <a:pt x="63839" y="398387"/>
                        <a:pt x="66908" y="401477"/>
                      </a:cubicBezTo>
                      <a:cubicBezTo>
                        <a:pt x="69977" y="404567"/>
                        <a:pt x="73046" y="406421"/>
                        <a:pt x="76729" y="408274"/>
                      </a:cubicBezTo>
                      <a:lnTo>
                        <a:pt x="79574" y="409454"/>
                      </a:lnTo>
                      <a:lnTo>
                        <a:pt x="78288" y="405301"/>
                      </a:lnTo>
                      <a:lnTo>
                        <a:pt x="73660" y="402713"/>
                      </a:lnTo>
                      <a:cubicBezTo>
                        <a:pt x="71205" y="401477"/>
                        <a:pt x="69363" y="399623"/>
                        <a:pt x="67522" y="397769"/>
                      </a:cubicBezTo>
                      <a:cubicBezTo>
                        <a:pt x="62611" y="393444"/>
                        <a:pt x="58928" y="387882"/>
                        <a:pt x="55245" y="380467"/>
                      </a:cubicBezTo>
                      <a:cubicBezTo>
                        <a:pt x="53403" y="376759"/>
                        <a:pt x="51562" y="373051"/>
                        <a:pt x="49721" y="369961"/>
                      </a:cubicBezTo>
                      <a:cubicBezTo>
                        <a:pt x="48493" y="366254"/>
                        <a:pt x="46651" y="363782"/>
                        <a:pt x="45424" y="360692"/>
                      </a:cubicBezTo>
                      <a:cubicBezTo>
                        <a:pt x="43582" y="358220"/>
                        <a:pt x="42355" y="355748"/>
                        <a:pt x="40513" y="353895"/>
                      </a:cubicBezTo>
                      <a:cubicBezTo>
                        <a:pt x="39285" y="352041"/>
                        <a:pt x="38058" y="350187"/>
                        <a:pt x="36830" y="348951"/>
                      </a:cubicBezTo>
                      <a:cubicBezTo>
                        <a:pt x="31919" y="342771"/>
                        <a:pt x="28236" y="341535"/>
                        <a:pt x="28236" y="341535"/>
                      </a:cubicBezTo>
                      <a:close/>
                      <a:moveTo>
                        <a:pt x="124842" y="308074"/>
                      </a:moveTo>
                      <a:cubicBezTo>
                        <a:pt x="124842" y="308074"/>
                        <a:pt x="121122" y="308074"/>
                        <a:pt x="115541" y="311774"/>
                      </a:cubicBezTo>
                      <a:cubicBezTo>
                        <a:pt x="113060" y="313624"/>
                        <a:pt x="109960" y="316091"/>
                        <a:pt x="107479" y="319791"/>
                      </a:cubicBezTo>
                      <a:cubicBezTo>
                        <a:pt x="104379" y="323490"/>
                        <a:pt x="101278" y="328423"/>
                        <a:pt x="99418" y="334590"/>
                      </a:cubicBezTo>
                      <a:cubicBezTo>
                        <a:pt x="98798" y="336440"/>
                        <a:pt x="98177" y="337673"/>
                        <a:pt x="97557" y="339523"/>
                      </a:cubicBezTo>
                      <a:lnTo>
                        <a:pt x="96435" y="342870"/>
                      </a:lnTo>
                      <a:lnTo>
                        <a:pt x="91711" y="350996"/>
                      </a:lnTo>
                      <a:lnTo>
                        <a:pt x="84535" y="361105"/>
                      </a:lnTo>
                      <a:lnTo>
                        <a:pt x="83324" y="362138"/>
                      </a:lnTo>
                      <a:lnTo>
                        <a:pt x="83868" y="364486"/>
                      </a:lnTo>
                      <a:lnTo>
                        <a:pt x="91711" y="350996"/>
                      </a:lnTo>
                      <a:lnTo>
                        <a:pt x="91976" y="350622"/>
                      </a:lnTo>
                      <a:cubicBezTo>
                        <a:pt x="93837" y="348156"/>
                        <a:pt x="95077" y="345689"/>
                        <a:pt x="96317" y="343223"/>
                      </a:cubicBezTo>
                      <a:lnTo>
                        <a:pt x="96435" y="342870"/>
                      </a:lnTo>
                      <a:lnTo>
                        <a:pt x="103759" y="330273"/>
                      </a:lnTo>
                      <a:cubicBezTo>
                        <a:pt x="106859" y="322257"/>
                        <a:pt x="111820" y="316091"/>
                        <a:pt x="116781" y="313008"/>
                      </a:cubicBezTo>
                      <a:cubicBezTo>
                        <a:pt x="121122" y="309308"/>
                        <a:pt x="124842" y="308074"/>
                        <a:pt x="124842" y="308074"/>
                      </a:cubicBezTo>
                      <a:close/>
                      <a:moveTo>
                        <a:pt x="45039" y="248137"/>
                      </a:moveTo>
                      <a:cubicBezTo>
                        <a:pt x="45039" y="248137"/>
                        <a:pt x="47537" y="251844"/>
                        <a:pt x="49409" y="258023"/>
                      </a:cubicBezTo>
                      <a:cubicBezTo>
                        <a:pt x="50658" y="261113"/>
                        <a:pt x="51907" y="264820"/>
                        <a:pt x="52531" y="268528"/>
                      </a:cubicBezTo>
                      <a:cubicBezTo>
                        <a:pt x="53780" y="272853"/>
                        <a:pt x="53780" y="277796"/>
                        <a:pt x="54404" y="282739"/>
                      </a:cubicBezTo>
                      <a:cubicBezTo>
                        <a:pt x="54404" y="295097"/>
                        <a:pt x="56901" y="304365"/>
                        <a:pt x="60023" y="311162"/>
                      </a:cubicBezTo>
                      <a:lnTo>
                        <a:pt x="70809" y="325396"/>
                      </a:lnTo>
                      <a:lnTo>
                        <a:pt x="71080" y="321321"/>
                      </a:lnTo>
                      <a:lnTo>
                        <a:pt x="71096" y="321081"/>
                      </a:lnTo>
                      <a:lnTo>
                        <a:pt x="69387" y="319813"/>
                      </a:lnTo>
                      <a:cubicBezTo>
                        <a:pt x="63768" y="314252"/>
                        <a:pt x="58150" y="304983"/>
                        <a:pt x="57525" y="289536"/>
                      </a:cubicBezTo>
                      <a:cubicBezTo>
                        <a:pt x="56901" y="285211"/>
                        <a:pt x="56901" y="282121"/>
                        <a:pt x="56277" y="278414"/>
                      </a:cubicBezTo>
                      <a:cubicBezTo>
                        <a:pt x="55652" y="275324"/>
                        <a:pt x="55652" y="272235"/>
                        <a:pt x="55028" y="269763"/>
                      </a:cubicBezTo>
                      <a:cubicBezTo>
                        <a:pt x="53780" y="264202"/>
                        <a:pt x="52531" y="259877"/>
                        <a:pt x="50658" y="256788"/>
                      </a:cubicBezTo>
                      <a:cubicBezTo>
                        <a:pt x="48161" y="250609"/>
                        <a:pt x="45039" y="248137"/>
                        <a:pt x="45039" y="248137"/>
                      </a:cubicBezTo>
                      <a:close/>
                      <a:moveTo>
                        <a:pt x="141867" y="242132"/>
                      </a:moveTo>
                      <a:cubicBezTo>
                        <a:pt x="141867" y="242132"/>
                        <a:pt x="138134" y="241510"/>
                        <a:pt x="132535" y="243998"/>
                      </a:cubicBezTo>
                      <a:cubicBezTo>
                        <a:pt x="129425" y="245242"/>
                        <a:pt x="125692" y="247107"/>
                        <a:pt x="122581" y="249595"/>
                      </a:cubicBezTo>
                      <a:cubicBezTo>
                        <a:pt x="118848" y="252704"/>
                        <a:pt x="115116" y="257058"/>
                        <a:pt x="110761" y="262033"/>
                      </a:cubicBezTo>
                      <a:cubicBezTo>
                        <a:pt x="107650" y="267630"/>
                        <a:pt x="103295" y="271984"/>
                        <a:pt x="99562" y="275093"/>
                      </a:cubicBezTo>
                      <a:cubicBezTo>
                        <a:pt x="95830" y="278203"/>
                        <a:pt x="92719" y="280068"/>
                        <a:pt x="88986" y="281934"/>
                      </a:cubicBezTo>
                      <a:lnTo>
                        <a:pt x="88372" y="282170"/>
                      </a:lnTo>
                      <a:lnTo>
                        <a:pt x="87518" y="286022"/>
                      </a:lnTo>
                      <a:lnTo>
                        <a:pt x="100185" y="277581"/>
                      </a:lnTo>
                      <a:cubicBezTo>
                        <a:pt x="101429" y="276959"/>
                        <a:pt x="102673" y="275715"/>
                        <a:pt x="103917" y="273849"/>
                      </a:cubicBezTo>
                      <a:cubicBezTo>
                        <a:pt x="105784" y="272605"/>
                        <a:pt x="107028" y="271362"/>
                        <a:pt x="108272" y="270118"/>
                      </a:cubicBezTo>
                      <a:cubicBezTo>
                        <a:pt x="109517" y="268252"/>
                        <a:pt x="110761" y="266386"/>
                        <a:pt x="112627" y="265143"/>
                      </a:cubicBezTo>
                      <a:cubicBezTo>
                        <a:pt x="113871" y="263277"/>
                        <a:pt x="115116" y="261411"/>
                        <a:pt x="116360" y="258924"/>
                      </a:cubicBezTo>
                      <a:cubicBezTo>
                        <a:pt x="118848" y="255814"/>
                        <a:pt x="121959" y="252704"/>
                        <a:pt x="124448" y="250217"/>
                      </a:cubicBezTo>
                      <a:cubicBezTo>
                        <a:pt x="127558" y="248351"/>
                        <a:pt x="130669" y="246485"/>
                        <a:pt x="133157" y="245242"/>
                      </a:cubicBezTo>
                      <a:cubicBezTo>
                        <a:pt x="138134" y="242754"/>
                        <a:pt x="141867" y="242132"/>
                        <a:pt x="141867" y="242132"/>
                      </a:cubicBezTo>
                      <a:close/>
                      <a:moveTo>
                        <a:pt x="171069" y="182124"/>
                      </a:moveTo>
                      <a:cubicBezTo>
                        <a:pt x="171069" y="182124"/>
                        <a:pt x="168000" y="180897"/>
                        <a:pt x="162475" y="182737"/>
                      </a:cubicBezTo>
                      <a:cubicBezTo>
                        <a:pt x="156337" y="183964"/>
                        <a:pt x="148971" y="187644"/>
                        <a:pt x="139763" y="196844"/>
                      </a:cubicBezTo>
                      <a:cubicBezTo>
                        <a:pt x="131170" y="205431"/>
                        <a:pt x="122576" y="209725"/>
                        <a:pt x="115824" y="211565"/>
                      </a:cubicBezTo>
                      <a:lnTo>
                        <a:pt x="113611" y="211811"/>
                      </a:lnTo>
                      <a:lnTo>
                        <a:pt x="112092" y="215327"/>
                      </a:lnTo>
                      <a:lnTo>
                        <a:pt x="126873" y="209725"/>
                      </a:lnTo>
                      <a:cubicBezTo>
                        <a:pt x="129942" y="207885"/>
                        <a:pt x="133011" y="206045"/>
                        <a:pt x="136081" y="203591"/>
                      </a:cubicBezTo>
                      <a:cubicBezTo>
                        <a:pt x="138536" y="201138"/>
                        <a:pt x="141605" y="198071"/>
                        <a:pt x="145288" y="195004"/>
                      </a:cubicBezTo>
                      <a:cubicBezTo>
                        <a:pt x="151426" y="188871"/>
                        <a:pt x="157565" y="185804"/>
                        <a:pt x="162475" y="183964"/>
                      </a:cubicBezTo>
                      <a:cubicBezTo>
                        <a:pt x="167386" y="182124"/>
                        <a:pt x="171069" y="182124"/>
                        <a:pt x="171069" y="182124"/>
                      </a:cubicBezTo>
                      <a:close/>
                      <a:moveTo>
                        <a:pt x="80943" y="171997"/>
                      </a:moveTo>
                      <a:cubicBezTo>
                        <a:pt x="80943" y="171997"/>
                        <a:pt x="82197" y="175714"/>
                        <a:pt x="83452" y="181290"/>
                      </a:cubicBezTo>
                      <a:cubicBezTo>
                        <a:pt x="83452" y="184387"/>
                        <a:pt x="84079" y="188104"/>
                        <a:pt x="84079" y="191821"/>
                      </a:cubicBezTo>
                      <a:cubicBezTo>
                        <a:pt x="84079" y="195538"/>
                        <a:pt x="84079" y="200495"/>
                        <a:pt x="82824" y="204831"/>
                      </a:cubicBezTo>
                      <a:cubicBezTo>
                        <a:pt x="82197" y="207309"/>
                        <a:pt x="81570" y="209787"/>
                        <a:pt x="81570" y="212265"/>
                      </a:cubicBezTo>
                      <a:cubicBezTo>
                        <a:pt x="81570" y="214743"/>
                        <a:pt x="80943" y="217221"/>
                        <a:pt x="80943" y="219080"/>
                      </a:cubicBezTo>
                      <a:cubicBezTo>
                        <a:pt x="80943" y="224036"/>
                        <a:pt x="81570" y="227753"/>
                        <a:pt x="82197" y="231470"/>
                      </a:cubicBezTo>
                      <a:lnTo>
                        <a:pt x="88233" y="246377"/>
                      </a:lnTo>
                      <a:lnTo>
                        <a:pt x="89729" y="243079"/>
                      </a:lnTo>
                      <a:lnTo>
                        <a:pt x="88469" y="241382"/>
                      </a:lnTo>
                      <a:cubicBezTo>
                        <a:pt x="84706" y="235187"/>
                        <a:pt x="82197" y="225275"/>
                        <a:pt x="84079" y="211026"/>
                      </a:cubicBezTo>
                      <a:cubicBezTo>
                        <a:pt x="85960" y="204212"/>
                        <a:pt x="85960" y="198017"/>
                        <a:pt x="85960" y="193060"/>
                      </a:cubicBezTo>
                      <a:cubicBezTo>
                        <a:pt x="85960" y="188104"/>
                        <a:pt x="85333" y="184387"/>
                        <a:pt x="84706" y="181290"/>
                      </a:cubicBezTo>
                      <a:cubicBezTo>
                        <a:pt x="82824" y="174475"/>
                        <a:pt x="80943" y="171997"/>
                        <a:pt x="80943" y="171997"/>
                      </a:cubicBezTo>
                      <a:close/>
                      <a:moveTo>
                        <a:pt x="197340" y="125716"/>
                      </a:moveTo>
                      <a:cubicBezTo>
                        <a:pt x="191762" y="126320"/>
                        <a:pt x="184324" y="129344"/>
                        <a:pt x="174408" y="137206"/>
                      </a:cubicBezTo>
                      <a:cubicBezTo>
                        <a:pt x="170069" y="140835"/>
                        <a:pt x="165731" y="143254"/>
                        <a:pt x="161392" y="145068"/>
                      </a:cubicBezTo>
                      <a:cubicBezTo>
                        <a:pt x="157674" y="146882"/>
                        <a:pt x="153955" y="147487"/>
                        <a:pt x="150236" y="148092"/>
                      </a:cubicBezTo>
                      <a:lnTo>
                        <a:pt x="148663" y="148092"/>
                      </a:lnTo>
                      <a:lnTo>
                        <a:pt x="146883" y="150875"/>
                      </a:lnTo>
                      <a:lnTo>
                        <a:pt x="160773" y="147487"/>
                      </a:lnTo>
                      <a:cubicBezTo>
                        <a:pt x="166970" y="145068"/>
                        <a:pt x="173168" y="141439"/>
                        <a:pt x="179986" y="135392"/>
                      </a:cubicBezTo>
                      <a:cubicBezTo>
                        <a:pt x="186184" y="130554"/>
                        <a:pt x="192381" y="128135"/>
                        <a:pt x="197959" y="126925"/>
                      </a:cubicBezTo>
                      <a:cubicBezTo>
                        <a:pt x="202918" y="125716"/>
                        <a:pt x="206017" y="125716"/>
                        <a:pt x="206017" y="125716"/>
                      </a:cubicBezTo>
                      <a:cubicBezTo>
                        <a:pt x="206017" y="125716"/>
                        <a:pt x="202918" y="124506"/>
                        <a:pt x="197340" y="125716"/>
                      </a:cubicBezTo>
                      <a:close/>
                      <a:moveTo>
                        <a:pt x="121904" y="107556"/>
                      </a:moveTo>
                      <a:cubicBezTo>
                        <a:pt x="121904" y="107556"/>
                        <a:pt x="123115" y="111219"/>
                        <a:pt x="123721" y="116714"/>
                      </a:cubicBezTo>
                      <a:cubicBezTo>
                        <a:pt x="123721" y="122210"/>
                        <a:pt x="123721" y="129537"/>
                        <a:pt x="120692" y="137474"/>
                      </a:cubicBezTo>
                      <a:cubicBezTo>
                        <a:pt x="117663" y="147243"/>
                        <a:pt x="116452" y="154570"/>
                        <a:pt x="116452" y="161287"/>
                      </a:cubicBezTo>
                      <a:lnTo>
                        <a:pt x="120251" y="178245"/>
                      </a:lnTo>
                      <a:lnTo>
                        <a:pt x="120908" y="177038"/>
                      </a:lnTo>
                      <a:lnTo>
                        <a:pt x="122547" y="174026"/>
                      </a:lnTo>
                      <a:lnTo>
                        <a:pt x="121298" y="171666"/>
                      </a:lnTo>
                      <a:cubicBezTo>
                        <a:pt x="120086" y="168614"/>
                        <a:pt x="118875" y="164339"/>
                        <a:pt x="118875" y="160065"/>
                      </a:cubicBezTo>
                      <a:cubicBezTo>
                        <a:pt x="118875" y="155181"/>
                        <a:pt x="119481" y="149686"/>
                        <a:pt x="121298" y="143580"/>
                      </a:cubicBezTo>
                      <a:cubicBezTo>
                        <a:pt x="123115" y="137474"/>
                        <a:pt x="124327" y="131979"/>
                        <a:pt x="124932" y="127705"/>
                      </a:cubicBezTo>
                      <a:cubicBezTo>
                        <a:pt x="125538" y="122820"/>
                        <a:pt x="125538" y="119157"/>
                        <a:pt x="124932" y="116104"/>
                      </a:cubicBezTo>
                      <a:cubicBezTo>
                        <a:pt x="123721" y="110609"/>
                        <a:pt x="121904" y="107556"/>
                        <a:pt x="121904" y="107556"/>
                      </a:cubicBezTo>
                      <a:close/>
                      <a:moveTo>
                        <a:pt x="234893" y="73933"/>
                      </a:moveTo>
                      <a:cubicBezTo>
                        <a:pt x="229960" y="74547"/>
                        <a:pt x="221942" y="76388"/>
                        <a:pt x="212691" y="83141"/>
                      </a:cubicBezTo>
                      <a:cubicBezTo>
                        <a:pt x="203440" y="89893"/>
                        <a:pt x="195423" y="91734"/>
                        <a:pt x="189256" y="92348"/>
                      </a:cubicBezTo>
                      <a:lnTo>
                        <a:pt x="187052" y="92074"/>
                      </a:lnTo>
                      <a:lnTo>
                        <a:pt x="185338" y="94336"/>
                      </a:lnTo>
                      <a:lnTo>
                        <a:pt x="218242" y="81913"/>
                      </a:lnTo>
                      <a:cubicBezTo>
                        <a:pt x="229960" y="73319"/>
                        <a:pt x="242911" y="73933"/>
                        <a:pt x="242911" y="73933"/>
                      </a:cubicBezTo>
                      <a:cubicBezTo>
                        <a:pt x="242911" y="73933"/>
                        <a:pt x="240444" y="73319"/>
                        <a:pt x="234893" y="73933"/>
                      </a:cubicBezTo>
                      <a:close/>
                      <a:moveTo>
                        <a:pt x="165863" y="53145"/>
                      </a:moveTo>
                      <a:cubicBezTo>
                        <a:pt x="165863" y="53145"/>
                        <a:pt x="166482" y="56223"/>
                        <a:pt x="166482" y="61763"/>
                      </a:cubicBezTo>
                      <a:cubicBezTo>
                        <a:pt x="166482" y="66687"/>
                        <a:pt x="165245" y="73458"/>
                        <a:pt x="162152" y="80845"/>
                      </a:cubicBezTo>
                      <a:cubicBezTo>
                        <a:pt x="158441" y="89463"/>
                        <a:pt x="156586" y="96850"/>
                        <a:pt x="156586" y="103006"/>
                      </a:cubicBezTo>
                      <a:lnTo>
                        <a:pt x="158238" y="118906"/>
                      </a:lnTo>
                      <a:lnTo>
                        <a:pt x="159048" y="117845"/>
                      </a:lnTo>
                      <a:lnTo>
                        <a:pt x="160763" y="115553"/>
                      </a:lnTo>
                      <a:lnTo>
                        <a:pt x="159678" y="112855"/>
                      </a:lnTo>
                      <a:cubicBezTo>
                        <a:pt x="159060" y="109777"/>
                        <a:pt x="158441" y="106083"/>
                        <a:pt x="158441" y="101774"/>
                      </a:cubicBezTo>
                      <a:cubicBezTo>
                        <a:pt x="159060" y="97465"/>
                        <a:pt x="160297" y="92541"/>
                        <a:pt x="162152" y="87001"/>
                      </a:cubicBezTo>
                      <a:cubicBezTo>
                        <a:pt x="167100" y="75305"/>
                        <a:pt x="167719" y="66687"/>
                        <a:pt x="167719" y="61147"/>
                      </a:cubicBezTo>
                      <a:cubicBezTo>
                        <a:pt x="167100" y="55607"/>
                        <a:pt x="165863" y="53145"/>
                        <a:pt x="165863" y="53145"/>
                      </a:cubicBezTo>
                      <a:close/>
                      <a:moveTo>
                        <a:pt x="246179" y="9656"/>
                      </a:moveTo>
                      <a:cubicBezTo>
                        <a:pt x="246179" y="9656"/>
                        <a:pt x="243701" y="10268"/>
                        <a:pt x="240603" y="12715"/>
                      </a:cubicBezTo>
                      <a:cubicBezTo>
                        <a:pt x="237505" y="15774"/>
                        <a:pt x="233169" y="20669"/>
                        <a:pt x="230691" y="29235"/>
                      </a:cubicBezTo>
                      <a:lnTo>
                        <a:pt x="222852" y="40849"/>
                      </a:lnTo>
                      <a:lnTo>
                        <a:pt x="223162" y="40818"/>
                      </a:lnTo>
                      <a:lnTo>
                        <a:pt x="233169" y="26176"/>
                      </a:lnTo>
                      <a:cubicBezTo>
                        <a:pt x="235027" y="20669"/>
                        <a:pt x="238745" y="16386"/>
                        <a:pt x="241223" y="13939"/>
                      </a:cubicBezTo>
                      <a:cubicBezTo>
                        <a:pt x="243701" y="10880"/>
                        <a:pt x="246179" y="9656"/>
                        <a:pt x="246179" y="9656"/>
                      </a:cubicBezTo>
                      <a:close/>
                      <a:moveTo>
                        <a:pt x="252142" y="402"/>
                      </a:moveTo>
                      <a:cubicBezTo>
                        <a:pt x="258879" y="1549"/>
                        <a:pt x="263525" y="4761"/>
                        <a:pt x="263525" y="4761"/>
                      </a:cubicBezTo>
                      <a:cubicBezTo>
                        <a:pt x="252374" y="9044"/>
                        <a:pt x="252374" y="16386"/>
                        <a:pt x="252374" y="24952"/>
                      </a:cubicBezTo>
                      <a:cubicBezTo>
                        <a:pt x="252374" y="36577"/>
                        <a:pt x="244940" y="42696"/>
                        <a:pt x="236886" y="43920"/>
                      </a:cubicBezTo>
                      <a:lnTo>
                        <a:pt x="224869" y="47243"/>
                      </a:lnTo>
                      <a:lnTo>
                        <a:pt x="224869" y="47553"/>
                      </a:lnTo>
                      <a:cubicBezTo>
                        <a:pt x="224869" y="47553"/>
                        <a:pt x="222409" y="50019"/>
                        <a:pt x="218718" y="53719"/>
                      </a:cubicBezTo>
                      <a:cubicBezTo>
                        <a:pt x="214412" y="58035"/>
                        <a:pt x="208875" y="64201"/>
                        <a:pt x="202109" y="72217"/>
                      </a:cubicBezTo>
                      <a:lnTo>
                        <a:pt x="193118" y="84074"/>
                      </a:lnTo>
                      <a:lnTo>
                        <a:pt x="194189" y="83524"/>
                      </a:lnTo>
                      <a:cubicBezTo>
                        <a:pt x="197890" y="80685"/>
                        <a:pt x="200665" y="77616"/>
                        <a:pt x="203440" y="74547"/>
                      </a:cubicBezTo>
                      <a:cubicBezTo>
                        <a:pt x="208374" y="69022"/>
                        <a:pt x="213308" y="63498"/>
                        <a:pt x="224409" y="61042"/>
                      </a:cubicBezTo>
                      <a:cubicBezTo>
                        <a:pt x="239210" y="58587"/>
                        <a:pt x="249695" y="63498"/>
                        <a:pt x="255862" y="69636"/>
                      </a:cubicBezTo>
                      <a:cubicBezTo>
                        <a:pt x="262646" y="75161"/>
                        <a:pt x="265113" y="81299"/>
                        <a:pt x="265113" y="81299"/>
                      </a:cubicBezTo>
                      <a:cubicBezTo>
                        <a:pt x="250312" y="78230"/>
                        <a:pt x="245994" y="84982"/>
                        <a:pt x="240444" y="93576"/>
                      </a:cubicBezTo>
                      <a:cubicBezTo>
                        <a:pt x="236127" y="99101"/>
                        <a:pt x="231193" y="102784"/>
                        <a:pt x="225642" y="104011"/>
                      </a:cubicBezTo>
                      <a:cubicBezTo>
                        <a:pt x="220709" y="104625"/>
                        <a:pt x="214541" y="104011"/>
                        <a:pt x="209608" y="102170"/>
                      </a:cubicBezTo>
                      <a:cubicBezTo>
                        <a:pt x="201591" y="99101"/>
                        <a:pt x="194807" y="97412"/>
                        <a:pt x="190027" y="96492"/>
                      </a:cubicBezTo>
                      <a:lnTo>
                        <a:pt x="184318" y="95680"/>
                      </a:lnTo>
                      <a:lnTo>
                        <a:pt x="178733" y="103046"/>
                      </a:lnTo>
                      <a:cubicBezTo>
                        <a:pt x="176272" y="106129"/>
                        <a:pt x="174427" y="109212"/>
                        <a:pt x="171966" y="112295"/>
                      </a:cubicBezTo>
                      <a:cubicBezTo>
                        <a:pt x="169505" y="115378"/>
                        <a:pt x="167660" y="119078"/>
                        <a:pt x="165199" y="122161"/>
                      </a:cubicBezTo>
                      <a:cubicBezTo>
                        <a:pt x="162739" y="125860"/>
                        <a:pt x="160278" y="129560"/>
                        <a:pt x="157817" y="133259"/>
                      </a:cubicBezTo>
                      <a:lnTo>
                        <a:pt x="153811" y="139831"/>
                      </a:lnTo>
                      <a:lnTo>
                        <a:pt x="155195" y="139020"/>
                      </a:lnTo>
                      <a:cubicBezTo>
                        <a:pt x="157054" y="137206"/>
                        <a:pt x="158293" y="135392"/>
                        <a:pt x="159533" y="133578"/>
                      </a:cubicBezTo>
                      <a:cubicBezTo>
                        <a:pt x="161392" y="132368"/>
                        <a:pt x="162632" y="130554"/>
                        <a:pt x="163871" y="128739"/>
                      </a:cubicBezTo>
                      <a:cubicBezTo>
                        <a:pt x="168830" y="122087"/>
                        <a:pt x="173788" y="116039"/>
                        <a:pt x="185564" y="113016"/>
                      </a:cubicBezTo>
                      <a:cubicBezTo>
                        <a:pt x="193311" y="111201"/>
                        <a:pt x="199974" y="111504"/>
                        <a:pt x="205629" y="113016"/>
                      </a:cubicBezTo>
                      <a:cubicBezTo>
                        <a:pt x="211285" y="114528"/>
                        <a:pt x="215933" y="117249"/>
                        <a:pt x="219652" y="120273"/>
                      </a:cubicBezTo>
                      <a:cubicBezTo>
                        <a:pt x="226469" y="125716"/>
                        <a:pt x="230188" y="131763"/>
                        <a:pt x="230188" y="131763"/>
                      </a:cubicBezTo>
                      <a:cubicBezTo>
                        <a:pt x="222131" y="130554"/>
                        <a:pt x="217173" y="131763"/>
                        <a:pt x="213454" y="134182"/>
                      </a:cubicBezTo>
                      <a:cubicBezTo>
                        <a:pt x="211595" y="135997"/>
                        <a:pt x="209735" y="137206"/>
                        <a:pt x="208496" y="139625"/>
                      </a:cubicBezTo>
                      <a:cubicBezTo>
                        <a:pt x="207256" y="141439"/>
                        <a:pt x="206017" y="143254"/>
                        <a:pt x="204777" y="145673"/>
                      </a:cubicBezTo>
                      <a:cubicBezTo>
                        <a:pt x="197340" y="158373"/>
                        <a:pt x="184324" y="160187"/>
                        <a:pt x="173168" y="156558"/>
                      </a:cubicBezTo>
                      <a:cubicBezTo>
                        <a:pt x="164491" y="154139"/>
                        <a:pt x="157054" y="152930"/>
                        <a:pt x="151476" y="152325"/>
                      </a:cubicBezTo>
                      <a:lnTo>
                        <a:pt x="146209" y="151930"/>
                      </a:lnTo>
                      <a:lnTo>
                        <a:pt x="135672" y="168405"/>
                      </a:lnTo>
                      <a:cubicBezTo>
                        <a:pt x="133211" y="172721"/>
                        <a:pt x="130750" y="177038"/>
                        <a:pt x="128290" y="181354"/>
                      </a:cubicBezTo>
                      <a:cubicBezTo>
                        <a:pt x="127060" y="183204"/>
                        <a:pt x="125829" y="185670"/>
                        <a:pt x="124599" y="188136"/>
                      </a:cubicBezTo>
                      <a:cubicBezTo>
                        <a:pt x="123369" y="189986"/>
                        <a:pt x="122138" y="192452"/>
                        <a:pt x="120908" y="194919"/>
                      </a:cubicBezTo>
                      <a:lnTo>
                        <a:pt x="117554" y="202683"/>
                      </a:lnTo>
                      <a:lnTo>
                        <a:pt x="119507" y="201138"/>
                      </a:lnTo>
                      <a:cubicBezTo>
                        <a:pt x="122576" y="196844"/>
                        <a:pt x="125031" y="193164"/>
                        <a:pt x="127487" y="189484"/>
                      </a:cubicBezTo>
                      <a:cubicBezTo>
                        <a:pt x="129942" y="185804"/>
                        <a:pt x="131784" y="182124"/>
                        <a:pt x="134853" y="178444"/>
                      </a:cubicBezTo>
                      <a:cubicBezTo>
                        <a:pt x="136694" y="177217"/>
                        <a:pt x="138536" y="175377"/>
                        <a:pt x="140377" y="174150"/>
                      </a:cubicBezTo>
                      <a:cubicBezTo>
                        <a:pt x="142833" y="172924"/>
                        <a:pt x="145288" y="171697"/>
                        <a:pt x="148357" y="170470"/>
                      </a:cubicBezTo>
                      <a:cubicBezTo>
                        <a:pt x="156337" y="167710"/>
                        <a:pt x="163243" y="167403"/>
                        <a:pt x="169228" y="168477"/>
                      </a:cubicBezTo>
                      <a:cubicBezTo>
                        <a:pt x="175213" y="169550"/>
                        <a:pt x="180277" y="172004"/>
                        <a:pt x="184573" y="174764"/>
                      </a:cubicBezTo>
                      <a:cubicBezTo>
                        <a:pt x="188256" y="177830"/>
                        <a:pt x="191325" y="180284"/>
                        <a:pt x="193781" y="182737"/>
                      </a:cubicBezTo>
                      <a:cubicBezTo>
                        <a:pt x="195622" y="185191"/>
                        <a:pt x="196850" y="186417"/>
                        <a:pt x="196850" y="186417"/>
                      </a:cubicBezTo>
                      <a:cubicBezTo>
                        <a:pt x="188256" y="185804"/>
                        <a:pt x="183346" y="187644"/>
                        <a:pt x="179663" y="190711"/>
                      </a:cubicBezTo>
                      <a:cubicBezTo>
                        <a:pt x="177821" y="191938"/>
                        <a:pt x="176593" y="193778"/>
                        <a:pt x="175366" y="196231"/>
                      </a:cubicBezTo>
                      <a:cubicBezTo>
                        <a:pt x="174138" y="198071"/>
                        <a:pt x="172911" y="200524"/>
                        <a:pt x="172297" y="202978"/>
                      </a:cubicBezTo>
                      <a:cubicBezTo>
                        <a:pt x="170455" y="206658"/>
                        <a:pt x="168614" y="209725"/>
                        <a:pt x="166158" y="211565"/>
                      </a:cubicBezTo>
                      <a:cubicBezTo>
                        <a:pt x="163703" y="214018"/>
                        <a:pt x="161248" y="215245"/>
                        <a:pt x="158792" y="216472"/>
                      </a:cubicBezTo>
                      <a:cubicBezTo>
                        <a:pt x="153268" y="218925"/>
                        <a:pt x="146516" y="218925"/>
                        <a:pt x="140377" y="217698"/>
                      </a:cubicBezTo>
                      <a:cubicBezTo>
                        <a:pt x="131170" y="216165"/>
                        <a:pt x="123343" y="215858"/>
                        <a:pt x="117819" y="215935"/>
                      </a:cubicBezTo>
                      <a:lnTo>
                        <a:pt x="111666" y="216313"/>
                      </a:lnTo>
                      <a:lnTo>
                        <a:pt x="95071" y="254728"/>
                      </a:lnTo>
                      <a:lnTo>
                        <a:pt x="92225" y="265733"/>
                      </a:lnTo>
                      <a:lnTo>
                        <a:pt x="96452" y="256436"/>
                      </a:lnTo>
                      <a:cubicBezTo>
                        <a:pt x="100185" y="247729"/>
                        <a:pt x="103295" y="239644"/>
                        <a:pt x="115738" y="233425"/>
                      </a:cubicBezTo>
                      <a:cubicBezTo>
                        <a:pt x="123203" y="229072"/>
                        <a:pt x="130669" y="228450"/>
                        <a:pt x="137512" y="228450"/>
                      </a:cubicBezTo>
                      <a:cubicBezTo>
                        <a:pt x="143734" y="229072"/>
                        <a:pt x="149955" y="230938"/>
                        <a:pt x="154310" y="233425"/>
                      </a:cubicBezTo>
                      <a:cubicBezTo>
                        <a:pt x="164264" y="237779"/>
                        <a:pt x="169863" y="243998"/>
                        <a:pt x="169863" y="243998"/>
                      </a:cubicBezTo>
                      <a:cubicBezTo>
                        <a:pt x="164886" y="243998"/>
                        <a:pt x="161153" y="244620"/>
                        <a:pt x="158665" y="245242"/>
                      </a:cubicBezTo>
                      <a:cubicBezTo>
                        <a:pt x="155554" y="246485"/>
                        <a:pt x="153688" y="248351"/>
                        <a:pt x="152443" y="249595"/>
                      </a:cubicBezTo>
                      <a:cubicBezTo>
                        <a:pt x="150577" y="251461"/>
                        <a:pt x="149333" y="253948"/>
                        <a:pt x="148711" y="255814"/>
                      </a:cubicBezTo>
                      <a:cubicBezTo>
                        <a:pt x="147466" y="258302"/>
                        <a:pt x="146844" y="260789"/>
                        <a:pt x="146222" y="263899"/>
                      </a:cubicBezTo>
                      <a:cubicBezTo>
                        <a:pt x="145600" y="267630"/>
                        <a:pt x="143734" y="270118"/>
                        <a:pt x="141867" y="273227"/>
                      </a:cubicBezTo>
                      <a:cubicBezTo>
                        <a:pt x="140001" y="275715"/>
                        <a:pt x="137512" y="277581"/>
                        <a:pt x="135024" y="278825"/>
                      </a:cubicBezTo>
                      <a:cubicBezTo>
                        <a:pt x="129425" y="281934"/>
                        <a:pt x="123203" y="283800"/>
                        <a:pt x="116360" y="283800"/>
                      </a:cubicBezTo>
                      <a:cubicBezTo>
                        <a:pt x="106406" y="283800"/>
                        <a:pt x="97696" y="285044"/>
                        <a:pt x="92097" y="286287"/>
                      </a:cubicBezTo>
                      <a:lnTo>
                        <a:pt x="87146" y="287702"/>
                      </a:lnTo>
                      <a:lnTo>
                        <a:pt x="87074" y="288025"/>
                      </a:lnTo>
                      <a:cubicBezTo>
                        <a:pt x="86459" y="290491"/>
                        <a:pt x="85844" y="293574"/>
                        <a:pt x="85229" y="296040"/>
                      </a:cubicBezTo>
                      <a:cubicBezTo>
                        <a:pt x="83999" y="300356"/>
                        <a:pt x="83999" y="300356"/>
                        <a:pt x="83999" y="300356"/>
                      </a:cubicBezTo>
                      <a:cubicBezTo>
                        <a:pt x="82768" y="304673"/>
                        <a:pt x="82768" y="304673"/>
                        <a:pt x="82768" y="304673"/>
                      </a:cubicBezTo>
                      <a:cubicBezTo>
                        <a:pt x="82153" y="307756"/>
                        <a:pt x="81538" y="310222"/>
                        <a:pt x="80923" y="313305"/>
                      </a:cubicBezTo>
                      <a:cubicBezTo>
                        <a:pt x="80923" y="316388"/>
                        <a:pt x="80308" y="319471"/>
                        <a:pt x="80308" y="321937"/>
                      </a:cubicBezTo>
                      <a:cubicBezTo>
                        <a:pt x="79693" y="328103"/>
                        <a:pt x="80308" y="333653"/>
                        <a:pt x="80308" y="339818"/>
                      </a:cubicBezTo>
                      <a:cubicBezTo>
                        <a:pt x="80308" y="342901"/>
                        <a:pt x="80923" y="345368"/>
                        <a:pt x="80923" y="348451"/>
                      </a:cubicBezTo>
                      <a:lnTo>
                        <a:pt x="81182" y="350267"/>
                      </a:lnTo>
                      <a:lnTo>
                        <a:pt x="81434" y="349389"/>
                      </a:lnTo>
                      <a:cubicBezTo>
                        <a:pt x="82054" y="346306"/>
                        <a:pt x="82675" y="343839"/>
                        <a:pt x="82675" y="341373"/>
                      </a:cubicBezTo>
                      <a:cubicBezTo>
                        <a:pt x="82675" y="338290"/>
                        <a:pt x="82675" y="335823"/>
                        <a:pt x="83295" y="333357"/>
                      </a:cubicBezTo>
                      <a:cubicBezTo>
                        <a:pt x="83295" y="330890"/>
                        <a:pt x="83295" y="329040"/>
                        <a:pt x="83915" y="326574"/>
                      </a:cubicBezTo>
                      <a:cubicBezTo>
                        <a:pt x="83915" y="324107"/>
                        <a:pt x="84535" y="321640"/>
                        <a:pt x="85775" y="319174"/>
                      </a:cubicBezTo>
                      <a:cubicBezTo>
                        <a:pt x="87015" y="314857"/>
                        <a:pt x="90116" y="309924"/>
                        <a:pt x="95697" y="305608"/>
                      </a:cubicBezTo>
                      <a:cubicBezTo>
                        <a:pt x="98798" y="302525"/>
                        <a:pt x="102518" y="300675"/>
                        <a:pt x="106239" y="298825"/>
                      </a:cubicBezTo>
                      <a:cubicBezTo>
                        <a:pt x="109960" y="297592"/>
                        <a:pt x="113680" y="296358"/>
                        <a:pt x="116781" y="295742"/>
                      </a:cubicBezTo>
                      <a:cubicBezTo>
                        <a:pt x="123602" y="295125"/>
                        <a:pt x="129803" y="295742"/>
                        <a:pt x="135384" y="296975"/>
                      </a:cubicBezTo>
                      <a:cubicBezTo>
                        <a:pt x="140966" y="298208"/>
                        <a:pt x="145306" y="300058"/>
                        <a:pt x="148407" y="301291"/>
                      </a:cubicBezTo>
                      <a:cubicBezTo>
                        <a:pt x="152128" y="303141"/>
                        <a:pt x="153988" y="303758"/>
                        <a:pt x="153988" y="303758"/>
                      </a:cubicBezTo>
                      <a:cubicBezTo>
                        <a:pt x="144686" y="305608"/>
                        <a:pt x="139725" y="308691"/>
                        <a:pt x="137245" y="313008"/>
                      </a:cubicBezTo>
                      <a:cubicBezTo>
                        <a:pt x="136625" y="314857"/>
                        <a:pt x="136005" y="316707"/>
                        <a:pt x="135384" y="319174"/>
                      </a:cubicBezTo>
                      <a:cubicBezTo>
                        <a:pt x="135384" y="321640"/>
                        <a:pt x="135384" y="324107"/>
                        <a:pt x="135384" y="326574"/>
                      </a:cubicBezTo>
                      <a:cubicBezTo>
                        <a:pt x="135384" y="329657"/>
                        <a:pt x="135384" y="332740"/>
                        <a:pt x="134144" y="335823"/>
                      </a:cubicBezTo>
                      <a:cubicBezTo>
                        <a:pt x="133524" y="337056"/>
                        <a:pt x="132904" y="338290"/>
                        <a:pt x="131664" y="339523"/>
                      </a:cubicBezTo>
                      <a:cubicBezTo>
                        <a:pt x="131044" y="340756"/>
                        <a:pt x="130424" y="341989"/>
                        <a:pt x="129183" y="343223"/>
                      </a:cubicBezTo>
                      <a:cubicBezTo>
                        <a:pt x="126703" y="345073"/>
                        <a:pt x="124222" y="346923"/>
                        <a:pt x="121122" y="348772"/>
                      </a:cubicBezTo>
                      <a:cubicBezTo>
                        <a:pt x="118641" y="350622"/>
                        <a:pt x="115541" y="351856"/>
                        <a:pt x="111820" y="353089"/>
                      </a:cubicBezTo>
                      <a:cubicBezTo>
                        <a:pt x="101898" y="356789"/>
                        <a:pt x="93837" y="360489"/>
                        <a:pt x="88876" y="364188"/>
                      </a:cubicBezTo>
                      <a:lnTo>
                        <a:pt x="84497" y="367203"/>
                      </a:lnTo>
                      <a:lnTo>
                        <a:pt x="90150" y="391612"/>
                      </a:lnTo>
                      <a:cubicBezTo>
                        <a:pt x="91996" y="397162"/>
                        <a:pt x="93841" y="402094"/>
                        <a:pt x="96302" y="407644"/>
                      </a:cubicBezTo>
                      <a:lnTo>
                        <a:pt x="101612" y="419176"/>
                      </a:lnTo>
                      <a:lnTo>
                        <a:pt x="99559" y="412495"/>
                      </a:lnTo>
                      <a:cubicBezTo>
                        <a:pt x="98328" y="410647"/>
                        <a:pt x="97097" y="408182"/>
                        <a:pt x="96481" y="405717"/>
                      </a:cubicBezTo>
                      <a:cubicBezTo>
                        <a:pt x="95866" y="403252"/>
                        <a:pt x="95250" y="400788"/>
                        <a:pt x="95250" y="397707"/>
                      </a:cubicBezTo>
                      <a:cubicBezTo>
                        <a:pt x="95250" y="395242"/>
                        <a:pt x="95250" y="392777"/>
                        <a:pt x="95866" y="389696"/>
                      </a:cubicBezTo>
                      <a:cubicBezTo>
                        <a:pt x="96481" y="386615"/>
                        <a:pt x="97712" y="384150"/>
                        <a:pt x="98943" y="380453"/>
                      </a:cubicBezTo>
                      <a:cubicBezTo>
                        <a:pt x="101406" y="376756"/>
                        <a:pt x="104483" y="373058"/>
                        <a:pt x="106946" y="369977"/>
                      </a:cubicBezTo>
                      <a:cubicBezTo>
                        <a:pt x="110023" y="367513"/>
                        <a:pt x="113101" y="365048"/>
                        <a:pt x="116179" y="363815"/>
                      </a:cubicBezTo>
                      <a:cubicBezTo>
                        <a:pt x="122950" y="360118"/>
                        <a:pt x="129106" y="358886"/>
                        <a:pt x="135261" y="357653"/>
                      </a:cubicBezTo>
                      <a:cubicBezTo>
                        <a:pt x="140802" y="357037"/>
                        <a:pt x="146342" y="357037"/>
                        <a:pt x="150035" y="357037"/>
                      </a:cubicBezTo>
                      <a:cubicBezTo>
                        <a:pt x="153728" y="357037"/>
                        <a:pt x="155575" y="357653"/>
                        <a:pt x="155575" y="357653"/>
                      </a:cubicBezTo>
                      <a:cubicBezTo>
                        <a:pt x="151266" y="359502"/>
                        <a:pt x="148188" y="361967"/>
                        <a:pt x="146342" y="363815"/>
                      </a:cubicBezTo>
                      <a:cubicBezTo>
                        <a:pt x="144495" y="366280"/>
                        <a:pt x="143264" y="368129"/>
                        <a:pt x="143264" y="370594"/>
                      </a:cubicBezTo>
                      <a:cubicBezTo>
                        <a:pt x="142648" y="372442"/>
                        <a:pt x="143264" y="374907"/>
                        <a:pt x="143879" y="376756"/>
                      </a:cubicBezTo>
                      <a:cubicBezTo>
                        <a:pt x="143879" y="377988"/>
                        <a:pt x="144495" y="378604"/>
                        <a:pt x="145110" y="379837"/>
                      </a:cubicBezTo>
                      <a:cubicBezTo>
                        <a:pt x="145726" y="381069"/>
                        <a:pt x="145726" y="381685"/>
                        <a:pt x="146342" y="382918"/>
                      </a:cubicBezTo>
                      <a:cubicBezTo>
                        <a:pt x="147573" y="384766"/>
                        <a:pt x="147573" y="385999"/>
                        <a:pt x="148188" y="387231"/>
                      </a:cubicBezTo>
                      <a:cubicBezTo>
                        <a:pt x="148804" y="389080"/>
                        <a:pt x="148804" y="390312"/>
                        <a:pt x="148804" y="392161"/>
                      </a:cubicBezTo>
                      <a:cubicBezTo>
                        <a:pt x="148804" y="395242"/>
                        <a:pt x="148188" y="397707"/>
                        <a:pt x="147573" y="400788"/>
                      </a:cubicBezTo>
                      <a:cubicBezTo>
                        <a:pt x="145110" y="406950"/>
                        <a:pt x="140802" y="413112"/>
                        <a:pt x="135877" y="418041"/>
                      </a:cubicBezTo>
                      <a:cubicBezTo>
                        <a:pt x="127259" y="426052"/>
                        <a:pt x="122335" y="434063"/>
                        <a:pt x="118641" y="439608"/>
                      </a:cubicBezTo>
                      <a:lnTo>
                        <a:pt x="115556" y="445271"/>
                      </a:lnTo>
                      <a:lnTo>
                        <a:pt x="120293" y="453888"/>
                      </a:lnTo>
                      <a:cubicBezTo>
                        <a:pt x="127060" y="463754"/>
                        <a:pt x="134441" y="472386"/>
                        <a:pt x="143054" y="480402"/>
                      </a:cubicBezTo>
                      <a:lnTo>
                        <a:pt x="155565" y="491151"/>
                      </a:lnTo>
                      <a:lnTo>
                        <a:pt x="149159" y="483210"/>
                      </a:lnTo>
                      <a:cubicBezTo>
                        <a:pt x="145449" y="479512"/>
                        <a:pt x="141739" y="475197"/>
                        <a:pt x="138648" y="470265"/>
                      </a:cubicBezTo>
                      <a:cubicBezTo>
                        <a:pt x="136175" y="465334"/>
                        <a:pt x="134938" y="459170"/>
                        <a:pt x="134938" y="451156"/>
                      </a:cubicBezTo>
                      <a:cubicBezTo>
                        <a:pt x="135556" y="448691"/>
                        <a:pt x="135556" y="446225"/>
                        <a:pt x="136175" y="444376"/>
                      </a:cubicBezTo>
                      <a:cubicBezTo>
                        <a:pt x="136793" y="441910"/>
                        <a:pt x="137411" y="439444"/>
                        <a:pt x="138029" y="437595"/>
                      </a:cubicBezTo>
                      <a:cubicBezTo>
                        <a:pt x="139884" y="433280"/>
                        <a:pt x="141739" y="430198"/>
                        <a:pt x="144212" y="427116"/>
                      </a:cubicBezTo>
                      <a:cubicBezTo>
                        <a:pt x="148540" y="420951"/>
                        <a:pt x="154105" y="416020"/>
                        <a:pt x="159670" y="412938"/>
                      </a:cubicBezTo>
                      <a:cubicBezTo>
                        <a:pt x="164616" y="409239"/>
                        <a:pt x="169563" y="406774"/>
                        <a:pt x="173272" y="405541"/>
                      </a:cubicBezTo>
                      <a:cubicBezTo>
                        <a:pt x="176982" y="403691"/>
                        <a:pt x="179455" y="403075"/>
                        <a:pt x="179455" y="403075"/>
                      </a:cubicBezTo>
                      <a:cubicBezTo>
                        <a:pt x="173272" y="411705"/>
                        <a:pt x="172036" y="417869"/>
                        <a:pt x="173272" y="422801"/>
                      </a:cubicBezTo>
                      <a:cubicBezTo>
                        <a:pt x="173891" y="424034"/>
                        <a:pt x="174509" y="424650"/>
                        <a:pt x="175127" y="425883"/>
                      </a:cubicBezTo>
                      <a:cubicBezTo>
                        <a:pt x="175745" y="427116"/>
                        <a:pt x="176364" y="427732"/>
                        <a:pt x="177600" y="428965"/>
                      </a:cubicBezTo>
                      <a:cubicBezTo>
                        <a:pt x="178837" y="430814"/>
                        <a:pt x="181310" y="432663"/>
                        <a:pt x="183783" y="434513"/>
                      </a:cubicBezTo>
                      <a:cubicBezTo>
                        <a:pt x="185020" y="436362"/>
                        <a:pt x="186256" y="437595"/>
                        <a:pt x="187493" y="438828"/>
                      </a:cubicBezTo>
                      <a:cubicBezTo>
                        <a:pt x="188730" y="440677"/>
                        <a:pt x="189966" y="441910"/>
                        <a:pt x="190585" y="443759"/>
                      </a:cubicBezTo>
                      <a:cubicBezTo>
                        <a:pt x="192439" y="447458"/>
                        <a:pt x="193058" y="450540"/>
                        <a:pt x="193058" y="454238"/>
                      </a:cubicBezTo>
                      <a:cubicBezTo>
                        <a:pt x="193676" y="461635"/>
                        <a:pt x="191821" y="469649"/>
                        <a:pt x="188730" y="476430"/>
                      </a:cubicBezTo>
                      <a:cubicBezTo>
                        <a:pt x="183165" y="487525"/>
                        <a:pt x="180074" y="497388"/>
                        <a:pt x="178219" y="504169"/>
                      </a:cubicBezTo>
                      <a:lnTo>
                        <a:pt x="177366" y="509274"/>
                      </a:lnTo>
                      <a:lnTo>
                        <a:pt x="194727" y="522947"/>
                      </a:lnTo>
                      <a:cubicBezTo>
                        <a:pt x="203339" y="530346"/>
                        <a:pt x="211336" y="537129"/>
                        <a:pt x="219948" y="543295"/>
                      </a:cubicBezTo>
                      <a:lnTo>
                        <a:pt x="237820" y="555540"/>
                      </a:lnTo>
                      <a:lnTo>
                        <a:pt x="223851" y="543534"/>
                      </a:lnTo>
                      <a:cubicBezTo>
                        <a:pt x="214032" y="536080"/>
                        <a:pt x="204828" y="529247"/>
                        <a:pt x="201146" y="512474"/>
                      </a:cubicBezTo>
                      <a:cubicBezTo>
                        <a:pt x="196850" y="490111"/>
                        <a:pt x="204828" y="474581"/>
                        <a:pt x="213419" y="464021"/>
                      </a:cubicBezTo>
                      <a:cubicBezTo>
                        <a:pt x="217714" y="459051"/>
                        <a:pt x="222010" y="455324"/>
                        <a:pt x="225692" y="452839"/>
                      </a:cubicBezTo>
                      <a:cubicBezTo>
                        <a:pt x="228760" y="450354"/>
                        <a:pt x="231215" y="449112"/>
                        <a:pt x="231215" y="449112"/>
                      </a:cubicBezTo>
                      <a:cubicBezTo>
                        <a:pt x="229987" y="454082"/>
                        <a:pt x="229374" y="459051"/>
                        <a:pt x="229374" y="462778"/>
                      </a:cubicBezTo>
                      <a:cubicBezTo>
                        <a:pt x="229987" y="466506"/>
                        <a:pt x="231215" y="469612"/>
                        <a:pt x="233056" y="472096"/>
                      </a:cubicBezTo>
                      <a:cubicBezTo>
                        <a:pt x="236738" y="477687"/>
                        <a:pt x="242261" y="480793"/>
                        <a:pt x="248397" y="484520"/>
                      </a:cubicBezTo>
                      <a:cubicBezTo>
                        <a:pt x="266807" y="494460"/>
                        <a:pt x="269875" y="514338"/>
                        <a:pt x="264966" y="530489"/>
                      </a:cubicBezTo>
                      <a:cubicBezTo>
                        <a:pt x="261284" y="542913"/>
                        <a:pt x="259443" y="553473"/>
                        <a:pt x="258829" y="560928"/>
                      </a:cubicBezTo>
                      <a:lnTo>
                        <a:pt x="257996" y="569363"/>
                      </a:lnTo>
                      <a:lnTo>
                        <a:pt x="268545" y="576591"/>
                      </a:lnTo>
                      <a:cubicBezTo>
                        <a:pt x="284540" y="586456"/>
                        <a:pt x="298688" y="595088"/>
                        <a:pt x="311606" y="603721"/>
                      </a:cubicBezTo>
                      <a:cubicBezTo>
                        <a:pt x="317758" y="608037"/>
                        <a:pt x="323910" y="612353"/>
                        <a:pt x="328831" y="616669"/>
                      </a:cubicBezTo>
                      <a:cubicBezTo>
                        <a:pt x="331907" y="618519"/>
                        <a:pt x="334367" y="620985"/>
                        <a:pt x="336828" y="622835"/>
                      </a:cubicBezTo>
                      <a:cubicBezTo>
                        <a:pt x="339288" y="624685"/>
                        <a:pt x="341134" y="627151"/>
                        <a:pt x="343595" y="629001"/>
                      </a:cubicBezTo>
                      <a:cubicBezTo>
                        <a:pt x="345440" y="630851"/>
                        <a:pt x="347285" y="633317"/>
                        <a:pt x="349131" y="635167"/>
                      </a:cubicBezTo>
                      <a:cubicBezTo>
                        <a:pt x="350976" y="637017"/>
                        <a:pt x="352822" y="639483"/>
                        <a:pt x="354052" y="641333"/>
                      </a:cubicBezTo>
                      <a:cubicBezTo>
                        <a:pt x="355283" y="643183"/>
                        <a:pt x="356513" y="645033"/>
                        <a:pt x="357743" y="646882"/>
                      </a:cubicBezTo>
                      <a:cubicBezTo>
                        <a:pt x="358973" y="648732"/>
                        <a:pt x="359589" y="649965"/>
                        <a:pt x="360204" y="651815"/>
                      </a:cubicBezTo>
                      <a:cubicBezTo>
                        <a:pt x="360819" y="652432"/>
                        <a:pt x="361434" y="653048"/>
                        <a:pt x="361434" y="653665"/>
                      </a:cubicBezTo>
                      <a:cubicBezTo>
                        <a:pt x="362049" y="654282"/>
                        <a:pt x="362049" y="654898"/>
                        <a:pt x="362049" y="655515"/>
                      </a:cubicBezTo>
                      <a:cubicBezTo>
                        <a:pt x="362664" y="656748"/>
                        <a:pt x="363280" y="657981"/>
                        <a:pt x="363280" y="658598"/>
                      </a:cubicBezTo>
                      <a:cubicBezTo>
                        <a:pt x="363895" y="659214"/>
                        <a:pt x="363895" y="659831"/>
                        <a:pt x="364510" y="660447"/>
                      </a:cubicBezTo>
                      <a:cubicBezTo>
                        <a:pt x="364510" y="661064"/>
                        <a:pt x="364510" y="661064"/>
                        <a:pt x="364510" y="661064"/>
                      </a:cubicBezTo>
                      <a:cubicBezTo>
                        <a:pt x="365125" y="662914"/>
                        <a:pt x="365125" y="664764"/>
                        <a:pt x="364510" y="665997"/>
                      </a:cubicBezTo>
                      <a:cubicBezTo>
                        <a:pt x="364510" y="667847"/>
                        <a:pt x="363895" y="669696"/>
                        <a:pt x="362664" y="670930"/>
                      </a:cubicBezTo>
                      <a:cubicBezTo>
                        <a:pt x="360819" y="674013"/>
                        <a:pt x="358358" y="675862"/>
                        <a:pt x="354667" y="677095"/>
                      </a:cubicBezTo>
                      <a:cubicBezTo>
                        <a:pt x="351592" y="677712"/>
                        <a:pt x="348516" y="677095"/>
                        <a:pt x="346670" y="675862"/>
                      </a:cubicBezTo>
                      <a:cubicBezTo>
                        <a:pt x="344210" y="674629"/>
                        <a:pt x="342364" y="672779"/>
                        <a:pt x="341749" y="670313"/>
                      </a:cubicBezTo>
                      <a:cubicBezTo>
                        <a:pt x="341749" y="670313"/>
                        <a:pt x="341749" y="669696"/>
                        <a:pt x="341749" y="669696"/>
                      </a:cubicBezTo>
                      <a:cubicBezTo>
                        <a:pt x="341134" y="669080"/>
                        <a:pt x="341134" y="669080"/>
                        <a:pt x="341134" y="668463"/>
                      </a:cubicBezTo>
                      <a:cubicBezTo>
                        <a:pt x="340519" y="667847"/>
                        <a:pt x="340519" y="666613"/>
                        <a:pt x="339904" y="665997"/>
                      </a:cubicBezTo>
                      <a:cubicBezTo>
                        <a:pt x="339904" y="665380"/>
                        <a:pt x="339288" y="664147"/>
                        <a:pt x="338673" y="662914"/>
                      </a:cubicBezTo>
                      <a:cubicBezTo>
                        <a:pt x="338058" y="661681"/>
                        <a:pt x="337443" y="660447"/>
                        <a:pt x="336828" y="659214"/>
                      </a:cubicBezTo>
                      <a:cubicBezTo>
                        <a:pt x="336213" y="657981"/>
                        <a:pt x="334982" y="656748"/>
                        <a:pt x="334367" y="654898"/>
                      </a:cubicBezTo>
                      <a:cubicBezTo>
                        <a:pt x="333137" y="653665"/>
                        <a:pt x="331907" y="651815"/>
                        <a:pt x="330676" y="649965"/>
                      </a:cubicBezTo>
                      <a:cubicBezTo>
                        <a:pt x="329446" y="648116"/>
                        <a:pt x="328216" y="646266"/>
                        <a:pt x="326370" y="644416"/>
                      </a:cubicBezTo>
                      <a:cubicBezTo>
                        <a:pt x="325140" y="642566"/>
                        <a:pt x="323294" y="640716"/>
                        <a:pt x="321449" y="638867"/>
                      </a:cubicBezTo>
                      <a:cubicBezTo>
                        <a:pt x="319603" y="636400"/>
                        <a:pt x="317143" y="634550"/>
                        <a:pt x="315297" y="632084"/>
                      </a:cubicBezTo>
                      <a:cubicBezTo>
                        <a:pt x="310991" y="627768"/>
                        <a:pt x="305455" y="623452"/>
                        <a:pt x="299918" y="618519"/>
                      </a:cubicBezTo>
                      <a:lnTo>
                        <a:pt x="290133" y="611163"/>
                      </a:lnTo>
                      <a:lnTo>
                        <a:pt x="285593" y="613185"/>
                      </a:lnTo>
                      <a:cubicBezTo>
                        <a:pt x="278859" y="616867"/>
                        <a:pt x="269063" y="623004"/>
                        <a:pt x="258656" y="631595"/>
                      </a:cubicBezTo>
                      <a:cubicBezTo>
                        <a:pt x="245799" y="642027"/>
                        <a:pt x="226820" y="647550"/>
                        <a:pt x="208454" y="632209"/>
                      </a:cubicBezTo>
                      <a:cubicBezTo>
                        <a:pt x="194985" y="621777"/>
                        <a:pt x="184577" y="612572"/>
                        <a:pt x="161925" y="622390"/>
                      </a:cubicBezTo>
                      <a:cubicBezTo>
                        <a:pt x="161925" y="622390"/>
                        <a:pt x="163149" y="611344"/>
                        <a:pt x="171108" y="600299"/>
                      </a:cubicBezTo>
                      <a:cubicBezTo>
                        <a:pt x="179067" y="589253"/>
                        <a:pt x="193148" y="577593"/>
                        <a:pt x="217025" y="575752"/>
                      </a:cubicBezTo>
                      <a:cubicBezTo>
                        <a:pt x="234779" y="574525"/>
                        <a:pt x="244575" y="580662"/>
                        <a:pt x="255595" y="586798"/>
                      </a:cubicBezTo>
                      <a:lnTo>
                        <a:pt x="262794" y="590611"/>
                      </a:lnTo>
                      <a:lnTo>
                        <a:pt x="260548" y="588923"/>
                      </a:lnTo>
                      <a:cubicBezTo>
                        <a:pt x="245785" y="578440"/>
                        <a:pt x="228560" y="567958"/>
                        <a:pt x="211336" y="555626"/>
                      </a:cubicBezTo>
                      <a:lnTo>
                        <a:pt x="206468" y="552482"/>
                      </a:lnTo>
                      <a:lnTo>
                        <a:pt x="200514" y="555304"/>
                      </a:lnTo>
                      <a:cubicBezTo>
                        <a:pt x="193798" y="558994"/>
                        <a:pt x="185250" y="563914"/>
                        <a:pt x="174870" y="571293"/>
                      </a:cubicBezTo>
                      <a:cubicBezTo>
                        <a:pt x="168154" y="576213"/>
                        <a:pt x="160216" y="579288"/>
                        <a:pt x="151057" y="579288"/>
                      </a:cubicBezTo>
                      <a:cubicBezTo>
                        <a:pt x="142509" y="578673"/>
                        <a:pt x="132740" y="574983"/>
                        <a:pt x="123581" y="565758"/>
                      </a:cubicBezTo>
                      <a:cubicBezTo>
                        <a:pt x="120529" y="562684"/>
                        <a:pt x="117476" y="559609"/>
                        <a:pt x="114423" y="557149"/>
                      </a:cubicBezTo>
                      <a:cubicBezTo>
                        <a:pt x="111370" y="554074"/>
                        <a:pt x="108317" y="551614"/>
                        <a:pt x="105264" y="549769"/>
                      </a:cubicBezTo>
                      <a:cubicBezTo>
                        <a:pt x="97937" y="546079"/>
                        <a:pt x="90000" y="544234"/>
                        <a:pt x="77788" y="546079"/>
                      </a:cubicBezTo>
                      <a:cubicBezTo>
                        <a:pt x="77788" y="546079"/>
                        <a:pt x="79009" y="543619"/>
                        <a:pt x="80841" y="539929"/>
                      </a:cubicBezTo>
                      <a:cubicBezTo>
                        <a:pt x="82673" y="536239"/>
                        <a:pt x="85726" y="531319"/>
                        <a:pt x="90000" y="527015"/>
                      </a:cubicBezTo>
                      <a:cubicBezTo>
                        <a:pt x="99158" y="517790"/>
                        <a:pt x="115033" y="511025"/>
                        <a:pt x="137625" y="512870"/>
                      </a:cubicBezTo>
                      <a:cubicBezTo>
                        <a:pt x="154721" y="514715"/>
                        <a:pt x="163269" y="521480"/>
                        <a:pt x="173038" y="528860"/>
                      </a:cubicBezTo>
                      <a:lnTo>
                        <a:pt x="173970" y="529426"/>
                      </a:lnTo>
                      <a:lnTo>
                        <a:pt x="157817" y="515548"/>
                      </a:lnTo>
                      <a:lnTo>
                        <a:pt x="133356" y="489803"/>
                      </a:lnTo>
                      <a:lnTo>
                        <a:pt x="126176" y="491495"/>
                      </a:lnTo>
                      <a:cubicBezTo>
                        <a:pt x="119414" y="493378"/>
                        <a:pt x="110192" y="496516"/>
                        <a:pt x="98511" y="500909"/>
                      </a:cubicBezTo>
                      <a:cubicBezTo>
                        <a:pt x="91749" y="503420"/>
                        <a:pt x="83142" y="504675"/>
                        <a:pt x="74535" y="501537"/>
                      </a:cubicBezTo>
                      <a:cubicBezTo>
                        <a:pt x="70232" y="500282"/>
                        <a:pt x="65929" y="497771"/>
                        <a:pt x="62240" y="494006"/>
                      </a:cubicBezTo>
                      <a:cubicBezTo>
                        <a:pt x="59781" y="492123"/>
                        <a:pt x="57937" y="490240"/>
                        <a:pt x="56092" y="487729"/>
                      </a:cubicBezTo>
                      <a:cubicBezTo>
                        <a:pt x="54248" y="485219"/>
                        <a:pt x="53018" y="482708"/>
                        <a:pt x="51174" y="479570"/>
                      </a:cubicBezTo>
                      <a:cubicBezTo>
                        <a:pt x="48715" y="475177"/>
                        <a:pt x="46871" y="471411"/>
                        <a:pt x="45026" y="467645"/>
                      </a:cubicBezTo>
                      <a:cubicBezTo>
                        <a:pt x="43797" y="465763"/>
                        <a:pt x="42567" y="463880"/>
                        <a:pt x="41338" y="461997"/>
                      </a:cubicBezTo>
                      <a:cubicBezTo>
                        <a:pt x="40108" y="460114"/>
                        <a:pt x="38879" y="458231"/>
                        <a:pt x="37649" y="456976"/>
                      </a:cubicBezTo>
                      <a:cubicBezTo>
                        <a:pt x="32731" y="450072"/>
                        <a:pt x="25969" y="445679"/>
                        <a:pt x="14288" y="441913"/>
                      </a:cubicBezTo>
                      <a:cubicBezTo>
                        <a:pt x="14288" y="441913"/>
                        <a:pt x="15518" y="440030"/>
                        <a:pt x="18591" y="436892"/>
                      </a:cubicBezTo>
                      <a:cubicBezTo>
                        <a:pt x="21665" y="434382"/>
                        <a:pt x="25969" y="431244"/>
                        <a:pt x="31502" y="428733"/>
                      </a:cubicBezTo>
                      <a:cubicBezTo>
                        <a:pt x="37035" y="426223"/>
                        <a:pt x="43797" y="424967"/>
                        <a:pt x="51712" y="425673"/>
                      </a:cubicBezTo>
                      <a:cubicBezTo>
                        <a:pt x="59627" y="426379"/>
                        <a:pt x="68695" y="429047"/>
                        <a:pt x="78839" y="434382"/>
                      </a:cubicBezTo>
                      <a:cubicBezTo>
                        <a:pt x="85601" y="438147"/>
                        <a:pt x="91134" y="441913"/>
                        <a:pt x="95438" y="446306"/>
                      </a:cubicBezTo>
                      <a:cubicBezTo>
                        <a:pt x="99741" y="450072"/>
                        <a:pt x="102815" y="455093"/>
                        <a:pt x="106503" y="459486"/>
                      </a:cubicBezTo>
                      <a:cubicBezTo>
                        <a:pt x="109577" y="464507"/>
                        <a:pt x="113881" y="468901"/>
                        <a:pt x="118799" y="473294"/>
                      </a:cubicBezTo>
                      <a:lnTo>
                        <a:pt x="120105" y="474094"/>
                      </a:lnTo>
                      <a:lnTo>
                        <a:pt x="109835" y="461904"/>
                      </a:lnTo>
                      <a:cubicBezTo>
                        <a:pt x="101223" y="452655"/>
                        <a:pt x="94456" y="442173"/>
                        <a:pt x="88920" y="431074"/>
                      </a:cubicBezTo>
                      <a:cubicBezTo>
                        <a:pt x="85844" y="425525"/>
                        <a:pt x="83383" y="419359"/>
                        <a:pt x="80923" y="413810"/>
                      </a:cubicBezTo>
                      <a:lnTo>
                        <a:pt x="80354" y="411972"/>
                      </a:lnTo>
                      <a:lnTo>
                        <a:pt x="76729" y="411364"/>
                      </a:lnTo>
                      <a:cubicBezTo>
                        <a:pt x="70591" y="410128"/>
                        <a:pt x="60769" y="409510"/>
                        <a:pt x="49721" y="408892"/>
                      </a:cubicBezTo>
                      <a:cubicBezTo>
                        <a:pt x="42355" y="408274"/>
                        <a:pt x="34989" y="405803"/>
                        <a:pt x="28236" y="399623"/>
                      </a:cubicBezTo>
                      <a:cubicBezTo>
                        <a:pt x="25167" y="396533"/>
                        <a:pt x="22712" y="392826"/>
                        <a:pt x="20257" y="387882"/>
                      </a:cubicBezTo>
                      <a:cubicBezTo>
                        <a:pt x="18415" y="382938"/>
                        <a:pt x="17187" y="377377"/>
                        <a:pt x="16573" y="370579"/>
                      </a:cubicBezTo>
                      <a:cubicBezTo>
                        <a:pt x="16573" y="366254"/>
                        <a:pt x="16573" y="361928"/>
                        <a:pt x="15960" y="357602"/>
                      </a:cubicBezTo>
                      <a:cubicBezTo>
                        <a:pt x="15960" y="353895"/>
                        <a:pt x="15346" y="349569"/>
                        <a:pt x="14732" y="345861"/>
                      </a:cubicBezTo>
                      <a:cubicBezTo>
                        <a:pt x="13504" y="342153"/>
                        <a:pt x="11663" y="339064"/>
                        <a:pt x="9821" y="335356"/>
                      </a:cubicBezTo>
                      <a:cubicBezTo>
                        <a:pt x="7366" y="332266"/>
                        <a:pt x="4297" y="328558"/>
                        <a:pt x="0" y="324851"/>
                      </a:cubicBezTo>
                      <a:cubicBezTo>
                        <a:pt x="0" y="324851"/>
                        <a:pt x="1841" y="323615"/>
                        <a:pt x="5525" y="322379"/>
                      </a:cubicBezTo>
                      <a:cubicBezTo>
                        <a:pt x="9207" y="321761"/>
                        <a:pt x="14118" y="320525"/>
                        <a:pt x="19643" y="320525"/>
                      </a:cubicBezTo>
                      <a:cubicBezTo>
                        <a:pt x="25781" y="321143"/>
                        <a:pt x="31919" y="322379"/>
                        <a:pt x="38671" y="326087"/>
                      </a:cubicBezTo>
                      <a:cubicBezTo>
                        <a:pt x="41741" y="327940"/>
                        <a:pt x="44810" y="330412"/>
                        <a:pt x="48493" y="333502"/>
                      </a:cubicBezTo>
                      <a:cubicBezTo>
                        <a:pt x="51562" y="335974"/>
                        <a:pt x="54631" y="339682"/>
                        <a:pt x="57700" y="344007"/>
                      </a:cubicBezTo>
                      <a:cubicBezTo>
                        <a:pt x="60156" y="346479"/>
                        <a:pt x="61997" y="349569"/>
                        <a:pt x="63839" y="352659"/>
                      </a:cubicBezTo>
                      <a:cubicBezTo>
                        <a:pt x="65066" y="355130"/>
                        <a:pt x="66294" y="357602"/>
                        <a:pt x="67522" y="360692"/>
                      </a:cubicBezTo>
                      <a:cubicBezTo>
                        <a:pt x="69363" y="365636"/>
                        <a:pt x="70591" y="371197"/>
                        <a:pt x="71205" y="376141"/>
                      </a:cubicBezTo>
                      <a:lnTo>
                        <a:pt x="73652" y="384148"/>
                      </a:lnTo>
                      <a:lnTo>
                        <a:pt x="69850" y="358316"/>
                      </a:lnTo>
                      <a:cubicBezTo>
                        <a:pt x="69850" y="354000"/>
                        <a:pt x="69850" y="354000"/>
                        <a:pt x="69850" y="354000"/>
                      </a:cubicBezTo>
                      <a:cubicBezTo>
                        <a:pt x="69850" y="352150"/>
                        <a:pt x="69850" y="350917"/>
                        <a:pt x="69850" y="349067"/>
                      </a:cubicBezTo>
                      <a:cubicBezTo>
                        <a:pt x="69850" y="345984"/>
                        <a:pt x="69850" y="342901"/>
                        <a:pt x="69850" y="339818"/>
                      </a:cubicBezTo>
                      <a:lnTo>
                        <a:pt x="70703" y="326983"/>
                      </a:lnTo>
                      <a:lnTo>
                        <a:pt x="65017" y="323520"/>
                      </a:lnTo>
                      <a:cubicBezTo>
                        <a:pt x="59398" y="320430"/>
                        <a:pt x="51907" y="315487"/>
                        <a:pt x="41918" y="311162"/>
                      </a:cubicBezTo>
                      <a:cubicBezTo>
                        <a:pt x="35675" y="308073"/>
                        <a:pt x="30056" y="303129"/>
                        <a:pt x="26935" y="295715"/>
                      </a:cubicBezTo>
                      <a:cubicBezTo>
                        <a:pt x="25686" y="293861"/>
                        <a:pt x="25062" y="292007"/>
                        <a:pt x="24437" y="290154"/>
                      </a:cubicBezTo>
                      <a:cubicBezTo>
                        <a:pt x="24437" y="287682"/>
                        <a:pt x="23813" y="285829"/>
                        <a:pt x="23813" y="283357"/>
                      </a:cubicBezTo>
                      <a:cubicBezTo>
                        <a:pt x="23813" y="279032"/>
                        <a:pt x="24437" y="274089"/>
                        <a:pt x="26310" y="268528"/>
                      </a:cubicBezTo>
                      <a:cubicBezTo>
                        <a:pt x="31305" y="253698"/>
                        <a:pt x="35675" y="242576"/>
                        <a:pt x="23813" y="226511"/>
                      </a:cubicBezTo>
                      <a:cubicBezTo>
                        <a:pt x="23813" y="226511"/>
                        <a:pt x="25998" y="226202"/>
                        <a:pt x="29510" y="226356"/>
                      </a:cubicBezTo>
                      <a:cubicBezTo>
                        <a:pt x="33021" y="226511"/>
                        <a:pt x="37860" y="227129"/>
                        <a:pt x="43166" y="228982"/>
                      </a:cubicBezTo>
                      <a:cubicBezTo>
                        <a:pt x="48161" y="230836"/>
                        <a:pt x="53780" y="233926"/>
                        <a:pt x="58774" y="238251"/>
                      </a:cubicBezTo>
                      <a:cubicBezTo>
                        <a:pt x="63144" y="243194"/>
                        <a:pt x="68139" y="249991"/>
                        <a:pt x="71260" y="259259"/>
                      </a:cubicBezTo>
                      <a:cubicBezTo>
                        <a:pt x="73757" y="265438"/>
                        <a:pt x="75006" y="271617"/>
                        <a:pt x="75006" y="276560"/>
                      </a:cubicBezTo>
                      <a:cubicBezTo>
                        <a:pt x="75006" y="279032"/>
                        <a:pt x="74382" y="281503"/>
                        <a:pt x="74382" y="283975"/>
                      </a:cubicBezTo>
                      <a:cubicBezTo>
                        <a:pt x="73757" y="286446"/>
                        <a:pt x="73757" y="288918"/>
                        <a:pt x="73133" y="291390"/>
                      </a:cubicBezTo>
                      <a:cubicBezTo>
                        <a:pt x="72509" y="293861"/>
                        <a:pt x="72509" y="296333"/>
                        <a:pt x="71884" y="299422"/>
                      </a:cubicBezTo>
                      <a:lnTo>
                        <a:pt x="72454" y="306749"/>
                      </a:lnTo>
                      <a:lnTo>
                        <a:pt x="72926" y="303439"/>
                      </a:lnTo>
                      <a:cubicBezTo>
                        <a:pt x="72926" y="298507"/>
                        <a:pt x="72926" y="298507"/>
                        <a:pt x="72926" y="298507"/>
                      </a:cubicBezTo>
                      <a:cubicBezTo>
                        <a:pt x="72926" y="297273"/>
                        <a:pt x="73541" y="295424"/>
                        <a:pt x="73541" y="294190"/>
                      </a:cubicBezTo>
                      <a:cubicBezTo>
                        <a:pt x="74156" y="291108"/>
                        <a:pt x="74156" y="288025"/>
                        <a:pt x="74771" y="284942"/>
                      </a:cubicBezTo>
                      <a:cubicBezTo>
                        <a:pt x="76002" y="279392"/>
                        <a:pt x="77847" y="273843"/>
                        <a:pt x="79693" y="267677"/>
                      </a:cubicBezTo>
                      <a:cubicBezTo>
                        <a:pt x="82153" y="262744"/>
                        <a:pt x="83999" y="257195"/>
                        <a:pt x="85844" y="251645"/>
                      </a:cubicBezTo>
                      <a:lnTo>
                        <a:pt x="87642" y="247680"/>
                      </a:lnTo>
                      <a:lnTo>
                        <a:pt x="83687" y="243163"/>
                      </a:lnTo>
                      <a:cubicBezTo>
                        <a:pt x="79689" y="238904"/>
                        <a:pt x="73731" y="233019"/>
                        <a:pt x="65891" y="226514"/>
                      </a:cubicBezTo>
                      <a:cubicBezTo>
                        <a:pt x="60874" y="222797"/>
                        <a:pt x="56484" y="216602"/>
                        <a:pt x="55229" y="209787"/>
                      </a:cubicBezTo>
                      <a:cubicBezTo>
                        <a:pt x="54602" y="206070"/>
                        <a:pt x="53975" y="202353"/>
                        <a:pt x="55229" y="198636"/>
                      </a:cubicBezTo>
                      <a:cubicBezTo>
                        <a:pt x="55856" y="194919"/>
                        <a:pt x="57111" y="190582"/>
                        <a:pt x="59619" y="186246"/>
                      </a:cubicBezTo>
                      <a:cubicBezTo>
                        <a:pt x="63382" y="180051"/>
                        <a:pt x="66518" y="175095"/>
                        <a:pt x="67773" y="169519"/>
                      </a:cubicBezTo>
                      <a:cubicBezTo>
                        <a:pt x="69027" y="163943"/>
                        <a:pt x="68400" y="157129"/>
                        <a:pt x="64010" y="149075"/>
                      </a:cubicBezTo>
                      <a:cubicBezTo>
                        <a:pt x="64010" y="149075"/>
                        <a:pt x="72163" y="149695"/>
                        <a:pt x="81570" y="154651"/>
                      </a:cubicBezTo>
                      <a:cubicBezTo>
                        <a:pt x="85960" y="157129"/>
                        <a:pt x="90350" y="160846"/>
                        <a:pt x="94740" y="165802"/>
                      </a:cubicBezTo>
                      <a:cubicBezTo>
                        <a:pt x="96622" y="168280"/>
                        <a:pt x="97876" y="171378"/>
                        <a:pt x="99758" y="175095"/>
                      </a:cubicBezTo>
                      <a:cubicBezTo>
                        <a:pt x="101012" y="178192"/>
                        <a:pt x="102266" y="181909"/>
                        <a:pt x="103521" y="186865"/>
                      </a:cubicBezTo>
                      <a:cubicBezTo>
                        <a:pt x="104775" y="193060"/>
                        <a:pt x="104148" y="198636"/>
                        <a:pt x="103521" y="202973"/>
                      </a:cubicBezTo>
                      <a:cubicBezTo>
                        <a:pt x="102266" y="207929"/>
                        <a:pt x="100385" y="212265"/>
                        <a:pt x="98503" y="216602"/>
                      </a:cubicBezTo>
                      <a:cubicBezTo>
                        <a:pt x="96622" y="220938"/>
                        <a:pt x="94740" y="225895"/>
                        <a:pt x="94113" y="230851"/>
                      </a:cubicBezTo>
                      <a:lnTo>
                        <a:pt x="94255" y="233097"/>
                      </a:lnTo>
                      <a:lnTo>
                        <a:pt x="113526" y="190603"/>
                      </a:lnTo>
                      <a:cubicBezTo>
                        <a:pt x="114756" y="188753"/>
                        <a:pt x="115987" y="186286"/>
                        <a:pt x="117217" y="183820"/>
                      </a:cubicBezTo>
                      <a:lnTo>
                        <a:pt x="119908" y="178874"/>
                      </a:lnTo>
                      <a:lnTo>
                        <a:pt x="116452" y="172964"/>
                      </a:lnTo>
                      <a:cubicBezTo>
                        <a:pt x="113574" y="168461"/>
                        <a:pt x="109183" y="162202"/>
                        <a:pt x="103125" y="155181"/>
                      </a:cubicBezTo>
                      <a:cubicBezTo>
                        <a:pt x="98885" y="150296"/>
                        <a:pt x="95856" y="144801"/>
                        <a:pt x="95250" y="138695"/>
                      </a:cubicBezTo>
                      <a:cubicBezTo>
                        <a:pt x="95250" y="131979"/>
                        <a:pt x="96462" y="124652"/>
                        <a:pt x="101913" y="117936"/>
                      </a:cubicBezTo>
                      <a:cubicBezTo>
                        <a:pt x="109788" y="108166"/>
                        <a:pt x="115846" y="100839"/>
                        <a:pt x="109183" y="85575"/>
                      </a:cubicBezTo>
                      <a:cubicBezTo>
                        <a:pt x="109183" y="85575"/>
                        <a:pt x="116452" y="86796"/>
                        <a:pt x="124327" y="92291"/>
                      </a:cubicBezTo>
                      <a:cubicBezTo>
                        <a:pt x="132202" y="97176"/>
                        <a:pt x="140076" y="106945"/>
                        <a:pt x="141288" y="123431"/>
                      </a:cubicBezTo>
                      <a:cubicBezTo>
                        <a:pt x="141288" y="129537"/>
                        <a:pt x="140682" y="134421"/>
                        <a:pt x="139471" y="138695"/>
                      </a:cubicBezTo>
                      <a:cubicBezTo>
                        <a:pt x="137653" y="142969"/>
                        <a:pt x="135836" y="146633"/>
                        <a:pt x="133413" y="150296"/>
                      </a:cubicBezTo>
                      <a:cubicBezTo>
                        <a:pt x="131596" y="154570"/>
                        <a:pt x="129173" y="158234"/>
                        <a:pt x="127355" y="163118"/>
                      </a:cubicBezTo>
                      <a:lnTo>
                        <a:pt x="127193" y="165489"/>
                      </a:lnTo>
                      <a:lnTo>
                        <a:pt x="128290" y="163473"/>
                      </a:lnTo>
                      <a:cubicBezTo>
                        <a:pt x="133211" y="155457"/>
                        <a:pt x="138132" y="146824"/>
                        <a:pt x="143669" y="139425"/>
                      </a:cubicBezTo>
                      <a:cubicBezTo>
                        <a:pt x="146129" y="135726"/>
                        <a:pt x="148590" y="132026"/>
                        <a:pt x="151051" y="128327"/>
                      </a:cubicBezTo>
                      <a:lnTo>
                        <a:pt x="157791" y="119492"/>
                      </a:lnTo>
                      <a:lnTo>
                        <a:pt x="154962" y="113547"/>
                      </a:lnTo>
                      <a:cubicBezTo>
                        <a:pt x="152566" y="109007"/>
                        <a:pt x="148855" y="102698"/>
                        <a:pt x="143597" y="95619"/>
                      </a:cubicBezTo>
                      <a:cubicBezTo>
                        <a:pt x="136794" y="86385"/>
                        <a:pt x="134938" y="73458"/>
                        <a:pt x="145453" y="61147"/>
                      </a:cubicBezTo>
                      <a:cubicBezTo>
                        <a:pt x="153493" y="52529"/>
                        <a:pt x="160297" y="46374"/>
                        <a:pt x="154112" y="31600"/>
                      </a:cubicBezTo>
                      <a:cubicBezTo>
                        <a:pt x="154112" y="31600"/>
                        <a:pt x="161534" y="32831"/>
                        <a:pt x="168337" y="38371"/>
                      </a:cubicBezTo>
                      <a:cubicBezTo>
                        <a:pt x="175759" y="43911"/>
                        <a:pt x="182563" y="53760"/>
                        <a:pt x="182563" y="69150"/>
                      </a:cubicBezTo>
                      <a:cubicBezTo>
                        <a:pt x="182563" y="80845"/>
                        <a:pt x="178233" y="87001"/>
                        <a:pt x="173285" y="94388"/>
                      </a:cubicBezTo>
                      <a:cubicBezTo>
                        <a:pt x="170811" y="97465"/>
                        <a:pt x="168337" y="101159"/>
                        <a:pt x="166482" y="105468"/>
                      </a:cubicBezTo>
                      <a:lnTo>
                        <a:pt x="165877" y="108718"/>
                      </a:lnTo>
                      <a:lnTo>
                        <a:pt x="166430" y="107979"/>
                      </a:lnTo>
                      <a:cubicBezTo>
                        <a:pt x="168890" y="104896"/>
                        <a:pt x="170736" y="101813"/>
                        <a:pt x="173196" y="98730"/>
                      </a:cubicBezTo>
                      <a:cubicBezTo>
                        <a:pt x="182424" y="87015"/>
                        <a:pt x="190421" y="77149"/>
                        <a:pt x="197187" y="68517"/>
                      </a:cubicBezTo>
                      <a:cubicBezTo>
                        <a:pt x="203954" y="59885"/>
                        <a:pt x="208875" y="53719"/>
                        <a:pt x="212566" y="48786"/>
                      </a:cubicBezTo>
                      <a:lnTo>
                        <a:pt x="212957" y="48199"/>
                      </a:lnTo>
                      <a:lnTo>
                        <a:pt x="220779" y="27400"/>
                      </a:lnTo>
                      <a:cubicBezTo>
                        <a:pt x="221398" y="21281"/>
                        <a:pt x="222018" y="14551"/>
                        <a:pt x="228213" y="8432"/>
                      </a:cubicBezTo>
                      <a:cubicBezTo>
                        <a:pt x="236576" y="172"/>
                        <a:pt x="245404" y="-746"/>
                        <a:pt x="252142" y="402"/>
                      </a:cubicBezTo>
                      <a:close/>
                    </a:path>
                  </a:pathLst>
                </a:custGeom>
                <a:solidFill>
                  <a:srgbClr val="FED2A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 sz="1200" b="1"/>
                </a:p>
              </p:txBody>
            </p:sp>
            <p:sp>
              <p:nvSpPr>
                <p:cNvPr id="2" name="任意多边形: 形状 88"/>
                <p:cNvSpPr/>
                <p:nvPr/>
              </p:nvSpPr>
              <p:spPr bwMode="auto">
                <a:xfrm rot="2400000" flipH="1">
                  <a:off x="4367" y="6269"/>
                  <a:ext cx="897" cy="2485"/>
                </a:xfrm>
                <a:custGeom>
                  <a:avLst/>
                  <a:gdLst>
                    <a:gd name="connsiteX0" fmla="*/ 206617 w 364971"/>
                    <a:gd name="connsiteY0" fmla="*/ 599685 h 677337"/>
                    <a:gd name="connsiteX1" fmla="*/ 194373 w 364971"/>
                    <a:gd name="connsiteY1" fmla="*/ 603367 h 677337"/>
                    <a:gd name="connsiteX2" fmla="*/ 236616 w 364971"/>
                    <a:gd name="connsiteY2" fmla="*/ 605208 h 677337"/>
                    <a:gd name="connsiteX3" fmla="*/ 269829 w 364971"/>
                    <a:gd name="connsiteY3" fmla="*/ 611805 h 677337"/>
                    <a:gd name="connsiteX4" fmla="*/ 287831 w 364971"/>
                    <a:gd name="connsiteY4" fmla="*/ 609433 h 677337"/>
                    <a:gd name="connsiteX5" fmla="*/ 283809 w 364971"/>
                    <a:gd name="connsiteY5" fmla="*/ 606409 h 677337"/>
                    <a:gd name="connsiteX6" fmla="*/ 245187 w 364971"/>
                    <a:gd name="connsiteY6" fmla="*/ 604594 h 677337"/>
                    <a:gd name="connsiteX7" fmla="*/ 206617 w 364971"/>
                    <a:gd name="connsiteY7" fmla="*/ 599685 h 677337"/>
                    <a:gd name="connsiteX8" fmla="*/ 124803 w 364971"/>
                    <a:gd name="connsiteY8" fmla="*/ 533779 h 677337"/>
                    <a:gd name="connsiteX9" fmla="*/ 111980 w 364971"/>
                    <a:gd name="connsiteY9" fmla="*/ 535009 h 677337"/>
                    <a:gd name="connsiteX10" fmla="*/ 124803 w 364971"/>
                    <a:gd name="connsiteY10" fmla="*/ 535624 h 677337"/>
                    <a:gd name="connsiteX11" fmla="*/ 138235 w 364971"/>
                    <a:gd name="connsiteY11" fmla="*/ 538084 h 677337"/>
                    <a:gd name="connsiteX12" fmla="*/ 153500 w 364971"/>
                    <a:gd name="connsiteY12" fmla="*/ 544234 h 677337"/>
                    <a:gd name="connsiteX13" fmla="*/ 185250 w 364971"/>
                    <a:gd name="connsiteY13" fmla="*/ 553459 h 677337"/>
                    <a:gd name="connsiteX14" fmla="*/ 204422 w 364971"/>
                    <a:gd name="connsiteY14" fmla="*/ 551160 h 677337"/>
                    <a:gd name="connsiteX15" fmla="*/ 200528 w 364971"/>
                    <a:gd name="connsiteY15" fmla="*/ 548645 h 677337"/>
                    <a:gd name="connsiteX16" fmla="*/ 199293 w 364971"/>
                    <a:gd name="connsiteY16" fmla="*/ 549154 h 677337"/>
                    <a:gd name="connsiteX17" fmla="*/ 162048 w 364971"/>
                    <a:gd name="connsiteY17" fmla="*/ 544234 h 677337"/>
                    <a:gd name="connsiteX18" fmla="*/ 140067 w 364971"/>
                    <a:gd name="connsiteY18" fmla="*/ 536239 h 677337"/>
                    <a:gd name="connsiteX19" fmla="*/ 124803 w 364971"/>
                    <a:gd name="connsiteY19" fmla="*/ 533779 h 677337"/>
                    <a:gd name="connsiteX20" fmla="*/ 220169 w 364971"/>
                    <a:gd name="connsiteY20" fmla="*/ 482657 h 677337"/>
                    <a:gd name="connsiteX21" fmla="*/ 219555 w 364971"/>
                    <a:gd name="connsiteY21" fmla="*/ 495081 h 677337"/>
                    <a:gd name="connsiteX22" fmla="*/ 235510 w 364971"/>
                    <a:gd name="connsiteY22" fmla="*/ 528004 h 677337"/>
                    <a:gd name="connsiteX23" fmla="*/ 252079 w 364971"/>
                    <a:gd name="connsiteY23" fmla="*/ 562791 h 677337"/>
                    <a:gd name="connsiteX24" fmla="*/ 251978 w 364971"/>
                    <a:gd name="connsiteY24" fmla="*/ 565240 h 677337"/>
                    <a:gd name="connsiteX25" fmla="*/ 256386 w 364971"/>
                    <a:gd name="connsiteY25" fmla="*/ 568260 h 677337"/>
                    <a:gd name="connsiteX26" fmla="*/ 251389 w 364971"/>
                    <a:gd name="connsiteY26" fmla="*/ 547339 h 677337"/>
                    <a:gd name="connsiteX27" fmla="*/ 233669 w 364971"/>
                    <a:gd name="connsiteY27" fmla="*/ 519929 h 677337"/>
                    <a:gd name="connsiteX28" fmla="*/ 221396 w 364971"/>
                    <a:gd name="connsiteY28" fmla="*/ 494460 h 677337"/>
                    <a:gd name="connsiteX29" fmla="*/ 220169 w 364971"/>
                    <a:gd name="connsiteY29" fmla="*/ 486384 h 677337"/>
                    <a:gd name="connsiteX30" fmla="*/ 220169 w 364971"/>
                    <a:gd name="connsiteY30" fmla="*/ 482657 h 677337"/>
                    <a:gd name="connsiteX31" fmla="*/ 48715 w 364971"/>
                    <a:gd name="connsiteY31" fmla="*/ 445679 h 677337"/>
                    <a:gd name="connsiteX32" fmla="*/ 60396 w 364971"/>
                    <a:gd name="connsiteY32" fmla="*/ 450700 h 677337"/>
                    <a:gd name="connsiteX33" fmla="*/ 71462 w 364971"/>
                    <a:gd name="connsiteY33" fmla="*/ 458231 h 677337"/>
                    <a:gd name="connsiteX34" fmla="*/ 84372 w 364971"/>
                    <a:gd name="connsiteY34" fmla="*/ 468273 h 677337"/>
                    <a:gd name="connsiteX35" fmla="*/ 99126 w 364971"/>
                    <a:gd name="connsiteY35" fmla="*/ 479570 h 677337"/>
                    <a:gd name="connsiteX36" fmla="*/ 105889 w 364971"/>
                    <a:gd name="connsiteY36" fmla="*/ 483336 h 677337"/>
                    <a:gd name="connsiteX37" fmla="*/ 112651 w 364971"/>
                    <a:gd name="connsiteY37" fmla="*/ 485846 h 677337"/>
                    <a:gd name="connsiteX38" fmla="*/ 124947 w 364971"/>
                    <a:gd name="connsiteY38" fmla="*/ 488985 h 677337"/>
                    <a:gd name="connsiteX39" fmla="*/ 132650 w 364971"/>
                    <a:gd name="connsiteY39" fmla="*/ 488985 h 677337"/>
                    <a:gd name="connsiteX40" fmla="*/ 129031 w 364971"/>
                    <a:gd name="connsiteY40" fmla="*/ 484689 h 677337"/>
                    <a:gd name="connsiteX41" fmla="*/ 126176 w 364971"/>
                    <a:gd name="connsiteY41" fmla="*/ 485219 h 677337"/>
                    <a:gd name="connsiteX42" fmla="*/ 92364 w 364971"/>
                    <a:gd name="connsiteY42" fmla="*/ 471411 h 677337"/>
                    <a:gd name="connsiteX43" fmla="*/ 60396 w 364971"/>
                    <a:gd name="connsiteY43" fmla="*/ 448817 h 677337"/>
                    <a:gd name="connsiteX44" fmla="*/ 48715 w 364971"/>
                    <a:gd name="connsiteY44" fmla="*/ 445679 h 677337"/>
                    <a:gd name="connsiteX45" fmla="*/ 159670 w 364971"/>
                    <a:gd name="connsiteY45" fmla="*/ 429581 h 677337"/>
                    <a:gd name="connsiteX46" fmla="*/ 155960 w 364971"/>
                    <a:gd name="connsiteY46" fmla="*/ 440061 h 677337"/>
                    <a:gd name="connsiteX47" fmla="*/ 162761 w 364971"/>
                    <a:gd name="connsiteY47" fmla="*/ 471498 h 677337"/>
                    <a:gd name="connsiteX48" fmla="*/ 172036 w 364971"/>
                    <a:gd name="connsiteY48" fmla="*/ 504785 h 677337"/>
                    <a:gd name="connsiteX49" fmla="*/ 172001 w 364971"/>
                    <a:gd name="connsiteY49" fmla="*/ 505050 h 677337"/>
                    <a:gd name="connsiteX50" fmla="*/ 176010 w 364971"/>
                    <a:gd name="connsiteY50" fmla="*/ 508206 h 677337"/>
                    <a:gd name="connsiteX51" fmla="*/ 175745 w 364971"/>
                    <a:gd name="connsiteY51" fmla="*/ 502936 h 677337"/>
                    <a:gd name="connsiteX52" fmla="*/ 173891 w 364971"/>
                    <a:gd name="connsiteY52" fmla="*/ 490607 h 677337"/>
                    <a:gd name="connsiteX53" fmla="*/ 169563 w 364971"/>
                    <a:gd name="connsiteY53" fmla="*/ 478279 h 677337"/>
                    <a:gd name="connsiteX54" fmla="*/ 162143 w 364971"/>
                    <a:gd name="connsiteY54" fmla="*/ 463485 h 677337"/>
                    <a:gd name="connsiteX55" fmla="*/ 157815 w 364971"/>
                    <a:gd name="connsiteY55" fmla="*/ 450540 h 677337"/>
                    <a:gd name="connsiteX56" fmla="*/ 157197 w 364971"/>
                    <a:gd name="connsiteY56" fmla="*/ 440061 h 677337"/>
                    <a:gd name="connsiteX57" fmla="*/ 159670 w 364971"/>
                    <a:gd name="connsiteY57" fmla="*/ 429581 h 677337"/>
                    <a:gd name="connsiteX58" fmla="*/ 128490 w 364971"/>
                    <a:gd name="connsiteY58" fmla="*/ 371210 h 677337"/>
                    <a:gd name="connsiteX59" fmla="*/ 126028 w 364971"/>
                    <a:gd name="connsiteY59" fmla="*/ 373058 h 677337"/>
                    <a:gd name="connsiteX60" fmla="*/ 121104 w 364971"/>
                    <a:gd name="connsiteY60" fmla="*/ 378604 h 677337"/>
                    <a:gd name="connsiteX61" fmla="*/ 116179 w 364971"/>
                    <a:gd name="connsiteY61" fmla="*/ 389080 h 677337"/>
                    <a:gd name="connsiteX62" fmla="*/ 115564 w 364971"/>
                    <a:gd name="connsiteY62" fmla="*/ 406950 h 677337"/>
                    <a:gd name="connsiteX63" fmla="*/ 112486 w 364971"/>
                    <a:gd name="connsiteY63" fmla="*/ 438376 h 677337"/>
                    <a:gd name="connsiteX64" fmla="*/ 112162 w 364971"/>
                    <a:gd name="connsiteY64" fmla="*/ 439097 h 677337"/>
                    <a:gd name="connsiteX65" fmla="*/ 114994 w 364971"/>
                    <a:gd name="connsiteY65" fmla="*/ 444249 h 677337"/>
                    <a:gd name="connsiteX66" fmla="*/ 116795 w 364971"/>
                    <a:gd name="connsiteY66" fmla="*/ 437760 h 677337"/>
                    <a:gd name="connsiteX67" fmla="*/ 117410 w 364971"/>
                    <a:gd name="connsiteY67" fmla="*/ 432214 h 677337"/>
                    <a:gd name="connsiteX68" fmla="*/ 118026 w 364971"/>
                    <a:gd name="connsiteY68" fmla="*/ 426668 h 677337"/>
                    <a:gd name="connsiteX69" fmla="*/ 118641 w 364971"/>
                    <a:gd name="connsiteY69" fmla="*/ 420506 h 677337"/>
                    <a:gd name="connsiteX70" fmla="*/ 118641 w 364971"/>
                    <a:gd name="connsiteY70" fmla="*/ 414344 h 677337"/>
                    <a:gd name="connsiteX71" fmla="*/ 118026 w 364971"/>
                    <a:gd name="connsiteY71" fmla="*/ 400171 h 677337"/>
                    <a:gd name="connsiteX72" fmla="*/ 118641 w 364971"/>
                    <a:gd name="connsiteY72" fmla="*/ 388463 h 677337"/>
                    <a:gd name="connsiteX73" fmla="*/ 122950 w 364971"/>
                    <a:gd name="connsiteY73" fmla="*/ 379220 h 677337"/>
                    <a:gd name="connsiteX74" fmla="*/ 126644 w 364971"/>
                    <a:gd name="connsiteY74" fmla="*/ 373058 h 677337"/>
                    <a:gd name="connsiteX75" fmla="*/ 128490 w 364971"/>
                    <a:gd name="connsiteY75" fmla="*/ 371210 h 677337"/>
                    <a:gd name="connsiteX76" fmla="*/ 28236 w 364971"/>
                    <a:gd name="connsiteY76" fmla="*/ 341535 h 677337"/>
                    <a:gd name="connsiteX77" fmla="*/ 35602 w 364971"/>
                    <a:gd name="connsiteY77" fmla="*/ 350187 h 677337"/>
                    <a:gd name="connsiteX78" fmla="*/ 39285 w 364971"/>
                    <a:gd name="connsiteY78" fmla="*/ 355130 h 677337"/>
                    <a:gd name="connsiteX79" fmla="*/ 42968 w 364971"/>
                    <a:gd name="connsiteY79" fmla="*/ 360692 h 677337"/>
                    <a:gd name="connsiteX80" fmla="*/ 46037 w 364971"/>
                    <a:gd name="connsiteY80" fmla="*/ 367489 h 677337"/>
                    <a:gd name="connsiteX81" fmla="*/ 49721 w 364971"/>
                    <a:gd name="connsiteY81" fmla="*/ 374905 h 677337"/>
                    <a:gd name="connsiteX82" fmla="*/ 53403 w 364971"/>
                    <a:gd name="connsiteY82" fmla="*/ 383556 h 677337"/>
                    <a:gd name="connsiteX83" fmla="*/ 57700 w 364971"/>
                    <a:gd name="connsiteY83" fmla="*/ 390972 h 677337"/>
                    <a:gd name="connsiteX84" fmla="*/ 66908 w 364971"/>
                    <a:gd name="connsiteY84" fmla="*/ 401477 h 677337"/>
                    <a:gd name="connsiteX85" fmla="*/ 76729 w 364971"/>
                    <a:gd name="connsiteY85" fmla="*/ 408274 h 677337"/>
                    <a:gd name="connsiteX86" fmla="*/ 79574 w 364971"/>
                    <a:gd name="connsiteY86" fmla="*/ 409454 h 677337"/>
                    <a:gd name="connsiteX87" fmla="*/ 78288 w 364971"/>
                    <a:gd name="connsiteY87" fmla="*/ 405301 h 677337"/>
                    <a:gd name="connsiteX88" fmla="*/ 73660 w 364971"/>
                    <a:gd name="connsiteY88" fmla="*/ 402713 h 677337"/>
                    <a:gd name="connsiteX89" fmla="*/ 67522 w 364971"/>
                    <a:gd name="connsiteY89" fmla="*/ 397769 h 677337"/>
                    <a:gd name="connsiteX90" fmla="*/ 55245 w 364971"/>
                    <a:gd name="connsiteY90" fmla="*/ 380467 h 677337"/>
                    <a:gd name="connsiteX91" fmla="*/ 49721 w 364971"/>
                    <a:gd name="connsiteY91" fmla="*/ 369961 h 677337"/>
                    <a:gd name="connsiteX92" fmla="*/ 45424 w 364971"/>
                    <a:gd name="connsiteY92" fmla="*/ 360692 h 677337"/>
                    <a:gd name="connsiteX93" fmla="*/ 40513 w 364971"/>
                    <a:gd name="connsiteY93" fmla="*/ 353895 h 677337"/>
                    <a:gd name="connsiteX94" fmla="*/ 36830 w 364971"/>
                    <a:gd name="connsiteY94" fmla="*/ 348951 h 677337"/>
                    <a:gd name="connsiteX95" fmla="*/ 28236 w 364971"/>
                    <a:gd name="connsiteY95" fmla="*/ 341535 h 677337"/>
                    <a:gd name="connsiteX96" fmla="*/ 124842 w 364971"/>
                    <a:gd name="connsiteY96" fmla="*/ 308074 h 677337"/>
                    <a:gd name="connsiteX97" fmla="*/ 115541 w 364971"/>
                    <a:gd name="connsiteY97" fmla="*/ 311774 h 677337"/>
                    <a:gd name="connsiteX98" fmla="*/ 107479 w 364971"/>
                    <a:gd name="connsiteY98" fmla="*/ 319791 h 677337"/>
                    <a:gd name="connsiteX99" fmla="*/ 99418 w 364971"/>
                    <a:gd name="connsiteY99" fmla="*/ 334590 h 677337"/>
                    <a:gd name="connsiteX100" fmla="*/ 97557 w 364971"/>
                    <a:gd name="connsiteY100" fmla="*/ 339523 h 677337"/>
                    <a:gd name="connsiteX101" fmla="*/ 96435 w 364971"/>
                    <a:gd name="connsiteY101" fmla="*/ 342870 h 677337"/>
                    <a:gd name="connsiteX102" fmla="*/ 91711 w 364971"/>
                    <a:gd name="connsiteY102" fmla="*/ 350996 h 677337"/>
                    <a:gd name="connsiteX103" fmla="*/ 84535 w 364971"/>
                    <a:gd name="connsiteY103" fmla="*/ 361105 h 677337"/>
                    <a:gd name="connsiteX104" fmla="*/ 83324 w 364971"/>
                    <a:gd name="connsiteY104" fmla="*/ 362138 h 677337"/>
                    <a:gd name="connsiteX105" fmla="*/ 83868 w 364971"/>
                    <a:gd name="connsiteY105" fmla="*/ 364486 h 677337"/>
                    <a:gd name="connsiteX106" fmla="*/ 91711 w 364971"/>
                    <a:gd name="connsiteY106" fmla="*/ 350996 h 677337"/>
                    <a:gd name="connsiteX107" fmla="*/ 91976 w 364971"/>
                    <a:gd name="connsiteY107" fmla="*/ 350622 h 677337"/>
                    <a:gd name="connsiteX108" fmla="*/ 96317 w 364971"/>
                    <a:gd name="connsiteY108" fmla="*/ 343223 h 677337"/>
                    <a:gd name="connsiteX109" fmla="*/ 96435 w 364971"/>
                    <a:gd name="connsiteY109" fmla="*/ 342870 h 677337"/>
                    <a:gd name="connsiteX110" fmla="*/ 103759 w 364971"/>
                    <a:gd name="connsiteY110" fmla="*/ 330273 h 677337"/>
                    <a:gd name="connsiteX111" fmla="*/ 116781 w 364971"/>
                    <a:gd name="connsiteY111" fmla="*/ 313008 h 677337"/>
                    <a:gd name="connsiteX112" fmla="*/ 124842 w 364971"/>
                    <a:gd name="connsiteY112" fmla="*/ 308074 h 677337"/>
                    <a:gd name="connsiteX113" fmla="*/ 45039 w 364971"/>
                    <a:gd name="connsiteY113" fmla="*/ 248137 h 677337"/>
                    <a:gd name="connsiteX114" fmla="*/ 49409 w 364971"/>
                    <a:gd name="connsiteY114" fmla="*/ 258023 h 677337"/>
                    <a:gd name="connsiteX115" fmla="*/ 52531 w 364971"/>
                    <a:gd name="connsiteY115" fmla="*/ 268528 h 677337"/>
                    <a:gd name="connsiteX116" fmla="*/ 54404 w 364971"/>
                    <a:gd name="connsiteY116" fmla="*/ 282739 h 677337"/>
                    <a:gd name="connsiteX117" fmla="*/ 60023 w 364971"/>
                    <a:gd name="connsiteY117" fmla="*/ 311162 h 677337"/>
                    <a:gd name="connsiteX118" fmla="*/ 70809 w 364971"/>
                    <a:gd name="connsiteY118" fmla="*/ 325396 h 677337"/>
                    <a:gd name="connsiteX119" fmla="*/ 71080 w 364971"/>
                    <a:gd name="connsiteY119" fmla="*/ 321321 h 677337"/>
                    <a:gd name="connsiteX120" fmla="*/ 71096 w 364971"/>
                    <a:gd name="connsiteY120" fmla="*/ 321081 h 677337"/>
                    <a:gd name="connsiteX121" fmla="*/ 69387 w 364971"/>
                    <a:gd name="connsiteY121" fmla="*/ 319813 h 677337"/>
                    <a:gd name="connsiteX122" fmla="*/ 57525 w 364971"/>
                    <a:gd name="connsiteY122" fmla="*/ 289536 h 677337"/>
                    <a:gd name="connsiteX123" fmla="*/ 56277 w 364971"/>
                    <a:gd name="connsiteY123" fmla="*/ 278414 h 677337"/>
                    <a:gd name="connsiteX124" fmla="*/ 55028 w 364971"/>
                    <a:gd name="connsiteY124" fmla="*/ 269763 h 677337"/>
                    <a:gd name="connsiteX125" fmla="*/ 50658 w 364971"/>
                    <a:gd name="connsiteY125" fmla="*/ 256788 h 677337"/>
                    <a:gd name="connsiteX126" fmla="*/ 45039 w 364971"/>
                    <a:gd name="connsiteY126" fmla="*/ 248137 h 677337"/>
                    <a:gd name="connsiteX127" fmla="*/ 141867 w 364971"/>
                    <a:gd name="connsiteY127" fmla="*/ 242132 h 677337"/>
                    <a:gd name="connsiteX128" fmla="*/ 132535 w 364971"/>
                    <a:gd name="connsiteY128" fmla="*/ 243998 h 677337"/>
                    <a:gd name="connsiteX129" fmla="*/ 122581 w 364971"/>
                    <a:gd name="connsiteY129" fmla="*/ 249595 h 677337"/>
                    <a:gd name="connsiteX130" fmla="*/ 110761 w 364971"/>
                    <a:gd name="connsiteY130" fmla="*/ 262033 h 677337"/>
                    <a:gd name="connsiteX131" fmla="*/ 99562 w 364971"/>
                    <a:gd name="connsiteY131" fmla="*/ 275093 h 677337"/>
                    <a:gd name="connsiteX132" fmla="*/ 88986 w 364971"/>
                    <a:gd name="connsiteY132" fmla="*/ 281934 h 677337"/>
                    <a:gd name="connsiteX133" fmla="*/ 88372 w 364971"/>
                    <a:gd name="connsiteY133" fmla="*/ 282170 h 677337"/>
                    <a:gd name="connsiteX134" fmla="*/ 87518 w 364971"/>
                    <a:gd name="connsiteY134" fmla="*/ 286022 h 677337"/>
                    <a:gd name="connsiteX135" fmla="*/ 100185 w 364971"/>
                    <a:gd name="connsiteY135" fmla="*/ 277581 h 677337"/>
                    <a:gd name="connsiteX136" fmla="*/ 103917 w 364971"/>
                    <a:gd name="connsiteY136" fmla="*/ 273849 h 677337"/>
                    <a:gd name="connsiteX137" fmla="*/ 108272 w 364971"/>
                    <a:gd name="connsiteY137" fmla="*/ 270118 h 677337"/>
                    <a:gd name="connsiteX138" fmla="*/ 112627 w 364971"/>
                    <a:gd name="connsiteY138" fmla="*/ 265143 h 677337"/>
                    <a:gd name="connsiteX139" fmla="*/ 116360 w 364971"/>
                    <a:gd name="connsiteY139" fmla="*/ 258924 h 677337"/>
                    <a:gd name="connsiteX140" fmla="*/ 124448 w 364971"/>
                    <a:gd name="connsiteY140" fmla="*/ 250217 h 677337"/>
                    <a:gd name="connsiteX141" fmla="*/ 133157 w 364971"/>
                    <a:gd name="connsiteY141" fmla="*/ 245242 h 677337"/>
                    <a:gd name="connsiteX142" fmla="*/ 141867 w 364971"/>
                    <a:gd name="connsiteY142" fmla="*/ 242132 h 677337"/>
                    <a:gd name="connsiteX143" fmla="*/ 171069 w 364971"/>
                    <a:gd name="connsiteY143" fmla="*/ 182124 h 677337"/>
                    <a:gd name="connsiteX144" fmla="*/ 162475 w 364971"/>
                    <a:gd name="connsiteY144" fmla="*/ 182737 h 677337"/>
                    <a:gd name="connsiteX145" fmla="*/ 139763 w 364971"/>
                    <a:gd name="connsiteY145" fmla="*/ 196844 h 677337"/>
                    <a:gd name="connsiteX146" fmla="*/ 115824 w 364971"/>
                    <a:gd name="connsiteY146" fmla="*/ 211565 h 677337"/>
                    <a:gd name="connsiteX147" fmla="*/ 113611 w 364971"/>
                    <a:gd name="connsiteY147" fmla="*/ 211811 h 677337"/>
                    <a:gd name="connsiteX148" fmla="*/ 112092 w 364971"/>
                    <a:gd name="connsiteY148" fmla="*/ 215327 h 677337"/>
                    <a:gd name="connsiteX149" fmla="*/ 126873 w 364971"/>
                    <a:gd name="connsiteY149" fmla="*/ 209725 h 677337"/>
                    <a:gd name="connsiteX150" fmla="*/ 136081 w 364971"/>
                    <a:gd name="connsiteY150" fmla="*/ 203591 h 677337"/>
                    <a:gd name="connsiteX151" fmla="*/ 145288 w 364971"/>
                    <a:gd name="connsiteY151" fmla="*/ 195004 h 677337"/>
                    <a:gd name="connsiteX152" fmla="*/ 162475 w 364971"/>
                    <a:gd name="connsiteY152" fmla="*/ 183964 h 677337"/>
                    <a:gd name="connsiteX153" fmla="*/ 171069 w 364971"/>
                    <a:gd name="connsiteY153" fmla="*/ 182124 h 677337"/>
                    <a:gd name="connsiteX154" fmla="*/ 80943 w 364971"/>
                    <a:gd name="connsiteY154" fmla="*/ 171997 h 677337"/>
                    <a:gd name="connsiteX155" fmla="*/ 83452 w 364971"/>
                    <a:gd name="connsiteY155" fmla="*/ 181290 h 677337"/>
                    <a:gd name="connsiteX156" fmla="*/ 84079 w 364971"/>
                    <a:gd name="connsiteY156" fmla="*/ 191821 h 677337"/>
                    <a:gd name="connsiteX157" fmla="*/ 82824 w 364971"/>
                    <a:gd name="connsiteY157" fmla="*/ 204831 h 677337"/>
                    <a:gd name="connsiteX158" fmla="*/ 81570 w 364971"/>
                    <a:gd name="connsiteY158" fmla="*/ 212265 h 677337"/>
                    <a:gd name="connsiteX159" fmla="*/ 80943 w 364971"/>
                    <a:gd name="connsiteY159" fmla="*/ 219080 h 677337"/>
                    <a:gd name="connsiteX160" fmla="*/ 82197 w 364971"/>
                    <a:gd name="connsiteY160" fmla="*/ 231470 h 677337"/>
                    <a:gd name="connsiteX161" fmla="*/ 88233 w 364971"/>
                    <a:gd name="connsiteY161" fmla="*/ 246377 h 677337"/>
                    <a:gd name="connsiteX162" fmla="*/ 89729 w 364971"/>
                    <a:gd name="connsiteY162" fmla="*/ 243079 h 677337"/>
                    <a:gd name="connsiteX163" fmla="*/ 88469 w 364971"/>
                    <a:gd name="connsiteY163" fmla="*/ 241382 h 677337"/>
                    <a:gd name="connsiteX164" fmla="*/ 84079 w 364971"/>
                    <a:gd name="connsiteY164" fmla="*/ 211026 h 677337"/>
                    <a:gd name="connsiteX165" fmla="*/ 85960 w 364971"/>
                    <a:gd name="connsiteY165" fmla="*/ 193060 h 677337"/>
                    <a:gd name="connsiteX166" fmla="*/ 84706 w 364971"/>
                    <a:gd name="connsiteY166" fmla="*/ 181290 h 677337"/>
                    <a:gd name="connsiteX167" fmla="*/ 80943 w 364971"/>
                    <a:gd name="connsiteY167" fmla="*/ 171997 h 677337"/>
                    <a:gd name="connsiteX168" fmla="*/ 197340 w 364971"/>
                    <a:gd name="connsiteY168" fmla="*/ 125716 h 677337"/>
                    <a:gd name="connsiteX169" fmla="*/ 174408 w 364971"/>
                    <a:gd name="connsiteY169" fmla="*/ 137206 h 677337"/>
                    <a:gd name="connsiteX170" fmla="*/ 161392 w 364971"/>
                    <a:gd name="connsiteY170" fmla="*/ 145068 h 677337"/>
                    <a:gd name="connsiteX171" fmla="*/ 150236 w 364971"/>
                    <a:gd name="connsiteY171" fmla="*/ 148092 h 677337"/>
                    <a:gd name="connsiteX172" fmla="*/ 148663 w 364971"/>
                    <a:gd name="connsiteY172" fmla="*/ 148092 h 677337"/>
                    <a:gd name="connsiteX173" fmla="*/ 146883 w 364971"/>
                    <a:gd name="connsiteY173" fmla="*/ 150875 h 677337"/>
                    <a:gd name="connsiteX174" fmla="*/ 160773 w 364971"/>
                    <a:gd name="connsiteY174" fmla="*/ 147487 h 677337"/>
                    <a:gd name="connsiteX175" fmla="*/ 179986 w 364971"/>
                    <a:gd name="connsiteY175" fmla="*/ 135392 h 677337"/>
                    <a:gd name="connsiteX176" fmla="*/ 197959 w 364971"/>
                    <a:gd name="connsiteY176" fmla="*/ 126925 h 677337"/>
                    <a:gd name="connsiteX177" fmla="*/ 206017 w 364971"/>
                    <a:gd name="connsiteY177" fmla="*/ 125716 h 677337"/>
                    <a:gd name="connsiteX178" fmla="*/ 197340 w 364971"/>
                    <a:gd name="connsiteY178" fmla="*/ 125716 h 677337"/>
                    <a:gd name="connsiteX179" fmla="*/ 121904 w 364971"/>
                    <a:gd name="connsiteY179" fmla="*/ 107556 h 677337"/>
                    <a:gd name="connsiteX180" fmla="*/ 123721 w 364971"/>
                    <a:gd name="connsiteY180" fmla="*/ 116714 h 677337"/>
                    <a:gd name="connsiteX181" fmla="*/ 120692 w 364971"/>
                    <a:gd name="connsiteY181" fmla="*/ 137474 h 677337"/>
                    <a:gd name="connsiteX182" fmla="*/ 116452 w 364971"/>
                    <a:gd name="connsiteY182" fmla="*/ 161287 h 677337"/>
                    <a:gd name="connsiteX183" fmla="*/ 120251 w 364971"/>
                    <a:gd name="connsiteY183" fmla="*/ 178245 h 677337"/>
                    <a:gd name="connsiteX184" fmla="*/ 120908 w 364971"/>
                    <a:gd name="connsiteY184" fmla="*/ 177038 h 677337"/>
                    <a:gd name="connsiteX185" fmla="*/ 122547 w 364971"/>
                    <a:gd name="connsiteY185" fmla="*/ 174026 h 677337"/>
                    <a:gd name="connsiteX186" fmla="*/ 121298 w 364971"/>
                    <a:gd name="connsiteY186" fmla="*/ 171666 h 677337"/>
                    <a:gd name="connsiteX187" fmla="*/ 118875 w 364971"/>
                    <a:gd name="connsiteY187" fmla="*/ 160065 h 677337"/>
                    <a:gd name="connsiteX188" fmla="*/ 121298 w 364971"/>
                    <a:gd name="connsiteY188" fmla="*/ 143580 h 677337"/>
                    <a:gd name="connsiteX189" fmla="*/ 124932 w 364971"/>
                    <a:gd name="connsiteY189" fmla="*/ 127705 h 677337"/>
                    <a:gd name="connsiteX190" fmla="*/ 124932 w 364971"/>
                    <a:gd name="connsiteY190" fmla="*/ 116104 h 677337"/>
                    <a:gd name="connsiteX191" fmla="*/ 121904 w 364971"/>
                    <a:gd name="connsiteY191" fmla="*/ 107556 h 677337"/>
                    <a:gd name="connsiteX192" fmla="*/ 234893 w 364971"/>
                    <a:gd name="connsiteY192" fmla="*/ 73933 h 677337"/>
                    <a:gd name="connsiteX193" fmla="*/ 212691 w 364971"/>
                    <a:gd name="connsiteY193" fmla="*/ 83141 h 677337"/>
                    <a:gd name="connsiteX194" fmla="*/ 189256 w 364971"/>
                    <a:gd name="connsiteY194" fmla="*/ 92348 h 677337"/>
                    <a:gd name="connsiteX195" fmla="*/ 187052 w 364971"/>
                    <a:gd name="connsiteY195" fmla="*/ 92074 h 677337"/>
                    <a:gd name="connsiteX196" fmla="*/ 185338 w 364971"/>
                    <a:gd name="connsiteY196" fmla="*/ 94336 h 677337"/>
                    <a:gd name="connsiteX197" fmla="*/ 218242 w 364971"/>
                    <a:gd name="connsiteY197" fmla="*/ 81913 h 677337"/>
                    <a:gd name="connsiteX198" fmla="*/ 242911 w 364971"/>
                    <a:gd name="connsiteY198" fmla="*/ 73933 h 677337"/>
                    <a:gd name="connsiteX199" fmla="*/ 234893 w 364971"/>
                    <a:gd name="connsiteY199" fmla="*/ 73933 h 677337"/>
                    <a:gd name="connsiteX200" fmla="*/ 165863 w 364971"/>
                    <a:gd name="connsiteY200" fmla="*/ 53145 h 677337"/>
                    <a:gd name="connsiteX201" fmla="*/ 166482 w 364971"/>
                    <a:gd name="connsiteY201" fmla="*/ 61763 h 677337"/>
                    <a:gd name="connsiteX202" fmla="*/ 162152 w 364971"/>
                    <a:gd name="connsiteY202" fmla="*/ 80845 h 677337"/>
                    <a:gd name="connsiteX203" fmla="*/ 156586 w 364971"/>
                    <a:gd name="connsiteY203" fmla="*/ 103006 h 677337"/>
                    <a:gd name="connsiteX204" fmla="*/ 158238 w 364971"/>
                    <a:gd name="connsiteY204" fmla="*/ 118906 h 677337"/>
                    <a:gd name="connsiteX205" fmla="*/ 159048 w 364971"/>
                    <a:gd name="connsiteY205" fmla="*/ 117845 h 677337"/>
                    <a:gd name="connsiteX206" fmla="*/ 160763 w 364971"/>
                    <a:gd name="connsiteY206" fmla="*/ 115553 h 677337"/>
                    <a:gd name="connsiteX207" fmla="*/ 159678 w 364971"/>
                    <a:gd name="connsiteY207" fmla="*/ 112855 h 677337"/>
                    <a:gd name="connsiteX208" fmla="*/ 158441 w 364971"/>
                    <a:gd name="connsiteY208" fmla="*/ 101774 h 677337"/>
                    <a:gd name="connsiteX209" fmla="*/ 162152 w 364971"/>
                    <a:gd name="connsiteY209" fmla="*/ 87001 h 677337"/>
                    <a:gd name="connsiteX210" fmla="*/ 167719 w 364971"/>
                    <a:gd name="connsiteY210" fmla="*/ 61147 h 677337"/>
                    <a:gd name="connsiteX211" fmla="*/ 165863 w 364971"/>
                    <a:gd name="connsiteY211" fmla="*/ 53145 h 677337"/>
                    <a:gd name="connsiteX212" fmla="*/ 246179 w 364971"/>
                    <a:gd name="connsiteY212" fmla="*/ 9656 h 677337"/>
                    <a:gd name="connsiteX213" fmla="*/ 240603 w 364971"/>
                    <a:gd name="connsiteY213" fmla="*/ 12715 h 677337"/>
                    <a:gd name="connsiteX214" fmla="*/ 230691 w 364971"/>
                    <a:gd name="connsiteY214" fmla="*/ 29235 h 677337"/>
                    <a:gd name="connsiteX215" fmla="*/ 222852 w 364971"/>
                    <a:gd name="connsiteY215" fmla="*/ 40849 h 677337"/>
                    <a:gd name="connsiteX216" fmla="*/ 223162 w 364971"/>
                    <a:gd name="connsiteY216" fmla="*/ 40818 h 677337"/>
                    <a:gd name="connsiteX217" fmla="*/ 233169 w 364971"/>
                    <a:gd name="connsiteY217" fmla="*/ 26176 h 677337"/>
                    <a:gd name="connsiteX218" fmla="*/ 241223 w 364971"/>
                    <a:gd name="connsiteY218" fmla="*/ 13939 h 677337"/>
                    <a:gd name="connsiteX219" fmla="*/ 246179 w 364971"/>
                    <a:gd name="connsiteY219" fmla="*/ 9656 h 677337"/>
                    <a:gd name="connsiteX220" fmla="*/ 252142 w 364971"/>
                    <a:gd name="connsiteY220" fmla="*/ 402 h 677337"/>
                    <a:gd name="connsiteX221" fmla="*/ 263525 w 364971"/>
                    <a:gd name="connsiteY221" fmla="*/ 4761 h 677337"/>
                    <a:gd name="connsiteX222" fmla="*/ 252374 w 364971"/>
                    <a:gd name="connsiteY222" fmla="*/ 24952 h 677337"/>
                    <a:gd name="connsiteX223" fmla="*/ 236886 w 364971"/>
                    <a:gd name="connsiteY223" fmla="*/ 43920 h 677337"/>
                    <a:gd name="connsiteX224" fmla="*/ 224869 w 364971"/>
                    <a:gd name="connsiteY224" fmla="*/ 47243 h 677337"/>
                    <a:gd name="connsiteX225" fmla="*/ 224869 w 364971"/>
                    <a:gd name="connsiteY225" fmla="*/ 47553 h 677337"/>
                    <a:gd name="connsiteX226" fmla="*/ 218718 w 364971"/>
                    <a:gd name="connsiteY226" fmla="*/ 53719 h 677337"/>
                    <a:gd name="connsiteX227" fmla="*/ 202109 w 364971"/>
                    <a:gd name="connsiteY227" fmla="*/ 72217 h 677337"/>
                    <a:gd name="connsiteX228" fmla="*/ 193118 w 364971"/>
                    <a:gd name="connsiteY228" fmla="*/ 84074 h 677337"/>
                    <a:gd name="connsiteX229" fmla="*/ 194189 w 364971"/>
                    <a:gd name="connsiteY229" fmla="*/ 83524 h 677337"/>
                    <a:gd name="connsiteX230" fmla="*/ 203440 w 364971"/>
                    <a:gd name="connsiteY230" fmla="*/ 74547 h 677337"/>
                    <a:gd name="connsiteX231" fmla="*/ 224409 w 364971"/>
                    <a:gd name="connsiteY231" fmla="*/ 61042 h 677337"/>
                    <a:gd name="connsiteX232" fmla="*/ 255862 w 364971"/>
                    <a:gd name="connsiteY232" fmla="*/ 69636 h 677337"/>
                    <a:gd name="connsiteX233" fmla="*/ 265113 w 364971"/>
                    <a:gd name="connsiteY233" fmla="*/ 81299 h 677337"/>
                    <a:gd name="connsiteX234" fmla="*/ 240444 w 364971"/>
                    <a:gd name="connsiteY234" fmla="*/ 93576 h 677337"/>
                    <a:gd name="connsiteX235" fmla="*/ 225642 w 364971"/>
                    <a:gd name="connsiteY235" fmla="*/ 104011 h 677337"/>
                    <a:gd name="connsiteX236" fmla="*/ 209608 w 364971"/>
                    <a:gd name="connsiteY236" fmla="*/ 102170 h 677337"/>
                    <a:gd name="connsiteX237" fmla="*/ 190027 w 364971"/>
                    <a:gd name="connsiteY237" fmla="*/ 96492 h 677337"/>
                    <a:gd name="connsiteX238" fmla="*/ 184318 w 364971"/>
                    <a:gd name="connsiteY238" fmla="*/ 95680 h 677337"/>
                    <a:gd name="connsiteX239" fmla="*/ 178733 w 364971"/>
                    <a:gd name="connsiteY239" fmla="*/ 103046 h 677337"/>
                    <a:gd name="connsiteX240" fmla="*/ 171966 w 364971"/>
                    <a:gd name="connsiteY240" fmla="*/ 112295 h 677337"/>
                    <a:gd name="connsiteX241" fmla="*/ 165199 w 364971"/>
                    <a:gd name="connsiteY241" fmla="*/ 122161 h 677337"/>
                    <a:gd name="connsiteX242" fmla="*/ 157817 w 364971"/>
                    <a:gd name="connsiteY242" fmla="*/ 133259 h 677337"/>
                    <a:gd name="connsiteX243" fmla="*/ 153811 w 364971"/>
                    <a:gd name="connsiteY243" fmla="*/ 139831 h 677337"/>
                    <a:gd name="connsiteX244" fmla="*/ 155195 w 364971"/>
                    <a:gd name="connsiteY244" fmla="*/ 139020 h 677337"/>
                    <a:gd name="connsiteX245" fmla="*/ 159533 w 364971"/>
                    <a:gd name="connsiteY245" fmla="*/ 133578 h 677337"/>
                    <a:gd name="connsiteX246" fmla="*/ 163871 w 364971"/>
                    <a:gd name="connsiteY246" fmla="*/ 128739 h 677337"/>
                    <a:gd name="connsiteX247" fmla="*/ 185564 w 364971"/>
                    <a:gd name="connsiteY247" fmla="*/ 113016 h 677337"/>
                    <a:gd name="connsiteX248" fmla="*/ 205629 w 364971"/>
                    <a:gd name="connsiteY248" fmla="*/ 113016 h 677337"/>
                    <a:gd name="connsiteX249" fmla="*/ 219652 w 364971"/>
                    <a:gd name="connsiteY249" fmla="*/ 120273 h 677337"/>
                    <a:gd name="connsiteX250" fmla="*/ 230188 w 364971"/>
                    <a:gd name="connsiteY250" fmla="*/ 131763 h 677337"/>
                    <a:gd name="connsiteX251" fmla="*/ 213454 w 364971"/>
                    <a:gd name="connsiteY251" fmla="*/ 134182 h 677337"/>
                    <a:gd name="connsiteX252" fmla="*/ 208496 w 364971"/>
                    <a:gd name="connsiteY252" fmla="*/ 139625 h 677337"/>
                    <a:gd name="connsiteX253" fmla="*/ 204777 w 364971"/>
                    <a:gd name="connsiteY253" fmla="*/ 145673 h 677337"/>
                    <a:gd name="connsiteX254" fmla="*/ 173168 w 364971"/>
                    <a:gd name="connsiteY254" fmla="*/ 156558 h 677337"/>
                    <a:gd name="connsiteX255" fmla="*/ 151476 w 364971"/>
                    <a:gd name="connsiteY255" fmla="*/ 152325 h 677337"/>
                    <a:gd name="connsiteX256" fmla="*/ 146209 w 364971"/>
                    <a:gd name="connsiteY256" fmla="*/ 151930 h 677337"/>
                    <a:gd name="connsiteX257" fmla="*/ 135672 w 364971"/>
                    <a:gd name="connsiteY257" fmla="*/ 168405 h 677337"/>
                    <a:gd name="connsiteX258" fmla="*/ 128290 w 364971"/>
                    <a:gd name="connsiteY258" fmla="*/ 181354 h 677337"/>
                    <a:gd name="connsiteX259" fmla="*/ 124599 w 364971"/>
                    <a:gd name="connsiteY259" fmla="*/ 188136 h 677337"/>
                    <a:gd name="connsiteX260" fmla="*/ 120908 w 364971"/>
                    <a:gd name="connsiteY260" fmla="*/ 194919 h 677337"/>
                    <a:gd name="connsiteX261" fmla="*/ 117554 w 364971"/>
                    <a:gd name="connsiteY261" fmla="*/ 202683 h 677337"/>
                    <a:gd name="connsiteX262" fmla="*/ 119507 w 364971"/>
                    <a:gd name="connsiteY262" fmla="*/ 201138 h 677337"/>
                    <a:gd name="connsiteX263" fmla="*/ 127487 w 364971"/>
                    <a:gd name="connsiteY263" fmla="*/ 189484 h 677337"/>
                    <a:gd name="connsiteX264" fmla="*/ 134853 w 364971"/>
                    <a:gd name="connsiteY264" fmla="*/ 178444 h 677337"/>
                    <a:gd name="connsiteX265" fmla="*/ 140377 w 364971"/>
                    <a:gd name="connsiteY265" fmla="*/ 174150 h 677337"/>
                    <a:gd name="connsiteX266" fmla="*/ 148357 w 364971"/>
                    <a:gd name="connsiteY266" fmla="*/ 170470 h 677337"/>
                    <a:gd name="connsiteX267" fmla="*/ 169228 w 364971"/>
                    <a:gd name="connsiteY267" fmla="*/ 168477 h 677337"/>
                    <a:gd name="connsiteX268" fmla="*/ 184573 w 364971"/>
                    <a:gd name="connsiteY268" fmla="*/ 174764 h 677337"/>
                    <a:gd name="connsiteX269" fmla="*/ 193781 w 364971"/>
                    <a:gd name="connsiteY269" fmla="*/ 182737 h 677337"/>
                    <a:gd name="connsiteX270" fmla="*/ 196850 w 364971"/>
                    <a:gd name="connsiteY270" fmla="*/ 186417 h 677337"/>
                    <a:gd name="connsiteX271" fmla="*/ 179663 w 364971"/>
                    <a:gd name="connsiteY271" fmla="*/ 190711 h 677337"/>
                    <a:gd name="connsiteX272" fmla="*/ 175366 w 364971"/>
                    <a:gd name="connsiteY272" fmla="*/ 196231 h 677337"/>
                    <a:gd name="connsiteX273" fmla="*/ 172297 w 364971"/>
                    <a:gd name="connsiteY273" fmla="*/ 202978 h 677337"/>
                    <a:gd name="connsiteX274" fmla="*/ 166158 w 364971"/>
                    <a:gd name="connsiteY274" fmla="*/ 211565 h 677337"/>
                    <a:gd name="connsiteX275" fmla="*/ 158792 w 364971"/>
                    <a:gd name="connsiteY275" fmla="*/ 216472 h 677337"/>
                    <a:gd name="connsiteX276" fmla="*/ 140377 w 364971"/>
                    <a:gd name="connsiteY276" fmla="*/ 217698 h 677337"/>
                    <a:gd name="connsiteX277" fmla="*/ 117819 w 364971"/>
                    <a:gd name="connsiteY277" fmla="*/ 215935 h 677337"/>
                    <a:gd name="connsiteX278" fmla="*/ 111666 w 364971"/>
                    <a:gd name="connsiteY278" fmla="*/ 216313 h 677337"/>
                    <a:gd name="connsiteX279" fmla="*/ 95071 w 364971"/>
                    <a:gd name="connsiteY279" fmla="*/ 254728 h 677337"/>
                    <a:gd name="connsiteX280" fmla="*/ 92225 w 364971"/>
                    <a:gd name="connsiteY280" fmla="*/ 265733 h 677337"/>
                    <a:gd name="connsiteX281" fmla="*/ 96452 w 364971"/>
                    <a:gd name="connsiteY281" fmla="*/ 256436 h 677337"/>
                    <a:gd name="connsiteX282" fmla="*/ 115738 w 364971"/>
                    <a:gd name="connsiteY282" fmla="*/ 233425 h 677337"/>
                    <a:gd name="connsiteX283" fmla="*/ 137512 w 364971"/>
                    <a:gd name="connsiteY283" fmla="*/ 228450 h 677337"/>
                    <a:gd name="connsiteX284" fmla="*/ 154310 w 364971"/>
                    <a:gd name="connsiteY284" fmla="*/ 233425 h 677337"/>
                    <a:gd name="connsiteX285" fmla="*/ 169863 w 364971"/>
                    <a:gd name="connsiteY285" fmla="*/ 243998 h 677337"/>
                    <a:gd name="connsiteX286" fmla="*/ 158665 w 364971"/>
                    <a:gd name="connsiteY286" fmla="*/ 245242 h 677337"/>
                    <a:gd name="connsiteX287" fmla="*/ 152443 w 364971"/>
                    <a:gd name="connsiteY287" fmla="*/ 249595 h 677337"/>
                    <a:gd name="connsiteX288" fmla="*/ 148711 w 364971"/>
                    <a:gd name="connsiteY288" fmla="*/ 255814 h 677337"/>
                    <a:gd name="connsiteX289" fmla="*/ 146222 w 364971"/>
                    <a:gd name="connsiteY289" fmla="*/ 263899 h 677337"/>
                    <a:gd name="connsiteX290" fmla="*/ 141867 w 364971"/>
                    <a:gd name="connsiteY290" fmla="*/ 273227 h 677337"/>
                    <a:gd name="connsiteX291" fmla="*/ 135024 w 364971"/>
                    <a:gd name="connsiteY291" fmla="*/ 278825 h 677337"/>
                    <a:gd name="connsiteX292" fmla="*/ 116360 w 364971"/>
                    <a:gd name="connsiteY292" fmla="*/ 283800 h 677337"/>
                    <a:gd name="connsiteX293" fmla="*/ 92097 w 364971"/>
                    <a:gd name="connsiteY293" fmla="*/ 286287 h 677337"/>
                    <a:gd name="connsiteX294" fmla="*/ 87146 w 364971"/>
                    <a:gd name="connsiteY294" fmla="*/ 287702 h 677337"/>
                    <a:gd name="connsiteX295" fmla="*/ 87074 w 364971"/>
                    <a:gd name="connsiteY295" fmla="*/ 288025 h 677337"/>
                    <a:gd name="connsiteX296" fmla="*/ 85229 w 364971"/>
                    <a:gd name="connsiteY296" fmla="*/ 296040 h 677337"/>
                    <a:gd name="connsiteX297" fmla="*/ 83999 w 364971"/>
                    <a:gd name="connsiteY297" fmla="*/ 300356 h 677337"/>
                    <a:gd name="connsiteX298" fmla="*/ 82768 w 364971"/>
                    <a:gd name="connsiteY298" fmla="*/ 304673 h 677337"/>
                    <a:gd name="connsiteX299" fmla="*/ 80923 w 364971"/>
                    <a:gd name="connsiteY299" fmla="*/ 313305 h 677337"/>
                    <a:gd name="connsiteX300" fmla="*/ 80308 w 364971"/>
                    <a:gd name="connsiteY300" fmla="*/ 321937 h 677337"/>
                    <a:gd name="connsiteX301" fmla="*/ 80308 w 364971"/>
                    <a:gd name="connsiteY301" fmla="*/ 339818 h 677337"/>
                    <a:gd name="connsiteX302" fmla="*/ 80923 w 364971"/>
                    <a:gd name="connsiteY302" fmla="*/ 348451 h 677337"/>
                    <a:gd name="connsiteX303" fmla="*/ 81182 w 364971"/>
                    <a:gd name="connsiteY303" fmla="*/ 350267 h 677337"/>
                    <a:gd name="connsiteX304" fmla="*/ 81434 w 364971"/>
                    <a:gd name="connsiteY304" fmla="*/ 349389 h 677337"/>
                    <a:gd name="connsiteX305" fmla="*/ 82675 w 364971"/>
                    <a:gd name="connsiteY305" fmla="*/ 341373 h 677337"/>
                    <a:gd name="connsiteX306" fmla="*/ 83295 w 364971"/>
                    <a:gd name="connsiteY306" fmla="*/ 333357 h 677337"/>
                    <a:gd name="connsiteX307" fmla="*/ 83915 w 364971"/>
                    <a:gd name="connsiteY307" fmla="*/ 326574 h 677337"/>
                    <a:gd name="connsiteX308" fmla="*/ 85775 w 364971"/>
                    <a:gd name="connsiteY308" fmla="*/ 319174 h 677337"/>
                    <a:gd name="connsiteX309" fmla="*/ 95697 w 364971"/>
                    <a:gd name="connsiteY309" fmla="*/ 305608 h 677337"/>
                    <a:gd name="connsiteX310" fmla="*/ 106239 w 364971"/>
                    <a:gd name="connsiteY310" fmla="*/ 298825 h 677337"/>
                    <a:gd name="connsiteX311" fmla="*/ 116781 w 364971"/>
                    <a:gd name="connsiteY311" fmla="*/ 295742 h 677337"/>
                    <a:gd name="connsiteX312" fmla="*/ 135384 w 364971"/>
                    <a:gd name="connsiteY312" fmla="*/ 296975 h 677337"/>
                    <a:gd name="connsiteX313" fmla="*/ 148407 w 364971"/>
                    <a:gd name="connsiteY313" fmla="*/ 301291 h 677337"/>
                    <a:gd name="connsiteX314" fmla="*/ 153988 w 364971"/>
                    <a:gd name="connsiteY314" fmla="*/ 303758 h 677337"/>
                    <a:gd name="connsiteX315" fmla="*/ 137245 w 364971"/>
                    <a:gd name="connsiteY315" fmla="*/ 313008 h 677337"/>
                    <a:gd name="connsiteX316" fmla="*/ 135384 w 364971"/>
                    <a:gd name="connsiteY316" fmla="*/ 319174 h 677337"/>
                    <a:gd name="connsiteX317" fmla="*/ 135384 w 364971"/>
                    <a:gd name="connsiteY317" fmla="*/ 326574 h 677337"/>
                    <a:gd name="connsiteX318" fmla="*/ 134144 w 364971"/>
                    <a:gd name="connsiteY318" fmla="*/ 335823 h 677337"/>
                    <a:gd name="connsiteX319" fmla="*/ 131664 w 364971"/>
                    <a:gd name="connsiteY319" fmla="*/ 339523 h 677337"/>
                    <a:gd name="connsiteX320" fmla="*/ 129183 w 364971"/>
                    <a:gd name="connsiteY320" fmla="*/ 343223 h 677337"/>
                    <a:gd name="connsiteX321" fmla="*/ 121122 w 364971"/>
                    <a:gd name="connsiteY321" fmla="*/ 348772 h 677337"/>
                    <a:gd name="connsiteX322" fmla="*/ 111820 w 364971"/>
                    <a:gd name="connsiteY322" fmla="*/ 353089 h 677337"/>
                    <a:gd name="connsiteX323" fmla="*/ 88876 w 364971"/>
                    <a:gd name="connsiteY323" fmla="*/ 364188 h 677337"/>
                    <a:gd name="connsiteX324" fmla="*/ 84497 w 364971"/>
                    <a:gd name="connsiteY324" fmla="*/ 367203 h 677337"/>
                    <a:gd name="connsiteX325" fmla="*/ 90150 w 364971"/>
                    <a:gd name="connsiteY325" fmla="*/ 391612 h 677337"/>
                    <a:gd name="connsiteX326" fmla="*/ 96302 w 364971"/>
                    <a:gd name="connsiteY326" fmla="*/ 407644 h 677337"/>
                    <a:gd name="connsiteX327" fmla="*/ 101612 w 364971"/>
                    <a:gd name="connsiteY327" fmla="*/ 419176 h 677337"/>
                    <a:gd name="connsiteX328" fmla="*/ 99559 w 364971"/>
                    <a:gd name="connsiteY328" fmla="*/ 412495 h 677337"/>
                    <a:gd name="connsiteX329" fmla="*/ 96481 w 364971"/>
                    <a:gd name="connsiteY329" fmla="*/ 405717 h 677337"/>
                    <a:gd name="connsiteX330" fmla="*/ 95250 w 364971"/>
                    <a:gd name="connsiteY330" fmla="*/ 397707 h 677337"/>
                    <a:gd name="connsiteX331" fmla="*/ 95866 w 364971"/>
                    <a:gd name="connsiteY331" fmla="*/ 389696 h 677337"/>
                    <a:gd name="connsiteX332" fmla="*/ 98943 w 364971"/>
                    <a:gd name="connsiteY332" fmla="*/ 380453 h 677337"/>
                    <a:gd name="connsiteX333" fmla="*/ 106946 w 364971"/>
                    <a:gd name="connsiteY333" fmla="*/ 369977 h 677337"/>
                    <a:gd name="connsiteX334" fmla="*/ 116179 w 364971"/>
                    <a:gd name="connsiteY334" fmla="*/ 363815 h 677337"/>
                    <a:gd name="connsiteX335" fmla="*/ 135261 w 364971"/>
                    <a:gd name="connsiteY335" fmla="*/ 357653 h 677337"/>
                    <a:gd name="connsiteX336" fmla="*/ 150035 w 364971"/>
                    <a:gd name="connsiteY336" fmla="*/ 357037 h 677337"/>
                    <a:gd name="connsiteX337" fmla="*/ 155575 w 364971"/>
                    <a:gd name="connsiteY337" fmla="*/ 357653 h 677337"/>
                    <a:gd name="connsiteX338" fmla="*/ 146342 w 364971"/>
                    <a:gd name="connsiteY338" fmla="*/ 363815 h 677337"/>
                    <a:gd name="connsiteX339" fmla="*/ 143264 w 364971"/>
                    <a:gd name="connsiteY339" fmla="*/ 370594 h 677337"/>
                    <a:gd name="connsiteX340" fmla="*/ 143879 w 364971"/>
                    <a:gd name="connsiteY340" fmla="*/ 376756 h 677337"/>
                    <a:gd name="connsiteX341" fmla="*/ 145110 w 364971"/>
                    <a:gd name="connsiteY341" fmla="*/ 379837 h 677337"/>
                    <a:gd name="connsiteX342" fmla="*/ 146342 w 364971"/>
                    <a:gd name="connsiteY342" fmla="*/ 382918 h 677337"/>
                    <a:gd name="connsiteX343" fmla="*/ 148188 w 364971"/>
                    <a:gd name="connsiteY343" fmla="*/ 387231 h 677337"/>
                    <a:gd name="connsiteX344" fmla="*/ 148804 w 364971"/>
                    <a:gd name="connsiteY344" fmla="*/ 392161 h 677337"/>
                    <a:gd name="connsiteX345" fmla="*/ 147573 w 364971"/>
                    <a:gd name="connsiteY345" fmla="*/ 400788 h 677337"/>
                    <a:gd name="connsiteX346" fmla="*/ 135877 w 364971"/>
                    <a:gd name="connsiteY346" fmla="*/ 418041 h 677337"/>
                    <a:gd name="connsiteX347" fmla="*/ 118641 w 364971"/>
                    <a:gd name="connsiteY347" fmla="*/ 439608 h 677337"/>
                    <a:gd name="connsiteX348" fmla="*/ 115556 w 364971"/>
                    <a:gd name="connsiteY348" fmla="*/ 445271 h 677337"/>
                    <a:gd name="connsiteX349" fmla="*/ 120293 w 364971"/>
                    <a:gd name="connsiteY349" fmla="*/ 453888 h 677337"/>
                    <a:gd name="connsiteX350" fmla="*/ 143054 w 364971"/>
                    <a:gd name="connsiteY350" fmla="*/ 480402 h 677337"/>
                    <a:gd name="connsiteX351" fmla="*/ 155565 w 364971"/>
                    <a:gd name="connsiteY351" fmla="*/ 491151 h 677337"/>
                    <a:gd name="connsiteX352" fmla="*/ 149159 w 364971"/>
                    <a:gd name="connsiteY352" fmla="*/ 483210 h 677337"/>
                    <a:gd name="connsiteX353" fmla="*/ 138648 w 364971"/>
                    <a:gd name="connsiteY353" fmla="*/ 470265 h 677337"/>
                    <a:gd name="connsiteX354" fmla="*/ 134938 w 364971"/>
                    <a:gd name="connsiteY354" fmla="*/ 451156 h 677337"/>
                    <a:gd name="connsiteX355" fmla="*/ 136175 w 364971"/>
                    <a:gd name="connsiteY355" fmla="*/ 444376 h 677337"/>
                    <a:gd name="connsiteX356" fmla="*/ 138029 w 364971"/>
                    <a:gd name="connsiteY356" fmla="*/ 437595 h 677337"/>
                    <a:gd name="connsiteX357" fmla="*/ 144212 w 364971"/>
                    <a:gd name="connsiteY357" fmla="*/ 427116 h 677337"/>
                    <a:gd name="connsiteX358" fmla="*/ 159670 w 364971"/>
                    <a:gd name="connsiteY358" fmla="*/ 412938 h 677337"/>
                    <a:gd name="connsiteX359" fmla="*/ 173272 w 364971"/>
                    <a:gd name="connsiteY359" fmla="*/ 405541 h 677337"/>
                    <a:gd name="connsiteX360" fmla="*/ 179455 w 364971"/>
                    <a:gd name="connsiteY360" fmla="*/ 403075 h 677337"/>
                    <a:gd name="connsiteX361" fmla="*/ 173272 w 364971"/>
                    <a:gd name="connsiteY361" fmla="*/ 422801 h 677337"/>
                    <a:gd name="connsiteX362" fmla="*/ 175127 w 364971"/>
                    <a:gd name="connsiteY362" fmla="*/ 425883 h 677337"/>
                    <a:gd name="connsiteX363" fmla="*/ 177600 w 364971"/>
                    <a:gd name="connsiteY363" fmla="*/ 428965 h 677337"/>
                    <a:gd name="connsiteX364" fmla="*/ 183783 w 364971"/>
                    <a:gd name="connsiteY364" fmla="*/ 434513 h 677337"/>
                    <a:gd name="connsiteX365" fmla="*/ 187493 w 364971"/>
                    <a:gd name="connsiteY365" fmla="*/ 438828 h 677337"/>
                    <a:gd name="connsiteX366" fmla="*/ 190585 w 364971"/>
                    <a:gd name="connsiteY366" fmla="*/ 443759 h 677337"/>
                    <a:gd name="connsiteX367" fmla="*/ 193058 w 364971"/>
                    <a:gd name="connsiteY367" fmla="*/ 454238 h 677337"/>
                    <a:gd name="connsiteX368" fmla="*/ 188730 w 364971"/>
                    <a:gd name="connsiteY368" fmla="*/ 476430 h 677337"/>
                    <a:gd name="connsiteX369" fmla="*/ 178219 w 364971"/>
                    <a:gd name="connsiteY369" fmla="*/ 504169 h 677337"/>
                    <a:gd name="connsiteX370" fmla="*/ 177366 w 364971"/>
                    <a:gd name="connsiteY370" fmla="*/ 509274 h 677337"/>
                    <a:gd name="connsiteX371" fmla="*/ 194727 w 364971"/>
                    <a:gd name="connsiteY371" fmla="*/ 522947 h 677337"/>
                    <a:gd name="connsiteX372" fmla="*/ 219948 w 364971"/>
                    <a:gd name="connsiteY372" fmla="*/ 543295 h 677337"/>
                    <a:gd name="connsiteX373" fmla="*/ 237820 w 364971"/>
                    <a:gd name="connsiteY373" fmla="*/ 555540 h 677337"/>
                    <a:gd name="connsiteX374" fmla="*/ 223851 w 364971"/>
                    <a:gd name="connsiteY374" fmla="*/ 543534 h 677337"/>
                    <a:gd name="connsiteX375" fmla="*/ 201146 w 364971"/>
                    <a:gd name="connsiteY375" fmla="*/ 512474 h 677337"/>
                    <a:gd name="connsiteX376" fmla="*/ 213419 w 364971"/>
                    <a:gd name="connsiteY376" fmla="*/ 464021 h 677337"/>
                    <a:gd name="connsiteX377" fmla="*/ 225692 w 364971"/>
                    <a:gd name="connsiteY377" fmla="*/ 452839 h 677337"/>
                    <a:gd name="connsiteX378" fmla="*/ 231215 w 364971"/>
                    <a:gd name="connsiteY378" fmla="*/ 449112 h 677337"/>
                    <a:gd name="connsiteX379" fmla="*/ 229374 w 364971"/>
                    <a:gd name="connsiteY379" fmla="*/ 462778 h 677337"/>
                    <a:gd name="connsiteX380" fmla="*/ 233056 w 364971"/>
                    <a:gd name="connsiteY380" fmla="*/ 472096 h 677337"/>
                    <a:gd name="connsiteX381" fmla="*/ 248397 w 364971"/>
                    <a:gd name="connsiteY381" fmla="*/ 484520 h 677337"/>
                    <a:gd name="connsiteX382" fmla="*/ 264966 w 364971"/>
                    <a:gd name="connsiteY382" fmla="*/ 530489 h 677337"/>
                    <a:gd name="connsiteX383" fmla="*/ 258829 w 364971"/>
                    <a:gd name="connsiteY383" fmla="*/ 560928 h 677337"/>
                    <a:gd name="connsiteX384" fmla="*/ 257996 w 364971"/>
                    <a:gd name="connsiteY384" fmla="*/ 569363 h 677337"/>
                    <a:gd name="connsiteX385" fmla="*/ 268545 w 364971"/>
                    <a:gd name="connsiteY385" fmla="*/ 576591 h 677337"/>
                    <a:gd name="connsiteX386" fmla="*/ 311606 w 364971"/>
                    <a:gd name="connsiteY386" fmla="*/ 603721 h 677337"/>
                    <a:gd name="connsiteX387" fmla="*/ 328831 w 364971"/>
                    <a:gd name="connsiteY387" fmla="*/ 616669 h 677337"/>
                    <a:gd name="connsiteX388" fmla="*/ 336828 w 364971"/>
                    <a:gd name="connsiteY388" fmla="*/ 622835 h 677337"/>
                    <a:gd name="connsiteX389" fmla="*/ 343595 w 364971"/>
                    <a:gd name="connsiteY389" fmla="*/ 629001 h 677337"/>
                    <a:gd name="connsiteX390" fmla="*/ 349131 w 364971"/>
                    <a:gd name="connsiteY390" fmla="*/ 635167 h 677337"/>
                    <a:gd name="connsiteX391" fmla="*/ 354052 w 364971"/>
                    <a:gd name="connsiteY391" fmla="*/ 641333 h 677337"/>
                    <a:gd name="connsiteX392" fmla="*/ 357743 w 364971"/>
                    <a:gd name="connsiteY392" fmla="*/ 646882 h 677337"/>
                    <a:gd name="connsiteX393" fmla="*/ 360204 w 364971"/>
                    <a:gd name="connsiteY393" fmla="*/ 651815 h 677337"/>
                    <a:gd name="connsiteX394" fmla="*/ 361434 w 364971"/>
                    <a:gd name="connsiteY394" fmla="*/ 653665 h 677337"/>
                    <a:gd name="connsiteX395" fmla="*/ 362049 w 364971"/>
                    <a:gd name="connsiteY395" fmla="*/ 655515 h 677337"/>
                    <a:gd name="connsiteX396" fmla="*/ 363280 w 364971"/>
                    <a:gd name="connsiteY396" fmla="*/ 658598 h 677337"/>
                    <a:gd name="connsiteX397" fmla="*/ 364510 w 364971"/>
                    <a:gd name="connsiteY397" fmla="*/ 660447 h 677337"/>
                    <a:gd name="connsiteX398" fmla="*/ 364510 w 364971"/>
                    <a:gd name="connsiteY398" fmla="*/ 661064 h 677337"/>
                    <a:gd name="connsiteX399" fmla="*/ 364510 w 364971"/>
                    <a:gd name="connsiteY399" fmla="*/ 665997 h 677337"/>
                    <a:gd name="connsiteX400" fmla="*/ 362664 w 364971"/>
                    <a:gd name="connsiteY400" fmla="*/ 670930 h 677337"/>
                    <a:gd name="connsiteX401" fmla="*/ 354667 w 364971"/>
                    <a:gd name="connsiteY401" fmla="*/ 677095 h 677337"/>
                    <a:gd name="connsiteX402" fmla="*/ 346670 w 364971"/>
                    <a:gd name="connsiteY402" fmla="*/ 675862 h 677337"/>
                    <a:gd name="connsiteX403" fmla="*/ 341749 w 364971"/>
                    <a:gd name="connsiteY403" fmla="*/ 670313 h 677337"/>
                    <a:gd name="connsiteX404" fmla="*/ 341749 w 364971"/>
                    <a:gd name="connsiteY404" fmla="*/ 669696 h 677337"/>
                    <a:gd name="connsiteX405" fmla="*/ 341134 w 364971"/>
                    <a:gd name="connsiteY405" fmla="*/ 668463 h 677337"/>
                    <a:gd name="connsiteX406" fmla="*/ 339904 w 364971"/>
                    <a:gd name="connsiteY406" fmla="*/ 665997 h 677337"/>
                    <a:gd name="connsiteX407" fmla="*/ 338673 w 364971"/>
                    <a:gd name="connsiteY407" fmla="*/ 662914 h 677337"/>
                    <a:gd name="connsiteX408" fmla="*/ 336828 w 364971"/>
                    <a:gd name="connsiteY408" fmla="*/ 659214 h 677337"/>
                    <a:gd name="connsiteX409" fmla="*/ 334367 w 364971"/>
                    <a:gd name="connsiteY409" fmla="*/ 654898 h 677337"/>
                    <a:gd name="connsiteX410" fmla="*/ 330676 w 364971"/>
                    <a:gd name="connsiteY410" fmla="*/ 649965 h 677337"/>
                    <a:gd name="connsiteX411" fmla="*/ 326370 w 364971"/>
                    <a:gd name="connsiteY411" fmla="*/ 644416 h 677337"/>
                    <a:gd name="connsiteX412" fmla="*/ 321449 w 364971"/>
                    <a:gd name="connsiteY412" fmla="*/ 638867 h 677337"/>
                    <a:gd name="connsiteX413" fmla="*/ 315297 w 364971"/>
                    <a:gd name="connsiteY413" fmla="*/ 632084 h 677337"/>
                    <a:gd name="connsiteX414" fmla="*/ 299918 w 364971"/>
                    <a:gd name="connsiteY414" fmla="*/ 618519 h 677337"/>
                    <a:gd name="connsiteX415" fmla="*/ 290133 w 364971"/>
                    <a:gd name="connsiteY415" fmla="*/ 611163 h 677337"/>
                    <a:gd name="connsiteX416" fmla="*/ 285593 w 364971"/>
                    <a:gd name="connsiteY416" fmla="*/ 613185 h 677337"/>
                    <a:gd name="connsiteX417" fmla="*/ 258656 w 364971"/>
                    <a:gd name="connsiteY417" fmla="*/ 631595 h 677337"/>
                    <a:gd name="connsiteX418" fmla="*/ 208454 w 364971"/>
                    <a:gd name="connsiteY418" fmla="*/ 632209 h 677337"/>
                    <a:gd name="connsiteX419" fmla="*/ 161925 w 364971"/>
                    <a:gd name="connsiteY419" fmla="*/ 622390 h 677337"/>
                    <a:gd name="connsiteX420" fmla="*/ 171108 w 364971"/>
                    <a:gd name="connsiteY420" fmla="*/ 600299 h 677337"/>
                    <a:gd name="connsiteX421" fmla="*/ 217025 w 364971"/>
                    <a:gd name="connsiteY421" fmla="*/ 575752 h 677337"/>
                    <a:gd name="connsiteX422" fmla="*/ 255595 w 364971"/>
                    <a:gd name="connsiteY422" fmla="*/ 586798 h 677337"/>
                    <a:gd name="connsiteX423" fmla="*/ 262794 w 364971"/>
                    <a:gd name="connsiteY423" fmla="*/ 590611 h 677337"/>
                    <a:gd name="connsiteX424" fmla="*/ 260548 w 364971"/>
                    <a:gd name="connsiteY424" fmla="*/ 588923 h 677337"/>
                    <a:gd name="connsiteX425" fmla="*/ 211336 w 364971"/>
                    <a:gd name="connsiteY425" fmla="*/ 555626 h 677337"/>
                    <a:gd name="connsiteX426" fmla="*/ 206468 w 364971"/>
                    <a:gd name="connsiteY426" fmla="*/ 552482 h 677337"/>
                    <a:gd name="connsiteX427" fmla="*/ 200514 w 364971"/>
                    <a:gd name="connsiteY427" fmla="*/ 555304 h 677337"/>
                    <a:gd name="connsiteX428" fmla="*/ 174870 w 364971"/>
                    <a:gd name="connsiteY428" fmla="*/ 571293 h 677337"/>
                    <a:gd name="connsiteX429" fmla="*/ 151057 w 364971"/>
                    <a:gd name="connsiteY429" fmla="*/ 579288 h 677337"/>
                    <a:gd name="connsiteX430" fmla="*/ 123581 w 364971"/>
                    <a:gd name="connsiteY430" fmla="*/ 565758 h 677337"/>
                    <a:gd name="connsiteX431" fmla="*/ 114423 w 364971"/>
                    <a:gd name="connsiteY431" fmla="*/ 557149 h 677337"/>
                    <a:gd name="connsiteX432" fmla="*/ 105264 w 364971"/>
                    <a:gd name="connsiteY432" fmla="*/ 549769 h 677337"/>
                    <a:gd name="connsiteX433" fmla="*/ 77788 w 364971"/>
                    <a:gd name="connsiteY433" fmla="*/ 546079 h 677337"/>
                    <a:gd name="connsiteX434" fmla="*/ 80841 w 364971"/>
                    <a:gd name="connsiteY434" fmla="*/ 539929 h 677337"/>
                    <a:gd name="connsiteX435" fmla="*/ 90000 w 364971"/>
                    <a:gd name="connsiteY435" fmla="*/ 527015 h 677337"/>
                    <a:gd name="connsiteX436" fmla="*/ 137625 w 364971"/>
                    <a:gd name="connsiteY436" fmla="*/ 512870 h 677337"/>
                    <a:gd name="connsiteX437" fmla="*/ 173038 w 364971"/>
                    <a:gd name="connsiteY437" fmla="*/ 528860 h 677337"/>
                    <a:gd name="connsiteX438" fmla="*/ 173970 w 364971"/>
                    <a:gd name="connsiteY438" fmla="*/ 529426 h 677337"/>
                    <a:gd name="connsiteX439" fmla="*/ 157817 w 364971"/>
                    <a:gd name="connsiteY439" fmla="*/ 515548 h 677337"/>
                    <a:gd name="connsiteX440" fmla="*/ 133356 w 364971"/>
                    <a:gd name="connsiteY440" fmla="*/ 489803 h 677337"/>
                    <a:gd name="connsiteX441" fmla="*/ 126176 w 364971"/>
                    <a:gd name="connsiteY441" fmla="*/ 491495 h 677337"/>
                    <a:gd name="connsiteX442" fmla="*/ 98511 w 364971"/>
                    <a:gd name="connsiteY442" fmla="*/ 500909 h 677337"/>
                    <a:gd name="connsiteX443" fmla="*/ 74535 w 364971"/>
                    <a:gd name="connsiteY443" fmla="*/ 501537 h 677337"/>
                    <a:gd name="connsiteX444" fmla="*/ 62240 w 364971"/>
                    <a:gd name="connsiteY444" fmla="*/ 494006 h 677337"/>
                    <a:gd name="connsiteX445" fmla="*/ 56092 w 364971"/>
                    <a:gd name="connsiteY445" fmla="*/ 487729 h 677337"/>
                    <a:gd name="connsiteX446" fmla="*/ 51174 w 364971"/>
                    <a:gd name="connsiteY446" fmla="*/ 479570 h 677337"/>
                    <a:gd name="connsiteX447" fmla="*/ 45026 w 364971"/>
                    <a:gd name="connsiteY447" fmla="*/ 467645 h 677337"/>
                    <a:gd name="connsiteX448" fmla="*/ 41338 w 364971"/>
                    <a:gd name="connsiteY448" fmla="*/ 461997 h 677337"/>
                    <a:gd name="connsiteX449" fmla="*/ 37649 w 364971"/>
                    <a:gd name="connsiteY449" fmla="*/ 456976 h 677337"/>
                    <a:gd name="connsiteX450" fmla="*/ 14288 w 364971"/>
                    <a:gd name="connsiteY450" fmla="*/ 441913 h 677337"/>
                    <a:gd name="connsiteX451" fmla="*/ 18591 w 364971"/>
                    <a:gd name="connsiteY451" fmla="*/ 436892 h 677337"/>
                    <a:gd name="connsiteX452" fmla="*/ 31502 w 364971"/>
                    <a:gd name="connsiteY452" fmla="*/ 428733 h 677337"/>
                    <a:gd name="connsiteX453" fmla="*/ 51712 w 364971"/>
                    <a:gd name="connsiteY453" fmla="*/ 425673 h 677337"/>
                    <a:gd name="connsiteX454" fmla="*/ 78839 w 364971"/>
                    <a:gd name="connsiteY454" fmla="*/ 434382 h 677337"/>
                    <a:gd name="connsiteX455" fmla="*/ 95438 w 364971"/>
                    <a:gd name="connsiteY455" fmla="*/ 446306 h 677337"/>
                    <a:gd name="connsiteX456" fmla="*/ 106503 w 364971"/>
                    <a:gd name="connsiteY456" fmla="*/ 459486 h 677337"/>
                    <a:gd name="connsiteX457" fmla="*/ 118799 w 364971"/>
                    <a:gd name="connsiteY457" fmla="*/ 473294 h 677337"/>
                    <a:gd name="connsiteX458" fmla="*/ 120105 w 364971"/>
                    <a:gd name="connsiteY458" fmla="*/ 474094 h 677337"/>
                    <a:gd name="connsiteX459" fmla="*/ 109835 w 364971"/>
                    <a:gd name="connsiteY459" fmla="*/ 461904 h 677337"/>
                    <a:gd name="connsiteX460" fmla="*/ 88920 w 364971"/>
                    <a:gd name="connsiteY460" fmla="*/ 431074 h 677337"/>
                    <a:gd name="connsiteX461" fmla="*/ 80923 w 364971"/>
                    <a:gd name="connsiteY461" fmla="*/ 413810 h 677337"/>
                    <a:gd name="connsiteX462" fmla="*/ 80354 w 364971"/>
                    <a:gd name="connsiteY462" fmla="*/ 411972 h 677337"/>
                    <a:gd name="connsiteX463" fmla="*/ 76729 w 364971"/>
                    <a:gd name="connsiteY463" fmla="*/ 411364 h 677337"/>
                    <a:gd name="connsiteX464" fmla="*/ 49721 w 364971"/>
                    <a:gd name="connsiteY464" fmla="*/ 408892 h 677337"/>
                    <a:gd name="connsiteX465" fmla="*/ 28236 w 364971"/>
                    <a:gd name="connsiteY465" fmla="*/ 399623 h 677337"/>
                    <a:gd name="connsiteX466" fmla="*/ 20257 w 364971"/>
                    <a:gd name="connsiteY466" fmla="*/ 387882 h 677337"/>
                    <a:gd name="connsiteX467" fmla="*/ 16573 w 364971"/>
                    <a:gd name="connsiteY467" fmla="*/ 370579 h 677337"/>
                    <a:gd name="connsiteX468" fmla="*/ 15960 w 364971"/>
                    <a:gd name="connsiteY468" fmla="*/ 357602 h 677337"/>
                    <a:gd name="connsiteX469" fmla="*/ 14732 w 364971"/>
                    <a:gd name="connsiteY469" fmla="*/ 345861 h 677337"/>
                    <a:gd name="connsiteX470" fmla="*/ 9821 w 364971"/>
                    <a:gd name="connsiteY470" fmla="*/ 335356 h 677337"/>
                    <a:gd name="connsiteX471" fmla="*/ 0 w 364971"/>
                    <a:gd name="connsiteY471" fmla="*/ 324851 h 677337"/>
                    <a:gd name="connsiteX472" fmla="*/ 5525 w 364971"/>
                    <a:gd name="connsiteY472" fmla="*/ 322379 h 677337"/>
                    <a:gd name="connsiteX473" fmla="*/ 19643 w 364971"/>
                    <a:gd name="connsiteY473" fmla="*/ 320525 h 677337"/>
                    <a:gd name="connsiteX474" fmla="*/ 38671 w 364971"/>
                    <a:gd name="connsiteY474" fmla="*/ 326087 h 677337"/>
                    <a:gd name="connsiteX475" fmla="*/ 48493 w 364971"/>
                    <a:gd name="connsiteY475" fmla="*/ 333502 h 677337"/>
                    <a:gd name="connsiteX476" fmla="*/ 57700 w 364971"/>
                    <a:gd name="connsiteY476" fmla="*/ 344007 h 677337"/>
                    <a:gd name="connsiteX477" fmla="*/ 63839 w 364971"/>
                    <a:gd name="connsiteY477" fmla="*/ 352659 h 677337"/>
                    <a:gd name="connsiteX478" fmla="*/ 67522 w 364971"/>
                    <a:gd name="connsiteY478" fmla="*/ 360692 h 677337"/>
                    <a:gd name="connsiteX479" fmla="*/ 71205 w 364971"/>
                    <a:gd name="connsiteY479" fmla="*/ 376141 h 677337"/>
                    <a:gd name="connsiteX480" fmla="*/ 73652 w 364971"/>
                    <a:gd name="connsiteY480" fmla="*/ 384148 h 677337"/>
                    <a:gd name="connsiteX481" fmla="*/ 69850 w 364971"/>
                    <a:gd name="connsiteY481" fmla="*/ 358316 h 677337"/>
                    <a:gd name="connsiteX482" fmla="*/ 69850 w 364971"/>
                    <a:gd name="connsiteY482" fmla="*/ 354000 h 677337"/>
                    <a:gd name="connsiteX483" fmla="*/ 69850 w 364971"/>
                    <a:gd name="connsiteY483" fmla="*/ 349067 h 677337"/>
                    <a:gd name="connsiteX484" fmla="*/ 69850 w 364971"/>
                    <a:gd name="connsiteY484" fmla="*/ 339818 h 677337"/>
                    <a:gd name="connsiteX485" fmla="*/ 70703 w 364971"/>
                    <a:gd name="connsiteY485" fmla="*/ 326983 h 677337"/>
                    <a:gd name="connsiteX486" fmla="*/ 65017 w 364971"/>
                    <a:gd name="connsiteY486" fmla="*/ 323520 h 677337"/>
                    <a:gd name="connsiteX487" fmla="*/ 41918 w 364971"/>
                    <a:gd name="connsiteY487" fmla="*/ 311162 h 677337"/>
                    <a:gd name="connsiteX488" fmla="*/ 26935 w 364971"/>
                    <a:gd name="connsiteY488" fmla="*/ 295715 h 677337"/>
                    <a:gd name="connsiteX489" fmla="*/ 24437 w 364971"/>
                    <a:gd name="connsiteY489" fmla="*/ 290154 h 677337"/>
                    <a:gd name="connsiteX490" fmla="*/ 23813 w 364971"/>
                    <a:gd name="connsiteY490" fmla="*/ 283357 h 677337"/>
                    <a:gd name="connsiteX491" fmla="*/ 26310 w 364971"/>
                    <a:gd name="connsiteY491" fmla="*/ 268528 h 677337"/>
                    <a:gd name="connsiteX492" fmla="*/ 23813 w 364971"/>
                    <a:gd name="connsiteY492" fmla="*/ 226511 h 677337"/>
                    <a:gd name="connsiteX493" fmla="*/ 29510 w 364971"/>
                    <a:gd name="connsiteY493" fmla="*/ 226356 h 677337"/>
                    <a:gd name="connsiteX494" fmla="*/ 43166 w 364971"/>
                    <a:gd name="connsiteY494" fmla="*/ 228982 h 677337"/>
                    <a:gd name="connsiteX495" fmla="*/ 58774 w 364971"/>
                    <a:gd name="connsiteY495" fmla="*/ 238251 h 677337"/>
                    <a:gd name="connsiteX496" fmla="*/ 71260 w 364971"/>
                    <a:gd name="connsiteY496" fmla="*/ 259259 h 677337"/>
                    <a:gd name="connsiteX497" fmla="*/ 75006 w 364971"/>
                    <a:gd name="connsiteY497" fmla="*/ 276560 h 677337"/>
                    <a:gd name="connsiteX498" fmla="*/ 74382 w 364971"/>
                    <a:gd name="connsiteY498" fmla="*/ 283975 h 677337"/>
                    <a:gd name="connsiteX499" fmla="*/ 73133 w 364971"/>
                    <a:gd name="connsiteY499" fmla="*/ 291390 h 677337"/>
                    <a:gd name="connsiteX500" fmla="*/ 71884 w 364971"/>
                    <a:gd name="connsiteY500" fmla="*/ 299422 h 677337"/>
                    <a:gd name="connsiteX501" fmla="*/ 72454 w 364971"/>
                    <a:gd name="connsiteY501" fmla="*/ 306749 h 677337"/>
                    <a:gd name="connsiteX502" fmla="*/ 72926 w 364971"/>
                    <a:gd name="connsiteY502" fmla="*/ 303439 h 677337"/>
                    <a:gd name="connsiteX503" fmla="*/ 72926 w 364971"/>
                    <a:gd name="connsiteY503" fmla="*/ 298507 h 677337"/>
                    <a:gd name="connsiteX504" fmla="*/ 73541 w 364971"/>
                    <a:gd name="connsiteY504" fmla="*/ 294190 h 677337"/>
                    <a:gd name="connsiteX505" fmla="*/ 74771 w 364971"/>
                    <a:gd name="connsiteY505" fmla="*/ 284942 h 677337"/>
                    <a:gd name="connsiteX506" fmla="*/ 79693 w 364971"/>
                    <a:gd name="connsiteY506" fmla="*/ 267677 h 677337"/>
                    <a:gd name="connsiteX507" fmla="*/ 85844 w 364971"/>
                    <a:gd name="connsiteY507" fmla="*/ 251645 h 677337"/>
                    <a:gd name="connsiteX508" fmla="*/ 87642 w 364971"/>
                    <a:gd name="connsiteY508" fmla="*/ 247680 h 677337"/>
                    <a:gd name="connsiteX509" fmla="*/ 83687 w 364971"/>
                    <a:gd name="connsiteY509" fmla="*/ 243163 h 677337"/>
                    <a:gd name="connsiteX510" fmla="*/ 65891 w 364971"/>
                    <a:gd name="connsiteY510" fmla="*/ 226514 h 677337"/>
                    <a:gd name="connsiteX511" fmla="*/ 55229 w 364971"/>
                    <a:gd name="connsiteY511" fmla="*/ 209787 h 677337"/>
                    <a:gd name="connsiteX512" fmla="*/ 55229 w 364971"/>
                    <a:gd name="connsiteY512" fmla="*/ 198636 h 677337"/>
                    <a:gd name="connsiteX513" fmla="*/ 59619 w 364971"/>
                    <a:gd name="connsiteY513" fmla="*/ 186246 h 677337"/>
                    <a:gd name="connsiteX514" fmla="*/ 67773 w 364971"/>
                    <a:gd name="connsiteY514" fmla="*/ 169519 h 677337"/>
                    <a:gd name="connsiteX515" fmla="*/ 64010 w 364971"/>
                    <a:gd name="connsiteY515" fmla="*/ 149075 h 677337"/>
                    <a:gd name="connsiteX516" fmla="*/ 81570 w 364971"/>
                    <a:gd name="connsiteY516" fmla="*/ 154651 h 677337"/>
                    <a:gd name="connsiteX517" fmla="*/ 94740 w 364971"/>
                    <a:gd name="connsiteY517" fmla="*/ 165802 h 677337"/>
                    <a:gd name="connsiteX518" fmla="*/ 99758 w 364971"/>
                    <a:gd name="connsiteY518" fmla="*/ 175095 h 677337"/>
                    <a:gd name="connsiteX519" fmla="*/ 103521 w 364971"/>
                    <a:gd name="connsiteY519" fmla="*/ 186865 h 677337"/>
                    <a:gd name="connsiteX520" fmla="*/ 103521 w 364971"/>
                    <a:gd name="connsiteY520" fmla="*/ 202973 h 677337"/>
                    <a:gd name="connsiteX521" fmla="*/ 98503 w 364971"/>
                    <a:gd name="connsiteY521" fmla="*/ 216602 h 677337"/>
                    <a:gd name="connsiteX522" fmla="*/ 94113 w 364971"/>
                    <a:gd name="connsiteY522" fmla="*/ 230851 h 677337"/>
                    <a:gd name="connsiteX523" fmla="*/ 94255 w 364971"/>
                    <a:gd name="connsiteY523" fmla="*/ 233097 h 677337"/>
                    <a:gd name="connsiteX524" fmla="*/ 113526 w 364971"/>
                    <a:gd name="connsiteY524" fmla="*/ 190603 h 677337"/>
                    <a:gd name="connsiteX525" fmla="*/ 117217 w 364971"/>
                    <a:gd name="connsiteY525" fmla="*/ 183820 h 677337"/>
                    <a:gd name="connsiteX526" fmla="*/ 119908 w 364971"/>
                    <a:gd name="connsiteY526" fmla="*/ 178874 h 677337"/>
                    <a:gd name="connsiteX527" fmla="*/ 116452 w 364971"/>
                    <a:gd name="connsiteY527" fmla="*/ 172964 h 677337"/>
                    <a:gd name="connsiteX528" fmla="*/ 103125 w 364971"/>
                    <a:gd name="connsiteY528" fmla="*/ 155181 h 677337"/>
                    <a:gd name="connsiteX529" fmla="*/ 95250 w 364971"/>
                    <a:gd name="connsiteY529" fmla="*/ 138695 h 677337"/>
                    <a:gd name="connsiteX530" fmla="*/ 101913 w 364971"/>
                    <a:gd name="connsiteY530" fmla="*/ 117936 h 677337"/>
                    <a:gd name="connsiteX531" fmla="*/ 109183 w 364971"/>
                    <a:gd name="connsiteY531" fmla="*/ 85575 h 677337"/>
                    <a:gd name="connsiteX532" fmla="*/ 124327 w 364971"/>
                    <a:gd name="connsiteY532" fmla="*/ 92291 h 677337"/>
                    <a:gd name="connsiteX533" fmla="*/ 141288 w 364971"/>
                    <a:gd name="connsiteY533" fmla="*/ 123431 h 677337"/>
                    <a:gd name="connsiteX534" fmla="*/ 139471 w 364971"/>
                    <a:gd name="connsiteY534" fmla="*/ 138695 h 677337"/>
                    <a:gd name="connsiteX535" fmla="*/ 133413 w 364971"/>
                    <a:gd name="connsiteY535" fmla="*/ 150296 h 677337"/>
                    <a:gd name="connsiteX536" fmla="*/ 127355 w 364971"/>
                    <a:gd name="connsiteY536" fmla="*/ 163118 h 677337"/>
                    <a:gd name="connsiteX537" fmla="*/ 127193 w 364971"/>
                    <a:gd name="connsiteY537" fmla="*/ 165489 h 677337"/>
                    <a:gd name="connsiteX538" fmla="*/ 128290 w 364971"/>
                    <a:gd name="connsiteY538" fmla="*/ 163473 h 677337"/>
                    <a:gd name="connsiteX539" fmla="*/ 143669 w 364971"/>
                    <a:gd name="connsiteY539" fmla="*/ 139425 h 677337"/>
                    <a:gd name="connsiteX540" fmla="*/ 151051 w 364971"/>
                    <a:gd name="connsiteY540" fmla="*/ 128327 h 677337"/>
                    <a:gd name="connsiteX541" fmla="*/ 157791 w 364971"/>
                    <a:gd name="connsiteY541" fmla="*/ 119492 h 677337"/>
                    <a:gd name="connsiteX542" fmla="*/ 154962 w 364971"/>
                    <a:gd name="connsiteY542" fmla="*/ 113547 h 677337"/>
                    <a:gd name="connsiteX543" fmla="*/ 143597 w 364971"/>
                    <a:gd name="connsiteY543" fmla="*/ 95619 h 677337"/>
                    <a:gd name="connsiteX544" fmla="*/ 145453 w 364971"/>
                    <a:gd name="connsiteY544" fmla="*/ 61147 h 677337"/>
                    <a:gd name="connsiteX545" fmla="*/ 154112 w 364971"/>
                    <a:gd name="connsiteY545" fmla="*/ 31600 h 677337"/>
                    <a:gd name="connsiteX546" fmla="*/ 168337 w 364971"/>
                    <a:gd name="connsiteY546" fmla="*/ 38371 h 677337"/>
                    <a:gd name="connsiteX547" fmla="*/ 182563 w 364971"/>
                    <a:gd name="connsiteY547" fmla="*/ 69150 h 677337"/>
                    <a:gd name="connsiteX548" fmla="*/ 173285 w 364971"/>
                    <a:gd name="connsiteY548" fmla="*/ 94388 h 677337"/>
                    <a:gd name="connsiteX549" fmla="*/ 166482 w 364971"/>
                    <a:gd name="connsiteY549" fmla="*/ 105468 h 677337"/>
                    <a:gd name="connsiteX550" fmla="*/ 165877 w 364971"/>
                    <a:gd name="connsiteY550" fmla="*/ 108718 h 677337"/>
                    <a:gd name="connsiteX551" fmla="*/ 166430 w 364971"/>
                    <a:gd name="connsiteY551" fmla="*/ 107979 h 677337"/>
                    <a:gd name="connsiteX552" fmla="*/ 173196 w 364971"/>
                    <a:gd name="connsiteY552" fmla="*/ 98730 h 677337"/>
                    <a:gd name="connsiteX553" fmla="*/ 197187 w 364971"/>
                    <a:gd name="connsiteY553" fmla="*/ 68517 h 677337"/>
                    <a:gd name="connsiteX554" fmla="*/ 212566 w 364971"/>
                    <a:gd name="connsiteY554" fmla="*/ 48786 h 677337"/>
                    <a:gd name="connsiteX555" fmla="*/ 212957 w 364971"/>
                    <a:gd name="connsiteY555" fmla="*/ 48199 h 677337"/>
                    <a:gd name="connsiteX556" fmla="*/ 220779 w 364971"/>
                    <a:gd name="connsiteY556" fmla="*/ 27400 h 677337"/>
                    <a:gd name="connsiteX557" fmla="*/ 228213 w 364971"/>
                    <a:gd name="connsiteY557" fmla="*/ 8432 h 677337"/>
                    <a:gd name="connsiteX558" fmla="*/ 252142 w 364971"/>
                    <a:gd name="connsiteY558" fmla="*/ 402 h 677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</a:cxnLst>
                  <a:rect l="l" t="t" r="r" b="b"/>
                  <a:pathLst>
                    <a:path w="364971" h="677337">
                      <a:moveTo>
                        <a:pt x="206617" y="599685"/>
                      </a:moveTo>
                      <a:cubicBezTo>
                        <a:pt x="198046" y="600912"/>
                        <a:pt x="194373" y="603367"/>
                        <a:pt x="194373" y="603367"/>
                      </a:cubicBezTo>
                      <a:cubicBezTo>
                        <a:pt x="194373" y="603367"/>
                        <a:pt x="213964" y="597230"/>
                        <a:pt x="236616" y="605208"/>
                      </a:cubicBezTo>
                      <a:cubicBezTo>
                        <a:pt x="249778" y="609810"/>
                        <a:pt x="260339" y="611651"/>
                        <a:pt x="269829" y="611805"/>
                      </a:cubicBezTo>
                      <a:lnTo>
                        <a:pt x="287831" y="609433"/>
                      </a:lnTo>
                      <a:lnTo>
                        <a:pt x="283809" y="606409"/>
                      </a:lnTo>
                      <a:lnTo>
                        <a:pt x="245187" y="604594"/>
                      </a:lnTo>
                      <a:cubicBezTo>
                        <a:pt x="227433" y="598458"/>
                        <a:pt x="214576" y="598458"/>
                        <a:pt x="206617" y="599685"/>
                      </a:cubicBezTo>
                      <a:close/>
                      <a:moveTo>
                        <a:pt x="124803" y="533779"/>
                      </a:moveTo>
                      <a:cubicBezTo>
                        <a:pt x="116254" y="533164"/>
                        <a:pt x="111980" y="535009"/>
                        <a:pt x="111980" y="535009"/>
                      </a:cubicBezTo>
                      <a:cubicBezTo>
                        <a:pt x="111980" y="535009"/>
                        <a:pt x="117476" y="535009"/>
                        <a:pt x="124803" y="535624"/>
                      </a:cubicBezTo>
                      <a:cubicBezTo>
                        <a:pt x="128466" y="536239"/>
                        <a:pt x="133351" y="536854"/>
                        <a:pt x="138235" y="538084"/>
                      </a:cubicBezTo>
                      <a:cubicBezTo>
                        <a:pt x="143120" y="539314"/>
                        <a:pt x="148005" y="541159"/>
                        <a:pt x="153500" y="544234"/>
                      </a:cubicBezTo>
                      <a:cubicBezTo>
                        <a:pt x="166322" y="550384"/>
                        <a:pt x="176091" y="552844"/>
                        <a:pt x="185250" y="553459"/>
                      </a:cubicBezTo>
                      <a:lnTo>
                        <a:pt x="204422" y="551160"/>
                      </a:lnTo>
                      <a:lnTo>
                        <a:pt x="200528" y="548645"/>
                      </a:lnTo>
                      <a:lnTo>
                        <a:pt x="199293" y="549154"/>
                      </a:lnTo>
                      <a:cubicBezTo>
                        <a:pt x="190745" y="550999"/>
                        <a:pt x="177923" y="551614"/>
                        <a:pt x="162048" y="544234"/>
                      </a:cubicBezTo>
                      <a:cubicBezTo>
                        <a:pt x="153500" y="540544"/>
                        <a:pt x="146173" y="538084"/>
                        <a:pt x="140067" y="536239"/>
                      </a:cubicBezTo>
                      <a:cubicBezTo>
                        <a:pt x="133961" y="534394"/>
                        <a:pt x="129077" y="533779"/>
                        <a:pt x="124803" y="533779"/>
                      </a:cubicBezTo>
                      <a:close/>
                      <a:moveTo>
                        <a:pt x="220169" y="482657"/>
                      </a:moveTo>
                      <a:cubicBezTo>
                        <a:pt x="220169" y="482657"/>
                        <a:pt x="218328" y="487005"/>
                        <a:pt x="219555" y="495081"/>
                      </a:cubicBezTo>
                      <a:cubicBezTo>
                        <a:pt x="220783" y="502535"/>
                        <a:pt x="224464" y="514338"/>
                        <a:pt x="235510" y="528004"/>
                      </a:cubicBezTo>
                      <a:cubicBezTo>
                        <a:pt x="246556" y="541049"/>
                        <a:pt x="250852" y="553473"/>
                        <a:pt x="252079" y="562791"/>
                      </a:cubicBezTo>
                      <a:lnTo>
                        <a:pt x="251978" y="565240"/>
                      </a:lnTo>
                      <a:lnTo>
                        <a:pt x="256386" y="568260"/>
                      </a:lnTo>
                      <a:lnTo>
                        <a:pt x="251389" y="547339"/>
                      </a:lnTo>
                      <a:cubicBezTo>
                        <a:pt x="247784" y="538720"/>
                        <a:pt x="242260" y="529868"/>
                        <a:pt x="233669" y="519929"/>
                      </a:cubicBezTo>
                      <a:cubicBezTo>
                        <a:pt x="226305" y="511232"/>
                        <a:pt x="223237" y="501914"/>
                        <a:pt x="221396" y="494460"/>
                      </a:cubicBezTo>
                      <a:cubicBezTo>
                        <a:pt x="220783" y="491354"/>
                        <a:pt x="220169" y="488248"/>
                        <a:pt x="220169" y="486384"/>
                      </a:cubicBezTo>
                      <a:cubicBezTo>
                        <a:pt x="220169" y="483899"/>
                        <a:pt x="220169" y="482657"/>
                        <a:pt x="220169" y="482657"/>
                      </a:cubicBezTo>
                      <a:close/>
                      <a:moveTo>
                        <a:pt x="48715" y="445679"/>
                      </a:moveTo>
                      <a:cubicBezTo>
                        <a:pt x="48715" y="445679"/>
                        <a:pt x="53633" y="446934"/>
                        <a:pt x="60396" y="450700"/>
                      </a:cubicBezTo>
                      <a:cubicBezTo>
                        <a:pt x="63470" y="452583"/>
                        <a:pt x="67773" y="455093"/>
                        <a:pt x="71462" y="458231"/>
                      </a:cubicBezTo>
                      <a:cubicBezTo>
                        <a:pt x="75765" y="460742"/>
                        <a:pt x="80068" y="464507"/>
                        <a:pt x="84372" y="468273"/>
                      </a:cubicBezTo>
                      <a:cubicBezTo>
                        <a:pt x="89905" y="473294"/>
                        <a:pt x="94208" y="477060"/>
                        <a:pt x="99126" y="479570"/>
                      </a:cubicBezTo>
                      <a:cubicBezTo>
                        <a:pt x="101585" y="481453"/>
                        <a:pt x="104044" y="482708"/>
                        <a:pt x="105889" y="483336"/>
                      </a:cubicBezTo>
                      <a:cubicBezTo>
                        <a:pt x="108348" y="484591"/>
                        <a:pt x="110192" y="485219"/>
                        <a:pt x="112651" y="485846"/>
                      </a:cubicBezTo>
                      <a:cubicBezTo>
                        <a:pt x="116955" y="487729"/>
                        <a:pt x="120643" y="488357"/>
                        <a:pt x="124947" y="488985"/>
                      </a:cubicBezTo>
                      <a:lnTo>
                        <a:pt x="132650" y="488985"/>
                      </a:lnTo>
                      <a:lnTo>
                        <a:pt x="129031" y="484689"/>
                      </a:lnTo>
                      <a:lnTo>
                        <a:pt x="126176" y="485219"/>
                      </a:lnTo>
                      <a:cubicBezTo>
                        <a:pt x="118184" y="485219"/>
                        <a:pt x="105889" y="482708"/>
                        <a:pt x="92364" y="471411"/>
                      </a:cubicBezTo>
                      <a:cubicBezTo>
                        <a:pt x="78839" y="458859"/>
                        <a:pt x="68388" y="452583"/>
                        <a:pt x="60396" y="448817"/>
                      </a:cubicBezTo>
                      <a:cubicBezTo>
                        <a:pt x="53018" y="445679"/>
                        <a:pt x="48715" y="445679"/>
                        <a:pt x="48715" y="445679"/>
                      </a:cubicBezTo>
                      <a:close/>
                      <a:moveTo>
                        <a:pt x="159670" y="429581"/>
                      </a:moveTo>
                      <a:cubicBezTo>
                        <a:pt x="159670" y="429581"/>
                        <a:pt x="157197" y="432663"/>
                        <a:pt x="155960" y="440061"/>
                      </a:cubicBezTo>
                      <a:cubicBezTo>
                        <a:pt x="154723" y="446841"/>
                        <a:pt x="155342" y="457321"/>
                        <a:pt x="162761" y="471498"/>
                      </a:cubicBezTo>
                      <a:cubicBezTo>
                        <a:pt x="170181" y="484443"/>
                        <a:pt x="172036" y="496155"/>
                        <a:pt x="172036" y="504785"/>
                      </a:cubicBezTo>
                      <a:lnTo>
                        <a:pt x="172001" y="505050"/>
                      </a:lnTo>
                      <a:lnTo>
                        <a:pt x="176010" y="508206"/>
                      </a:lnTo>
                      <a:lnTo>
                        <a:pt x="175745" y="502936"/>
                      </a:lnTo>
                      <a:cubicBezTo>
                        <a:pt x="175127" y="499237"/>
                        <a:pt x="174509" y="494922"/>
                        <a:pt x="173891" y="490607"/>
                      </a:cubicBezTo>
                      <a:cubicBezTo>
                        <a:pt x="172654" y="486909"/>
                        <a:pt x="171417" y="482594"/>
                        <a:pt x="169563" y="478279"/>
                      </a:cubicBezTo>
                      <a:cubicBezTo>
                        <a:pt x="167708" y="473348"/>
                        <a:pt x="165234" y="469033"/>
                        <a:pt x="162143" y="463485"/>
                      </a:cubicBezTo>
                      <a:cubicBezTo>
                        <a:pt x="160288" y="459170"/>
                        <a:pt x="158433" y="454855"/>
                        <a:pt x="157815" y="450540"/>
                      </a:cubicBezTo>
                      <a:cubicBezTo>
                        <a:pt x="157197" y="446841"/>
                        <a:pt x="157197" y="443143"/>
                        <a:pt x="157197" y="440061"/>
                      </a:cubicBezTo>
                      <a:cubicBezTo>
                        <a:pt x="157815" y="433280"/>
                        <a:pt x="159670" y="429581"/>
                        <a:pt x="159670" y="429581"/>
                      </a:cubicBezTo>
                      <a:close/>
                      <a:moveTo>
                        <a:pt x="128490" y="371210"/>
                      </a:moveTo>
                      <a:cubicBezTo>
                        <a:pt x="128490" y="371210"/>
                        <a:pt x="127875" y="371826"/>
                        <a:pt x="126028" y="373058"/>
                      </a:cubicBezTo>
                      <a:cubicBezTo>
                        <a:pt x="124797" y="374291"/>
                        <a:pt x="122950" y="375523"/>
                        <a:pt x="121104" y="378604"/>
                      </a:cubicBezTo>
                      <a:cubicBezTo>
                        <a:pt x="119257" y="381069"/>
                        <a:pt x="117410" y="384766"/>
                        <a:pt x="116179" y="389080"/>
                      </a:cubicBezTo>
                      <a:cubicBezTo>
                        <a:pt x="115564" y="394009"/>
                        <a:pt x="114332" y="399555"/>
                        <a:pt x="115564" y="406950"/>
                      </a:cubicBezTo>
                      <a:cubicBezTo>
                        <a:pt x="116795" y="419890"/>
                        <a:pt x="114948" y="430982"/>
                        <a:pt x="112486" y="438376"/>
                      </a:cubicBezTo>
                      <a:lnTo>
                        <a:pt x="112162" y="439097"/>
                      </a:lnTo>
                      <a:lnTo>
                        <a:pt x="114994" y="444249"/>
                      </a:lnTo>
                      <a:lnTo>
                        <a:pt x="116795" y="437760"/>
                      </a:lnTo>
                      <a:cubicBezTo>
                        <a:pt x="116795" y="435911"/>
                        <a:pt x="117410" y="434063"/>
                        <a:pt x="117410" y="432214"/>
                      </a:cubicBezTo>
                      <a:cubicBezTo>
                        <a:pt x="118026" y="430365"/>
                        <a:pt x="118026" y="428517"/>
                        <a:pt x="118026" y="426668"/>
                      </a:cubicBezTo>
                      <a:cubicBezTo>
                        <a:pt x="118641" y="424820"/>
                        <a:pt x="118641" y="422971"/>
                        <a:pt x="118641" y="420506"/>
                      </a:cubicBezTo>
                      <a:cubicBezTo>
                        <a:pt x="118641" y="418657"/>
                        <a:pt x="118641" y="416809"/>
                        <a:pt x="118641" y="414344"/>
                      </a:cubicBezTo>
                      <a:cubicBezTo>
                        <a:pt x="118641" y="410031"/>
                        <a:pt x="118641" y="405101"/>
                        <a:pt x="118026" y="400171"/>
                      </a:cubicBezTo>
                      <a:cubicBezTo>
                        <a:pt x="117410" y="395858"/>
                        <a:pt x="118026" y="391544"/>
                        <a:pt x="118641" y="388463"/>
                      </a:cubicBezTo>
                      <a:cubicBezTo>
                        <a:pt x="119872" y="384766"/>
                        <a:pt x="121104" y="381685"/>
                        <a:pt x="122950" y="379220"/>
                      </a:cubicBezTo>
                      <a:cubicBezTo>
                        <a:pt x="124181" y="376756"/>
                        <a:pt x="125413" y="374291"/>
                        <a:pt x="126644" y="373058"/>
                      </a:cubicBezTo>
                      <a:cubicBezTo>
                        <a:pt x="127875" y="371826"/>
                        <a:pt x="128490" y="371210"/>
                        <a:pt x="128490" y="371210"/>
                      </a:cubicBezTo>
                      <a:close/>
                      <a:moveTo>
                        <a:pt x="28236" y="341535"/>
                      </a:moveTo>
                      <a:cubicBezTo>
                        <a:pt x="28236" y="341535"/>
                        <a:pt x="31305" y="344625"/>
                        <a:pt x="35602" y="350187"/>
                      </a:cubicBezTo>
                      <a:cubicBezTo>
                        <a:pt x="36830" y="351423"/>
                        <a:pt x="38058" y="353277"/>
                        <a:pt x="39285" y="355130"/>
                      </a:cubicBezTo>
                      <a:cubicBezTo>
                        <a:pt x="40513" y="356984"/>
                        <a:pt x="41741" y="358838"/>
                        <a:pt x="42968" y="360692"/>
                      </a:cubicBezTo>
                      <a:cubicBezTo>
                        <a:pt x="44196" y="363164"/>
                        <a:pt x="44810" y="365018"/>
                        <a:pt x="46037" y="367489"/>
                      </a:cubicBezTo>
                      <a:cubicBezTo>
                        <a:pt x="47265" y="369961"/>
                        <a:pt x="48493" y="372433"/>
                        <a:pt x="49721" y="374905"/>
                      </a:cubicBezTo>
                      <a:cubicBezTo>
                        <a:pt x="50948" y="377995"/>
                        <a:pt x="52176" y="381084"/>
                        <a:pt x="53403" y="383556"/>
                      </a:cubicBezTo>
                      <a:cubicBezTo>
                        <a:pt x="54631" y="386028"/>
                        <a:pt x="56473" y="388500"/>
                        <a:pt x="57700" y="390972"/>
                      </a:cubicBezTo>
                      <a:cubicBezTo>
                        <a:pt x="60769" y="395297"/>
                        <a:pt x="63839" y="398387"/>
                        <a:pt x="66908" y="401477"/>
                      </a:cubicBezTo>
                      <a:cubicBezTo>
                        <a:pt x="69977" y="404567"/>
                        <a:pt x="73046" y="406421"/>
                        <a:pt x="76729" y="408274"/>
                      </a:cubicBezTo>
                      <a:lnTo>
                        <a:pt x="79574" y="409454"/>
                      </a:lnTo>
                      <a:lnTo>
                        <a:pt x="78288" y="405301"/>
                      </a:lnTo>
                      <a:lnTo>
                        <a:pt x="73660" y="402713"/>
                      </a:lnTo>
                      <a:cubicBezTo>
                        <a:pt x="71205" y="401477"/>
                        <a:pt x="69363" y="399623"/>
                        <a:pt x="67522" y="397769"/>
                      </a:cubicBezTo>
                      <a:cubicBezTo>
                        <a:pt x="62611" y="393444"/>
                        <a:pt x="58928" y="387882"/>
                        <a:pt x="55245" y="380467"/>
                      </a:cubicBezTo>
                      <a:cubicBezTo>
                        <a:pt x="53403" y="376759"/>
                        <a:pt x="51562" y="373051"/>
                        <a:pt x="49721" y="369961"/>
                      </a:cubicBezTo>
                      <a:cubicBezTo>
                        <a:pt x="48493" y="366254"/>
                        <a:pt x="46651" y="363782"/>
                        <a:pt x="45424" y="360692"/>
                      </a:cubicBezTo>
                      <a:cubicBezTo>
                        <a:pt x="43582" y="358220"/>
                        <a:pt x="42355" y="355748"/>
                        <a:pt x="40513" y="353895"/>
                      </a:cubicBezTo>
                      <a:cubicBezTo>
                        <a:pt x="39285" y="352041"/>
                        <a:pt x="38058" y="350187"/>
                        <a:pt x="36830" y="348951"/>
                      </a:cubicBezTo>
                      <a:cubicBezTo>
                        <a:pt x="31919" y="342771"/>
                        <a:pt x="28236" y="341535"/>
                        <a:pt x="28236" y="341535"/>
                      </a:cubicBezTo>
                      <a:close/>
                      <a:moveTo>
                        <a:pt x="124842" y="308074"/>
                      </a:moveTo>
                      <a:cubicBezTo>
                        <a:pt x="124842" y="308074"/>
                        <a:pt x="121122" y="308074"/>
                        <a:pt x="115541" y="311774"/>
                      </a:cubicBezTo>
                      <a:cubicBezTo>
                        <a:pt x="113060" y="313624"/>
                        <a:pt x="109960" y="316091"/>
                        <a:pt x="107479" y="319791"/>
                      </a:cubicBezTo>
                      <a:cubicBezTo>
                        <a:pt x="104379" y="323490"/>
                        <a:pt x="101278" y="328423"/>
                        <a:pt x="99418" y="334590"/>
                      </a:cubicBezTo>
                      <a:cubicBezTo>
                        <a:pt x="98798" y="336440"/>
                        <a:pt x="98177" y="337673"/>
                        <a:pt x="97557" y="339523"/>
                      </a:cubicBezTo>
                      <a:lnTo>
                        <a:pt x="96435" y="342870"/>
                      </a:lnTo>
                      <a:lnTo>
                        <a:pt x="91711" y="350996"/>
                      </a:lnTo>
                      <a:lnTo>
                        <a:pt x="84535" y="361105"/>
                      </a:lnTo>
                      <a:lnTo>
                        <a:pt x="83324" y="362138"/>
                      </a:lnTo>
                      <a:lnTo>
                        <a:pt x="83868" y="364486"/>
                      </a:lnTo>
                      <a:lnTo>
                        <a:pt x="91711" y="350996"/>
                      </a:lnTo>
                      <a:lnTo>
                        <a:pt x="91976" y="350622"/>
                      </a:lnTo>
                      <a:cubicBezTo>
                        <a:pt x="93837" y="348156"/>
                        <a:pt x="95077" y="345689"/>
                        <a:pt x="96317" y="343223"/>
                      </a:cubicBezTo>
                      <a:lnTo>
                        <a:pt x="96435" y="342870"/>
                      </a:lnTo>
                      <a:lnTo>
                        <a:pt x="103759" y="330273"/>
                      </a:lnTo>
                      <a:cubicBezTo>
                        <a:pt x="106859" y="322257"/>
                        <a:pt x="111820" y="316091"/>
                        <a:pt x="116781" y="313008"/>
                      </a:cubicBezTo>
                      <a:cubicBezTo>
                        <a:pt x="121122" y="309308"/>
                        <a:pt x="124842" y="308074"/>
                        <a:pt x="124842" y="308074"/>
                      </a:cubicBezTo>
                      <a:close/>
                      <a:moveTo>
                        <a:pt x="45039" y="248137"/>
                      </a:moveTo>
                      <a:cubicBezTo>
                        <a:pt x="45039" y="248137"/>
                        <a:pt x="47537" y="251844"/>
                        <a:pt x="49409" y="258023"/>
                      </a:cubicBezTo>
                      <a:cubicBezTo>
                        <a:pt x="50658" y="261113"/>
                        <a:pt x="51907" y="264820"/>
                        <a:pt x="52531" y="268528"/>
                      </a:cubicBezTo>
                      <a:cubicBezTo>
                        <a:pt x="53780" y="272853"/>
                        <a:pt x="53780" y="277796"/>
                        <a:pt x="54404" y="282739"/>
                      </a:cubicBezTo>
                      <a:cubicBezTo>
                        <a:pt x="54404" y="295097"/>
                        <a:pt x="56901" y="304365"/>
                        <a:pt x="60023" y="311162"/>
                      </a:cubicBezTo>
                      <a:lnTo>
                        <a:pt x="70809" y="325396"/>
                      </a:lnTo>
                      <a:lnTo>
                        <a:pt x="71080" y="321321"/>
                      </a:lnTo>
                      <a:lnTo>
                        <a:pt x="71096" y="321081"/>
                      </a:lnTo>
                      <a:lnTo>
                        <a:pt x="69387" y="319813"/>
                      </a:lnTo>
                      <a:cubicBezTo>
                        <a:pt x="63768" y="314252"/>
                        <a:pt x="58150" y="304983"/>
                        <a:pt x="57525" y="289536"/>
                      </a:cubicBezTo>
                      <a:cubicBezTo>
                        <a:pt x="56901" y="285211"/>
                        <a:pt x="56901" y="282121"/>
                        <a:pt x="56277" y="278414"/>
                      </a:cubicBezTo>
                      <a:cubicBezTo>
                        <a:pt x="55652" y="275324"/>
                        <a:pt x="55652" y="272235"/>
                        <a:pt x="55028" y="269763"/>
                      </a:cubicBezTo>
                      <a:cubicBezTo>
                        <a:pt x="53780" y="264202"/>
                        <a:pt x="52531" y="259877"/>
                        <a:pt x="50658" y="256788"/>
                      </a:cubicBezTo>
                      <a:cubicBezTo>
                        <a:pt x="48161" y="250609"/>
                        <a:pt x="45039" y="248137"/>
                        <a:pt x="45039" y="248137"/>
                      </a:cubicBezTo>
                      <a:close/>
                      <a:moveTo>
                        <a:pt x="141867" y="242132"/>
                      </a:moveTo>
                      <a:cubicBezTo>
                        <a:pt x="141867" y="242132"/>
                        <a:pt x="138134" y="241510"/>
                        <a:pt x="132535" y="243998"/>
                      </a:cubicBezTo>
                      <a:cubicBezTo>
                        <a:pt x="129425" y="245242"/>
                        <a:pt x="125692" y="247107"/>
                        <a:pt x="122581" y="249595"/>
                      </a:cubicBezTo>
                      <a:cubicBezTo>
                        <a:pt x="118848" y="252704"/>
                        <a:pt x="115116" y="257058"/>
                        <a:pt x="110761" y="262033"/>
                      </a:cubicBezTo>
                      <a:cubicBezTo>
                        <a:pt x="107650" y="267630"/>
                        <a:pt x="103295" y="271984"/>
                        <a:pt x="99562" y="275093"/>
                      </a:cubicBezTo>
                      <a:cubicBezTo>
                        <a:pt x="95830" y="278203"/>
                        <a:pt x="92719" y="280068"/>
                        <a:pt x="88986" y="281934"/>
                      </a:cubicBezTo>
                      <a:lnTo>
                        <a:pt x="88372" y="282170"/>
                      </a:lnTo>
                      <a:lnTo>
                        <a:pt x="87518" y="286022"/>
                      </a:lnTo>
                      <a:lnTo>
                        <a:pt x="100185" y="277581"/>
                      </a:lnTo>
                      <a:cubicBezTo>
                        <a:pt x="101429" y="276959"/>
                        <a:pt x="102673" y="275715"/>
                        <a:pt x="103917" y="273849"/>
                      </a:cubicBezTo>
                      <a:cubicBezTo>
                        <a:pt x="105784" y="272605"/>
                        <a:pt x="107028" y="271362"/>
                        <a:pt x="108272" y="270118"/>
                      </a:cubicBezTo>
                      <a:cubicBezTo>
                        <a:pt x="109517" y="268252"/>
                        <a:pt x="110761" y="266386"/>
                        <a:pt x="112627" y="265143"/>
                      </a:cubicBezTo>
                      <a:cubicBezTo>
                        <a:pt x="113871" y="263277"/>
                        <a:pt x="115116" y="261411"/>
                        <a:pt x="116360" y="258924"/>
                      </a:cubicBezTo>
                      <a:cubicBezTo>
                        <a:pt x="118848" y="255814"/>
                        <a:pt x="121959" y="252704"/>
                        <a:pt x="124448" y="250217"/>
                      </a:cubicBezTo>
                      <a:cubicBezTo>
                        <a:pt x="127558" y="248351"/>
                        <a:pt x="130669" y="246485"/>
                        <a:pt x="133157" y="245242"/>
                      </a:cubicBezTo>
                      <a:cubicBezTo>
                        <a:pt x="138134" y="242754"/>
                        <a:pt x="141867" y="242132"/>
                        <a:pt x="141867" y="242132"/>
                      </a:cubicBezTo>
                      <a:close/>
                      <a:moveTo>
                        <a:pt x="171069" y="182124"/>
                      </a:moveTo>
                      <a:cubicBezTo>
                        <a:pt x="171069" y="182124"/>
                        <a:pt x="168000" y="180897"/>
                        <a:pt x="162475" y="182737"/>
                      </a:cubicBezTo>
                      <a:cubicBezTo>
                        <a:pt x="156337" y="183964"/>
                        <a:pt x="148971" y="187644"/>
                        <a:pt x="139763" y="196844"/>
                      </a:cubicBezTo>
                      <a:cubicBezTo>
                        <a:pt x="131170" y="205431"/>
                        <a:pt x="122576" y="209725"/>
                        <a:pt x="115824" y="211565"/>
                      </a:cubicBezTo>
                      <a:lnTo>
                        <a:pt x="113611" y="211811"/>
                      </a:lnTo>
                      <a:lnTo>
                        <a:pt x="112092" y="215327"/>
                      </a:lnTo>
                      <a:lnTo>
                        <a:pt x="126873" y="209725"/>
                      </a:lnTo>
                      <a:cubicBezTo>
                        <a:pt x="129942" y="207885"/>
                        <a:pt x="133011" y="206045"/>
                        <a:pt x="136081" y="203591"/>
                      </a:cubicBezTo>
                      <a:cubicBezTo>
                        <a:pt x="138536" y="201138"/>
                        <a:pt x="141605" y="198071"/>
                        <a:pt x="145288" y="195004"/>
                      </a:cubicBezTo>
                      <a:cubicBezTo>
                        <a:pt x="151426" y="188871"/>
                        <a:pt x="157565" y="185804"/>
                        <a:pt x="162475" y="183964"/>
                      </a:cubicBezTo>
                      <a:cubicBezTo>
                        <a:pt x="167386" y="182124"/>
                        <a:pt x="171069" y="182124"/>
                        <a:pt x="171069" y="182124"/>
                      </a:cubicBezTo>
                      <a:close/>
                      <a:moveTo>
                        <a:pt x="80943" y="171997"/>
                      </a:moveTo>
                      <a:cubicBezTo>
                        <a:pt x="80943" y="171997"/>
                        <a:pt x="82197" y="175714"/>
                        <a:pt x="83452" y="181290"/>
                      </a:cubicBezTo>
                      <a:cubicBezTo>
                        <a:pt x="83452" y="184387"/>
                        <a:pt x="84079" y="188104"/>
                        <a:pt x="84079" y="191821"/>
                      </a:cubicBezTo>
                      <a:cubicBezTo>
                        <a:pt x="84079" y="195538"/>
                        <a:pt x="84079" y="200495"/>
                        <a:pt x="82824" y="204831"/>
                      </a:cubicBezTo>
                      <a:cubicBezTo>
                        <a:pt x="82197" y="207309"/>
                        <a:pt x="81570" y="209787"/>
                        <a:pt x="81570" y="212265"/>
                      </a:cubicBezTo>
                      <a:cubicBezTo>
                        <a:pt x="81570" y="214743"/>
                        <a:pt x="80943" y="217221"/>
                        <a:pt x="80943" y="219080"/>
                      </a:cubicBezTo>
                      <a:cubicBezTo>
                        <a:pt x="80943" y="224036"/>
                        <a:pt x="81570" y="227753"/>
                        <a:pt x="82197" y="231470"/>
                      </a:cubicBezTo>
                      <a:lnTo>
                        <a:pt x="88233" y="246377"/>
                      </a:lnTo>
                      <a:lnTo>
                        <a:pt x="89729" y="243079"/>
                      </a:lnTo>
                      <a:lnTo>
                        <a:pt x="88469" y="241382"/>
                      </a:lnTo>
                      <a:cubicBezTo>
                        <a:pt x="84706" y="235187"/>
                        <a:pt x="82197" y="225275"/>
                        <a:pt x="84079" y="211026"/>
                      </a:cubicBezTo>
                      <a:cubicBezTo>
                        <a:pt x="85960" y="204212"/>
                        <a:pt x="85960" y="198017"/>
                        <a:pt x="85960" y="193060"/>
                      </a:cubicBezTo>
                      <a:cubicBezTo>
                        <a:pt x="85960" y="188104"/>
                        <a:pt x="85333" y="184387"/>
                        <a:pt x="84706" y="181290"/>
                      </a:cubicBezTo>
                      <a:cubicBezTo>
                        <a:pt x="82824" y="174475"/>
                        <a:pt x="80943" y="171997"/>
                        <a:pt x="80943" y="171997"/>
                      </a:cubicBezTo>
                      <a:close/>
                      <a:moveTo>
                        <a:pt x="197340" y="125716"/>
                      </a:moveTo>
                      <a:cubicBezTo>
                        <a:pt x="191762" y="126320"/>
                        <a:pt x="184324" y="129344"/>
                        <a:pt x="174408" y="137206"/>
                      </a:cubicBezTo>
                      <a:cubicBezTo>
                        <a:pt x="170069" y="140835"/>
                        <a:pt x="165731" y="143254"/>
                        <a:pt x="161392" y="145068"/>
                      </a:cubicBezTo>
                      <a:cubicBezTo>
                        <a:pt x="157674" y="146882"/>
                        <a:pt x="153955" y="147487"/>
                        <a:pt x="150236" y="148092"/>
                      </a:cubicBezTo>
                      <a:lnTo>
                        <a:pt x="148663" y="148092"/>
                      </a:lnTo>
                      <a:lnTo>
                        <a:pt x="146883" y="150875"/>
                      </a:lnTo>
                      <a:lnTo>
                        <a:pt x="160773" y="147487"/>
                      </a:lnTo>
                      <a:cubicBezTo>
                        <a:pt x="166970" y="145068"/>
                        <a:pt x="173168" y="141439"/>
                        <a:pt x="179986" y="135392"/>
                      </a:cubicBezTo>
                      <a:cubicBezTo>
                        <a:pt x="186184" y="130554"/>
                        <a:pt x="192381" y="128135"/>
                        <a:pt x="197959" y="126925"/>
                      </a:cubicBezTo>
                      <a:cubicBezTo>
                        <a:pt x="202918" y="125716"/>
                        <a:pt x="206017" y="125716"/>
                        <a:pt x="206017" y="125716"/>
                      </a:cubicBezTo>
                      <a:cubicBezTo>
                        <a:pt x="206017" y="125716"/>
                        <a:pt x="202918" y="124506"/>
                        <a:pt x="197340" y="125716"/>
                      </a:cubicBezTo>
                      <a:close/>
                      <a:moveTo>
                        <a:pt x="121904" y="107556"/>
                      </a:moveTo>
                      <a:cubicBezTo>
                        <a:pt x="121904" y="107556"/>
                        <a:pt x="123115" y="111219"/>
                        <a:pt x="123721" y="116714"/>
                      </a:cubicBezTo>
                      <a:cubicBezTo>
                        <a:pt x="123721" y="122210"/>
                        <a:pt x="123721" y="129537"/>
                        <a:pt x="120692" y="137474"/>
                      </a:cubicBezTo>
                      <a:cubicBezTo>
                        <a:pt x="117663" y="147243"/>
                        <a:pt x="116452" y="154570"/>
                        <a:pt x="116452" y="161287"/>
                      </a:cubicBezTo>
                      <a:lnTo>
                        <a:pt x="120251" y="178245"/>
                      </a:lnTo>
                      <a:lnTo>
                        <a:pt x="120908" y="177038"/>
                      </a:lnTo>
                      <a:lnTo>
                        <a:pt x="122547" y="174026"/>
                      </a:lnTo>
                      <a:lnTo>
                        <a:pt x="121298" y="171666"/>
                      </a:lnTo>
                      <a:cubicBezTo>
                        <a:pt x="120086" y="168614"/>
                        <a:pt x="118875" y="164339"/>
                        <a:pt x="118875" y="160065"/>
                      </a:cubicBezTo>
                      <a:cubicBezTo>
                        <a:pt x="118875" y="155181"/>
                        <a:pt x="119481" y="149686"/>
                        <a:pt x="121298" y="143580"/>
                      </a:cubicBezTo>
                      <a:cubicBezTo>
                        <a:pt x="123115" y="137474"/>
                        <a:pt x="124327" y="131979"/>
                        <a:pt x="124932" y="127705"/>
                      </a:cubicBezTo>
                      <a:cubicBezTo>
                        <a:pt x="125538" y="122820"/>
                        <a:pt x="125538" y="119157"/>
                        <a:pt x="124932" y="116104"/>
                      </a:cubicBezTo>
                      <a:cubicBezTo>
                        <a:pt x="123721" y="110609"/>
                        <a:pt x="121904" y="107556"/>
                        <a:pt x="121904" y="107556"/>
                      </a:cubicBezTo>
                      <a:close/>
                      <a:moveTo>
                        <a:pt x="234893" y="73933"/>
                      </a:moveTo>
                      <a:cubicBezTo>
                        <a:pt x="229960" y="74547"/>
                        <a:pt x="221942" y="76388"/>
                        <a:pt x="212691" y="83141"/>
                      </a:cubicBezTo>
                      <a:cubicBezTo>
                        <a:pt x="203440" y="89893"/>
                        <a:pt x="195423" y="91734"/>
                        <a:pt x="189256" y="92348"/>
                      </a:cubicBezTo>
                      <a:lnTo>
                        <a:pt x="187052" y="92074"/>
                      </a:lnTo>
                      <a:lnTo>
                        <a:pt x="185338" y="94336"/>
                      </a:lnTo>
                      <a:lnTo>
                        <a:pt x="218242" y="81913"/>
                      </a:lnTo>
                      <a:cubicBezTo>
                        <a:pt x="229960" y="73319"/>
                        <a:pt x="242911" y="73933"/>
                        <a:pt x="242911" y="73933"/>
                      </a:cubicBezTo>
                      <a:cubicBezTo>
                        <a:pt x="242911" y="73933"/>
                        <a:pt x="240444" y="73319"/>
                        <a:pt x="234893" y="73933"/>
                      </a:cubicBezTo>
                      <a:close/>
                      <a:moveTo>
                        <a:pt x="165863" y="53145"/>
                      </a:moveTo>
                      <a:cubicBezTo>
                        <a:pt x="165863" y="53145"/>
                        <a:pt x="166482" y="56223"/>
                        <a:pt x="166482" y="61763"/>
                      </a:cubicBezTo>
                      <a:cubicBezTo>
                        <a:pt x="166482" y="66687"/>
                        <a:pt x="165245" y="73458"/>
                        <a:pt x="162152" y="80845"/>
                      </a:cubicBezTo>
                      <a:cubicBezTo>
                        <a:pt x="158441" y="89463"/>
                        <a:pt x="156586" y="96850"/>
                        <a:pt x="156586" y="103006"/>
                      </a:cubicBezTo>
                      <a:lnTo>
                        <a:pt x="158238" y="118906"/>
                      </a:lnTo>
                      <a:lnTo>
                        <a:pt x="159048" y="117845"/>
                      </a:lnTo>
                      <a:lnTo>
                        <a:pt x="160763" y="115553"/>
                      </a:lnTo>
                      <a:lnTo>
                        <a:pt x="159678" y="112855"/>
                      </a:lnTo>
                      <a:cubicBezTo>
                        <a:pt x="159060" y="109777"/>
                        <a:pt x="158441" y="106083"/>
                        <a:pt x="158441" y="101774"/>
                      </a:cubicBezTo>
                      <a:cubicBezTo>
                        <a:pt x="159060" y="97465"/>
                        <a:pt x="160297" y="92541"/>
                        <a:pt x="162152" y="87001"/>
                      </a:cubicBezTo>
                      <a:cubicBezTo>
                        <a:pt x="167100" y="75305"/>
                        <a:pt x="167719" y="66687"/>
                        <a:pt x="167719" y="61147"/>
                      </a:cubicBezTo>
                      <a:cubicBezTo>
                        <a:pt x="167100" y="55607"/>
                        <a:pt x="165863" y="53145"/>
                        <a:pt x="165863" y="53145"/>
                      </a:cubicBezTo>
                      <a:close/>
                      <a:moveTo>
                        <a:pt x="246179" y="9656"/>
                      </a:moveTo>
                      <a:cubicBezTo>
                        <a:pt x="246179" y="9656"/>
                        <a:pt x="243701" y="10268"/>
                        <a:pt x="240603" y="12715"/>
                      </a:cubicBezTo>
                      <a:cubicBezTo>
                        <a:pt x="237505" y="15774"/>
                        <a:pt x="233169" y="20669"/>
                        <a:pt x="230691" y="29235"/>
                      </a:cubicBezTo>
                      <a:lnTo>
                        <a:pt x="222852" y="40849"/>
                      </a:lnTo>
                      <a:lnTo>
                        <a:pt x="223162" y="40818"/>
                      </a:lnTo>
                      <a:lnTo>
                        <a:pt x="233169" y="26176"/>
                      </a:lnTo>
                      <a:cubicBezTo>
                        <a:pt x="235027" y="20669"/>
                        <a:pt x="238745" y="16386"/>
                        <a:pt x="241223" y="13939"/>
                      </a:cubicBezTo>
                      <a:cubicBezTo>
                        <a:pt x="243701" y="10880"/>
                        <a:pt x="246179" y="9656"/>
                        <a:pt x="246179" y="9656"/>
                      </a:cubicBezTo>
                      <a:close/>
                      <a:moveTo>
                        <a:pt x="252142" y="402"/>
                      </a:moveTo>
                      <a:cubicBezTo>
                        <a:pt x="258879" y="1549"/>
                        <a:pt x="263525" y="4761"/>
                        <a:pt x="263525" y="4761"/>
                      </a:cubicBezTo>
                      <a:cubicBezTo>
                        <a:pt x="252374" y="9044"/>
                        <a:pt x="252374" y="16386"/>
                        <a:pt x="252374" y="24952"/>
                      </a:cubicBezTo>
                      <a:cubicBezTo>
                        <a:pt x="252374" y="36577"/>
                        <a:pt x="244940" y="42696"/>
                        <a:pt x="236886" y="43920"/>
                      </a:cubicBezTo>
                      <a:lnTo>
                        <a:pt x="224869" y="47243"/>
                      </a:lnTo>
                      <a:lnTo>
                        <a:pt x="224869" y="47553"/>
                      </a:lnTo>
                      <a:cubicBezTo>
                        <a:pt x="224869" y="47553"/>
                        <a:pt x="222409" y="50019"/>
                        <a:pt x="218718" y="53719"/>
                      </a:cubicBezTo>
                      <a:cubicBezTo>
                        <a:pt x="214412" y="58035"/>
                        <a:pt x="208875" y="64201"/>
                        <a:pt x="202109" y="72217"/>
                      </a:cubicBezTo>
                      <a:lnTo>
                        <a:pt x="193118" y="84074"/>
                      </a:lnTo>
                      <a:lnTo>
                        <a:pt x="194189" y="83524"/>
                      </a:lnTo>
                      <a:cubicBezTo>
                        <a:pt x="197890" y="80685"/>
                        <a:pt x="200665" y="77616"/>
                        <a:pt x="203440" y="74547"/>
                      </a:cubicBezTo>
                      <a:cubicBezTo>
                        <a:pt x="208374" y="69022"/>
                        <a:pt x="213308" y="63498"/>
                        <a:pt x="224409" y="61042"/>
                      </a:cubicBezTo>
                      <a:cubicBezTo>
                        <a:pt x="239210" y="58587"/>
                        <a:pt x="249695" y="63498"/>
                        <a:pt x="255862" y="69636"/>
                      </a:cubicBezTo>
                      <a:cubicBezTo>
                        <a:pt x="262646" y="75161"/>
                        <a:pt x="265113" y="81299"/>
                        <a:pt x="265113" y="81299"/>
                      </a:cubicBezTo>
                      <a:cubicBezTo>
                        <a:pt x="250312" y="78230"/>
                        <a:pt x="245994" y="84982"/>
                        <a:pt x="240444" y="93576"/>
                      </a:cubicBezTo>
                      <a:cubicBezTo>
                        <a:pt x="236127" y="99101"/>
                        <a:pt x="231193" y="102784"/>
                        <a:pt x="225642" y="104011"/>
                      </a:cubicBezTo>
                      <a:cubicBezTo>
                        <a:pt x="220709" y="104625"/>
                        <a:pt x="214541" y="104011"/>
                        <a:pt x="209608" y="102170"/>
                      </a:cubicBezTo>
                      <a:cubicBezTo>
                        <a:pt x="201591" y="99101"/>
                        <a:pt x="194807" y="97412"/>
                        <a:pt x="190027" y="96492"/>
                      </a:cubicBezTo>
                      <a:lnTo>
                        <a:pt x="184318" y="95680"/>
                      </a:lnTo>
                      <a:lnTo>
                        <a:pt x="178733" y="103046"/>
                      </a:lnTo>
                      <a:cubicBezTo>
                        <a:pt x="176272" y="106129"/>
                        <a:pt x="174427" y="109212"/>
                        <a:pt x="171966" y="112295"/>
                      </a:cubicBezTo>
                      <a:cubicBezTo>
                        <a:pt x="169505" y="115378"/>
                        <a:pt x="167660" y="119078"/>
                        <a:pt x="165199" y="122161"/>
                      </a:cubicBezTo>
                      <a:cubicBezTo>
                        <a:pt x="162739" y="125860"/>
                        <a:pt x="160278" y="129560"/>
                        <a:pt x="157817" y="133259"/>
                      </a:cubicBezTo>
                      <a:lnTo>
                        <a:pt x="153811" y="139831"/>
                      </a:lnTo>
                      <a:lnTo>
                        <a:pt x="155195" y="139020"/>
                      </a:lnTo>
                      <a:cubicBezTo>
                        <a:pt x="157054" y="137206"/>
                        <a:pt x="158293" y="135392"/>
                        <a:pt x="159533" y="133578"/>
                      </a:cubicBezTo>
                      <a:cubicBezTo>
                        <a:pt x="161392" y="132368"/>
                        <a:pt x="162632" y="130554"/>
                        <a:pt x="163871" y="128739"/>
                      </a:cubicBezTo>
                      <a:cubicBezTo>
                        <a:pt x="168830" y="122087"/>
                        <a:pt x="173788" y="116039"/>
                        <a:pt x="185564" y="113016"/>
                      </a:cubicBezTo>
                      <a:cubicBezTo>
                        <a:pt x="193311" y="111201"/>
                        <a:pt x="199974" y="111504"/>
                        <a:pt x="205629" y="113016"/>
                      </a:cubicBezTo>
                      <a:cubicBezTo>
                        <a:pt x="211285" y="114528"/>
                        <a:pt x="215933" y="117249"/>
                        <a:pt x="219652" y="120273"/>
                      </a:cubicBezTo>
                      <a:cubicBezTo>
                        <a:pt x="226469" y="125716"/>
                        <a:pt x="230188" y="131763"/>
                        <a:pt x="230188" y="131763"/>
                      </a:cubicBezTo>
                      <a:cubicBezTo>
                        <a:pt x="222131" y="130554"/>
                        <a:pt x="217173" y="131763"/>
                        <a:pt x="213454" y="134182"/>
                      </a:cubicBezTo>
                      <a:cubicBezTo>
                        <a:pt x="211595" y="135997"/>
                        <a:pt x="209735" y="137206"/>
                        <a:pt x="208496" y="139625"/>
                      </a:cubicBezTo>
                      <a:cubicBezTo>
                        <a:pt x="207256" y="141439"/>
                        <a:pt x="206017" y="143254"/>
                        <a:pt x="204777" y="145673"/>
                      </a:cubicBezTo>
                      <a:cubicBezTo>
                        <a:pt x="197340" y="158373"/>
                        <a:pt x="184324" y="160187"/>
                        <a:pt x="173168" y="156558"/>
                      </a:cubicBezTo>
                      <a:cubicBezTo>
                        <a:pt x="164491" y="154139"/>
                        <a:pt x="157054" y="152930"/>
                        <a:pt x="151476" y="152325"/>
                      </a:cubicBezTo>
                      <a:lnTo>
                        <a:pt x="146209" y="151930"/>
                      </a:lnTo>
                      <a:lnTo>
                        <a:pt x="135672" y="168405"/>
                      </a:lnTo>
                      <a:cubicBezTo>
                        <a:pt x="133211" y="172721"/>
                        <a:pt x="130750" y="177038"/>
                        <a:pt x="128290" y="181354"/>
                      </a:cubicBezTo>
                      <a:cubicBezTo>
                        <a:pt x="127060" y="183204"/>
                        <a:pt x="125829" y="185670"/>
                        <a:pt x="124599" y="188136"/>
                      </a:cubicBezTo>
                      <a:cubicBezTo>
                        <a:pt x="123369" y="189986"/>
                        <a:pt x="122138" y="192452"/>
                        <a:pt x="120908" y="194919"/>
                      </a:cubicBezTo>
                      <a:lnTo>
                        <a:pt x="117554" y="202683"/>
                      </a:lnTo>
                      <a:lnTo>
                        <a:pt x="119507" y="201138"/>
                      </a:lnTo>
                      <a:cubicBezTo>
                        <a:pt x="122576" y="196844"/>
                        <a:pt x="125031" y="193164"/>
                        <a:pt x="127487" y="189484"/>
                      </a:cubicBezTo>
                      <a:cubicBezTo>
                        <a:pt x="129942" y="185804"/>
                        <a:pt x="131784" y="182124"/>
                        <a:pt x="134853" y="178444"/>
                      </a:cubicBezTo>
                      <a:cubicBezTo>
                        <a:pt x="136694" y="177217"/>
                        <a:pt x="138536" y="175377"/>
                        <a:pt x="140377" y="174150"/>
                      </a:cubicBezTo>
                      <a:cubicBezTo>
                        <a:pt x="142833" y="172924"/>
                        <a:pt x="145288" y="171697"/>
                        <a:pt x="148357" y="170470"/>
                      </a:cubicBezTo>
                      <a:cubicBezTo>
                        <a:pt x="156337" y="167710"/>
                        <a:pt x="163243" y="167403"/>
                        <a:pt x="169228" y="168477"/>
                      </a:cubicBezTo>
                      <a:cubicBezTo>
                        <a:pt x="175213" y="169550"/>
                        <a:pt x="180277" y="172004"/>
                        <a:pt x="184573" y="174764"/>
                      </a:cubicBezTo>
                      <a:cubicBezTo>
                        <a:pt x="188256" y="177830"/>
                        <a:pt x="191325" y="180284"/>
                        <a:pt x="193781" y="182737"/>
                      </a:cubicBezTo>
                      <a:cubicBezTo>
                        <a:pt x="195622" y="185191"/>
                        <a:pt x="196850" y="186417"/>
                        <a:pt x="196850" y="186417"/>
                      </a:cubicBezTo>
                      <a:cubicBezTo>
                        <a:pt x="188256" y="185804"/>
                        <a:pt x="183346" y="187644"/>
                        <a:pt x="179663" y="190711"/>
                      </a:cubicBezTo>
                      <a:cubicBezTo>
                        <a:pt x="177821" y="191938"/>
                        <a:pt x="176593" y="193778"/>
                        <a:pt x="175366" y="196231"/>
                      </a:cubicBezTo>
                      <a:cubicBezTo>
                        <a:pt x="174138" y="198071"/>
                        <a:pt x="172911" y="200524"/>
                        <a:pt x="172297" y="202978"/>
                      </a:cubicBezTo>
                      <a:cubicBezTo>
                        <a:pt x="170455" y="206658"/>
                        <a:pt x="168614" y="209725"/>
                        <a:pt x="166158" y="211565"/>
                      </a:cubicBezTo>
                      <a:cubicBezTo>
                        <a:pt x="163703" y="214018"/>
                        <a:pt x="161248" y="215245"/>
                        <a:pt x="158792" y="216472"/>
                      </a:cubicBezTo>
                      <a:cubicBezTo>
                        <a:pt x="153268" y="218925"/>
                        <a:pt x="146516" y="218925"/>
                        <a:pt x="140377" y="217698"/>
                      </a:cubicBezTo>
                      <a:cubicBezTo>
                        <a:pt x="131170" y="216165"/>
                        <a:pt x="123343" y="215858"/>
                        <a:pt x="117819" y="215935"/>
                      </a:cubicBezTo>
                      <a:lnTo>
                        <a:pt x="111666" y="216313"/>
                      </a:lnTo>
                      <a:lnTo>
                        <a:pt x="95071" y="254728"/>
                      </a:lnTo>
                      <a:lnTo>
                        <a:pt x="92225" y="265733"/>
                      </a:lnTo>
                      <a:lnTo>
                        <a:pt x="96452" y="256436"/>
                      </a:lnTo>
                      <a:cubicBezTo>
                        <a:pt x="100185" y="247729"/>
                        <a:pt x="103295" y="239644"/>
                        <a:pt x="115738" y="233425"/>
                      </a:cubicBezTo>
                      <a:cubicBezTo>
                        <a:pt x="123203" y="229072"/>
                        <a:pt x="130669" y="228450"/>
                        <a:pt x="137512" y="228450"/>
                      </a:cubicBezTo>
                      <a:cubicBezTo>
                        <a:pt x="143734" y="229072"/>
                        <a:pt x="149955" y="230938"/>
                        <a:pt x="154310" y="233425"/>
                      </a:cubicBezTo>
                      <a:cubicBezTo>
                        <a:pt x="164264" y="237779"/>
                        <a:pt x="169863" y="243998"/>
                        <a:pt x="169863" y="243998"/>
                      </a:cubicBezTo>
                      <a:cubicBezTo>
                        <a:pt x="164886" y="243998"/>
                        <a:pt x="161153" y="244620"/>
                        <a:pt x="158665" y="245242"/>
                      </a:cubicBezTo>
                      <a:cubicBezTo>
                        <a:pt x="155554" y="246485"/>
                        <a:pt x="153688" y="248351"/>
                        <a:pt x="152443" y="249595"/>
                      </a:cubicBezTo>
                      <a:cubicBezTo>
                        <a:pt x="150577" y="251461"/>
                        <a:pt x="149333" y="253948"/>
                        <a:pt x="148711" y="255814"/>
                      </a:cubicBezTo>
                      <a:cubicBezTo>
                        <a:pt x="147466" y="258302"/>
                        <a:pt x="146844" y="260789"/>
                        <a:pt x="146222" y="263899"/>
                      </a:cubicBezTo>
                      <a:cubicBezTo>
                        <a:pt x="145600" y="267630"/>
                        <a:pt x="143734" y="270118"/>
                        <a:pt x="141867" y="273227"/>
                      </a:cubicBezTo>
                      <a:cubicBezTo>
                        <a:pt x="140001" y="275715"/>
                        <a:pt x="137512" y="277581"/>
                        <a:pt x="135024" y="278825"/>
                      </a:cubicBezTo>
                      <a:cubicBezTo>
                        <a:pt x="129425" y="281934"/>
                        <a:pt x="123203" y="283800"/>
                        <a:pt x="116360" y="283800"/>
                      </a:cubicBezTo>
                      <a:cubicBezTo>
                        <a:pt x="106406" y="283800"/>
                        <a:pt x="97696" y="285044"/>
                        <a:pt x="92097" y="286287"/>
                      </a:cubicBezTo>
                      <a:lnTo>
                        <a:pt x="87146" y="287702"/>
                      </a:lnTo>
                      <a:lnTo>
                        <a:pt x="87074" y="288025"/>
                      </a:lnTo>
                      <a:cubicBezTo>
                        <a:pt x="86459" y="290491"/>
                        <a:pt x="85844" y="293574"/>
                        <a:pt x="85229" y="296040"/>
                      </a:cubicBezTo>
                      <a:cubicBezTo>
                        <a:pt x="83999" y="300356"/>
                        <a:pt x="83999" y="300356"/>
                        <a:pt x="83999" y="300356"/>
                      </a:cubicBezTo>
                      <a:cubicBezTo>
                        <a:pt x="82768" y="304673"/>
                        <a:pt x="82768" y="304673"/>
                        <a:pt x="82768" y="304673"/>
                      </a:cubicBezTo>
                      <a:cubicBezTo>
                        <a:pt x="82153" y="307756"/>
                        <a:pt x="81538" y="310222"/>
                        <a:pt x="80923" y="313305"/>
                      </a:cubicBezTo>
                      <a:cubicBezTo>
                        <a:pt x="80923" y="316388"/>
                        <a:pt x="80308" y="319471"/>
                        <a:pt x="80308" y="321937"/>
                      </a:cubicBezTo>
                      <a:cubicBezTo>
                        <a:pt x="79693" y="328103"/>
                        <a:pt x="80308" y="333653"/>
                        <a:pt x="80308" y="339818"/>
                      </a:cubicBezTo>
                      <a:cubicBezTo>
                        <a:pt x="80308" y="342901"/>
                        <a:pt x="80923" y="345368"/>
                        <a:pt x="80923" y="348451"/>
                      </a:cubicBezTo>
                      <a:lnTo>
                        <a:pt x="81182" y="350267"/>
                      </a:lnTo>
                      <a:lnTo>
                        <a:pt x="81434" y="349389"/>
                      </a:lnTo>
                      <a:cubicBezTo>
                        <a:pt x="82054" y="346306"/>
                        <a:pt x="82675" y="343839"/>
                        <a:pt x="82675" y="341373"/>
                      </a:cubicBezTo>
                      <a:cubicBezTo>
                        <a:pt x="82675" y="338290"/>
                        <a:pt x="82675" y="335823"/>
                        <a:pt x="83295" y="333357"/>
                      </a:cubicBezTo>
                      <a:cubicBezTo>
                        <a:pt x="83295" y="330890"/>
                        <a:pt x="83295" y="329040"/>
                        <a:pt x="83915" y="326574"/>
                      </a:cubicBezTo>
                      <a:cubicBezTo>
                        <a:pt x="83915" y="324107"/>
                        <a:pt x="84535" y="321640"/>
                        <a:pt x="85775" y="319174"/>
                      </a:cubicBezTo>
                      <a:cubicBezTo>
                        <a:pt x="87015" y="314857"/>
                        <a:pt x="90116" y="309924"/>
                        <a:pt x="95697" y="305608"/>
                      </a:cubicBezTo>
                      <a:cubicBezTo>
                        <a:pt x="98798" y="302525"/>
                        <a:pt x="102518" y="300675"/>
                        <a:pt x="106239" y="298825"/>
                      </a:cubicBezTo>
                      <a:cubicBezTo>
                        <a:pt x="109960" y="297592"/>
                        <a:pt x="113680" y="296358"/>
                        <a:pt x="116781" y="295742"/>
                      </a:cubicBezTo>
                      <a:cubicBezTo>
                        <a:pt x="123602" y="295125"/>
                        <a:pt x="129803" y="295742"/>
                        <a:pt x="135384" y="296975"/>
                      </a:cubicBezTo>
                      <a:cubicBezTo>
                        <a:pt x="140966" y="298208"/>
                        <a:pt x="145306" y="300058"/>
                        <a:pt x="148407" y="301291"/>
                      </a:cubicBezTo>
                      <a:cubicBezTo>
                        <a:pt x="152128" y="303141"/>
                        <a:pt x="153988" y="303758"/>
                        <a:pt x="153988" y="303758"/>
                      </a:cubicBezTo>
                      <a:cubicBezTo>
                        <a:pt x="144686" y="305608"/>
                        <a:pt x="139725" y="308691"/>
                        <a:pt x="137245" y="313008"/>
                      </a:cubicBezTo>
                      <a:cubicBezTo>
                        <a:pt x="136625" y="314857"/>
                        <a:pt x="136005" y="316707"/>
                        <a:pt x="135384" y="319174"/>
                      </a:cubicBezTo>
                      <a:cubicBezTo>
                        <a:pt x="135384" y="321640"/>
                        <a:pt x="135384" y="324107"/>
                        <a:pt x="135384" y="326574"/>
                      </a:cubicBezTo>
                      <a:cubicBezTo>
                        <a:pt x="135384" y="329657"/>
                        <a:pt x="135384" y="332740"/>
                        <a:pt x="134144" y="335823"/>
                      </a:cubicBezTo>
                      <a:cubicBezTo>
                        <a:pt x="133524" y="337056"/>
                        <a:pt x="132904" y="338290"/>
                        <a:pt x="131664" y="339523"/>
                      </a:cubicBezTo>
                      <a:cubicBezTo>
                        <a:pt x="131044" y="340756"/>
                        <a:pt x="130424" y="341989"/>
                        <a:pt x="129183" y="343223"/>
                      </a:cubicBezTo>
                      <a:cubicBezTo>
                        <a:pt x="126703" y="345073"/>
                        <a:pt x="124222" y="346923"/>
                        <a:pt x="121122" y="348772"/>
                      </a:cubicBezTo>
                      <a:cubicBezTo>
                        <a:pt x="118641" y="350622"/>
                        <a:pt x="115541" y="351856"/>
                        <a:pt x="111820" y="353089"/>
                      </a:cubicBezTo>
                      <a:cubicBezTo>
                        <a:pt x="101898" y="356789"/>
                        <a:pt x="93837" y="360489"/>
                        <a:pt x="88876" y="364188"/>
                      </a:cubicBezTo>
                      <a:lnTo>
                        <a:pt x="84497" y="367203"/>
                      </a:lnTo>
                      <a:lnTo>
                        <a:pt x="90150" y="391612"/>
                      </a:lnTo>
                      <a:cubicBezTo>
                        <a:pt x="91996" y="397162"/>
                        <a:pt x="93841" y="402094"/>
                        <a:pt x="96302" y="407644"/>
                      </a:cubicBezTo>
                      <a:lnTo>
                        <a:pt x="101612" y="419176"/>
                      </a:lnTo>
                      <a:lnTo>
                        <a:pt x="99559" y="412495"/>
                      </a:lnTo>
                      <a:cubicBezTo>
                        <a:pt x="98328" y="410647"/>
                        <a:pt x="97097" y="408182"/>
                        <a:pt x="96481" y="405717"/>
                      </a:cubicBezTo>
                      <a:cubicBezTo>
                        <a:pt x="95866" y="403252"/>
                        <a:pt x="95250" y="400788"/>
                        <a:pt x="95250" y="397707"/>
                      </a:cubicBezTo>
                      <a:cubicBezTo>
                        <a:pt x="95250" y="395242"/>
                        <a:pt x="95250" y="392777"/>
                        <a:pt x="95866" y="389696"/>
                      </a:cubicBezTo>
                      <a:cubicBezTo>
                        <a:pt x="96481" y="386615"/>
                        <a:pt x="97712" y="384150"/>
                        <a:pt x="98943" y="380453"/>
                      </a:cubicBezTo>
                      <a:cubicBezTo>
                        <a:pt x="101406" y="376756"/>
                        <a:pt x="104483" y="373058"/>
                        <a:pt x="106946" y="369977"/>
                      </a:cubicBezTo>
                      <a:cubicBezTo>
                        <a:pt x="110023" y="367513"/>
                        <a:pt x="113101" y="365048"/>
                        <a:pt x="116179" y="363815"/>
                      </a:cubicBezTo>
                      <a:cubicBezTo>
                        <a:pt x="122950" y="360118"/>
                        <a:pt x="129106" y="358886"/>
                        <a:pt x="135261" y="357653"/>
                      </a:cubicBezTo>
                      <a:cubicBezTo>
                        <a:pt x="140802" y="357037"/>
                        <a:pt x="146342" y="357037"/>
                        <a:pt x="150035" y="357037"/>
                      </a:cubicBezTo>
                      <a:cubicBezTo>
                        <a:pt x="153728" y="357037"/>
                        <a:pt x="155575" y="357653"/>
                        <a:pt x="155575" y="357653"/>
                      </a:cubicBezTo>
                      <a:cubicBezTo>
                        <a:pt x="151266" y="359502"/>
                        <a:pt x="148188" y="361967"/>
                        <a:pt x="146342" y="363815"/>
                      </a:cubicBezTo>
                      <a:cubicBezTo>
                        <a:pt x="144495" y="366280"/>
                        <a:pt x="143264" y="368129"/>
                        <a:pt x="143264" y="370594"/>
                      </a:cubicBezTo>
                      <a:cubicBezTo>
                        <a:pt x="142648" y="372442"/>
                        <a:pt x="143264" y="374907"/>
                        <a:pt x="143879" y="376756"/>
                      </a:cubicBezTo>
                      <a:cubicBezTo>
                        <a:pt x="143879" y="377988"/>
                        <a:pt x="144495" y="378604"/>
                        <a:pt x="145110" y="379837"/>
                      </a:cubicBezTo>
                      <a:cubicBezTo>
                        <a:pt x="145726" y="381069"/>
                        <a:pt x="145726" y="381685"/>
                        <a:pt x="146342" y="382918"/>
                      </a:cubicBezTo>
                      <a:cubicBezTo>
                        <a:pt x="147573" y="384766"/>
                        <a:pt x="147573" y="385999"/>
                        <a:pt x="148188" y="387231"/>
                      </a:cubicBezTo>
                      <a:cubicBezTo>
                        <a:pt x="148804" y="389080"/>
                        <a:pt x="148804" y="390312"/>
                        <a:pt x="148804" y="392161"/>
                      </a:cubicBezTo>
                      <a:cubicBezTo>
                        <a:pt x="148804" y="395242"/>
                        <a:pt x="148188" y="397707"/>
                        <a:pt x="147573" y="400788"/>
                      </a:cubicBezTo>
                      <a:cubicBezTo>
                        <a:pt x="145110" y="406950"/>
                        <a:pt x="140802" y="413112"/>
                        <a:pt x="135877" y="418041"/>
                      </a:cubicBezTo>
                      <a:cubicBezTo>
                        <a:pt x="127259" y="426052"/>
                        <a:pt x="122335" y="434063"/>
                        <a:pt x="118641" y="439608"/>
                      </a:cubicBezTo>
                      <a:lnTo>
                        <a:pt x="115556" y="445271"/>
                      </a:lnTo>
                      <a:lnTo>
                        <a:pt x="120293" y="453888"/>
                      </a:lnTo>
                      <a:cubicBezTo>
                        <a:pt x="127060" y="463754"/>
                        <a:pt x="134441" y="472386"/>
                        <a:pt x="143054" y="480402"/>
                      </a:cubicBezTo>
                      <a:lnTo>
                        <a:pt x="155565" y="491151"/>
                      </a:lnTo>
                      <a:lnTo>
                        <a:pt x="149159" y="483210"/>
                      </a:lnTo>
                      <a:cubicBezTo>
                        <a:pt x="145449" y="479512"/>
                        <a:pt x="141739" y="475197"/>
                        <a:pt x="138648" y="470265"/>
                      </a:cubicBezTo>
                      <a:cubicBezTo>
                        <a:pt x="136175" y="465334"/>
                        <a:pt x="134938" y="459170"/>
                        <a:pt x="134938" y="451156"/>
                      </a:cubicBezTo>
                      <a:cubicBezTo>
                        <a:pt x="135556" y="448691"/>
                        <a:pt x="135556" y="446225"/>
                        <a:pt x="136175" y="444376"/>
                      </a:cubicBezTo>
                      <a:cubicBezTo>
                        <a:pt x="136793" y="441910"/>
                        <a:pt x="137411" y="439444"/>
                        <a:pt x="138029" y="437595"/>
                      </a:cubicBezTo>
                      <a:cubicBezTo>
                        <a:pt x="139884" y="433280"/>
                        <a:pt x="141739" y="430198"/>
                        <a:pt x="144212" y="427116"/>
                      </a:cubicBezTo>
                      <a:cubicBezTo>
                        <a:pt x="148540" y="420951"/>
                        <a:pt x="154105" y="416020"/>
                        <a:pt x="159670" y="412938"/>
                      </a:cubicBezTo>
                      <a:cubicBezTo>
                        <a:pt x="164616" y="409239"/>
                        <a:pt x="169563" y="406774"/>
                        <a:pt x="173272" y="405541"/>
                      </a:cubicBezTo>
                      <a:cubicBezTo>
                        <a:pt x="176982" y="403691"/>
                        <a:pt x="179455" y="403075"/>
                        <a:pt x="179455" y="403075"/>
                      </a:cubicBezTo>
                      <a:cubicBezTo>
                        <a:pt x="173272" y="411705"/>
                        <a:pt x="172036" y="417869"/>
                        <a:pt x="173272" y="422801"/>
                      </a:cubicBezTo>
                      <a:cubicBezTo>
                        <a:pt x="173891" y="424034"/>
                        <a:pt x="174509" y="424650"/>
                        <a:pt x="175127" y="425883"/>
                      </a:cubicBezTo>
                      <a:cubicBezTo>
                        <a:pt x="175745" y="427116"/>
                        <a:pt x="176364" y="427732"/>
                        <a:pt x="177600" y="428965"/>
                      </a:cubicBezTo>
                      <a:cubicBezTo>
                        <a:pt x="178837" y="430814"/>
                        <a:pt x="181310" y="432663"/>
                        <a:pt x="183783" y="434513"/>
                      </a:cubicBezTo>
                      <a:cubicBezTo>
                        <a:pt x="185020" y="436362"/>
                        <a:pt x="186256" y="437595"/>
                        <a:pt x="187493" y="438828"/>
                      </a:cubicBezTo>
                      <a:cubicBezTo>
                        <a:pt x="188730" y="440677"/>
                        <a:pt x="189966" y="441910"/>
                        <a:pt x="190585" y="443759"/>
                      </a:cubicBezTo>
                      <a:cubicBezTo>
                        <a:pt x="192439" y="447458"/>
                        <a:pt x="193058" y="450540"/>
                        <a:pt x="193058" y="454238"/>
                      </a:cubicBezTo>
                      <a:cubicBezTo>
                        <a:pt x="193676" y="461635"/>
                        <a:pt x="191821" y="469649"/>
                        <a:pt x="188730" y="476430"/>
                      </a:cubicBezTo>
                      <a:cubicBezTo>
                        <a:pt x="183165" y="487525"/>
                        <a:pt x="180074" y="497388"/>
                        <a:pt x="178219" y="504169"/>
                      </a:cubicBezTo>
                      <a:lnTo>
                        <a:pt x="177366" y="509274"/>
                      </a:lnTo>
                      <a:lnTo>
                        <a:pt x="194727" y="522947"/>
                      </a:lnTo>
                      <a:cubicBezTo>
                        <a:pt x="203339" y="530346"/>
                        <a:pt x="211336" y="537129"/>
                        <a:pt x="219948" y="543295"/>
                      </a:cubicBezTo>
                      <a:lnTo>
                        <a:pt x="237820" y="555540"/>
                      </a:lnTo>
                      <a:lnTo>
                        <a:pt x="223851" y="543534"/>
                      </a:lnTo>
                      <a:cubicBezTo>
                        <a:pt x="214032" y="536080"/>
                        <a:pt x="204828" y="529247"/>
                        <a:pt x="201146" y="512474"/>
                      </a:cubicBezTo>
                      <a:cubicBezTo>
                        <a:pt x="196850" y="490111"/>
                        <a:pt x="204828" y="474581"/>
                        <a:pt x="213419" y="464021"/>
                      </a:cubicBezTo>
                      <a:cubicBezTo>
                        <a:pt x="217714" y="459051"/>
                        <a:pt x="222010" y="455324"/>
                        <a:pt x="225692" y="452839"/>
                      </a:cubicBezTo>
                      <a:cubicBezTo>
                        <a:pt x="228760" y="450354"/>
                        <a:pt x="231215" y="449112"/>
                        <a:pt x="231215" y="449112"/>
                      </a:cubicBezTo>
                      <a:cubicBezTo>
                        <a:pt x="229987" y="454082"/>
                        <a:pt x="229374" y="459051"/>
                        <a:pt x="229374" y="462778"/>
                      </a:cubicBezTo>
                      <a:cubicBezTo>
                        <a:pt x="229987" y="466506"/>
                        <a:pt x="231215" y="469612"/>
                        <a:pt x="233056" y="472096"/>
                      </a:cubicBezTo>
                      <a:cubicBezTo>
                        <a:pt x="236738" y="477687"/>
                        <a:pt x="242261" y="480793"/>
                        <a:pt x="248397" y="484520"/>
                      </a:cubicBezTo>
                      <a:cubicBezTo>
                        <a:pt x="266807" y="494460"/>
                        <a:pt x="269875" y="514338"/>
                        <a:pt x="264966" y="530489"/>
                      </a:cubicBezTo>
                      <a:cubicBezTo>
                        <a:pt x="261284" y="542913"/>
                        <a:pt x="259443" y="553473"/>
                        <a:pt x="258829" y="560928"/>
                      </a:cubicBezTo>
                      <a:lnTo>
                        <a:pt x="257996" y="569363"/>
                      </a:lnTo>
                      <a:lnTo>
                        <a:pt x="268545" y="576591"/>
                      </a:lnTo>
                      <a:cubicBezTo>
                        <a:pt x="284540" y="586456"/>
                        <a:pt x="298688" y="595088"/>
                        <a:pt x="311606" y="603721"/>
                      </a:cubicBezTo>
                      <a:cubicBezTo>
                        <a:pt x="317758" y="608037"/>
                        <a:pt x="323910" y="612353"/>
                        <a:pt x="328831" y="616669"/>
                      </a:cubicBezTo>
                      <a:cubicBezTo>
                        <a:pt x="331907" y="618519"/>
                        <a:pt x="334367" y="620985"/>
                        <a:pt x="336828" y="622835"/>
                      </a:cubicBezTo>
                      <a:cubicBezTo>
                        <a:pt x="339288" y="624685"/>
                        <a:pt x="341134" y="627151"/>
                        <a:pt x="343595" y="629001"/>
                      </a:cubicBezTo>
                      <a:cubicBezTo>
                        <a:pt x="345440" y="630851"/>
                        <a:pt x="347285" y="633317"/>
                        <a:pt x="349131" y="635167"/>
                      </a:cubicBezTo>
                      <a:cubicBezTo>
                        <a:pt x="350976" y="637017"/>
                        <a:pt x="352822" y="639483"/>
                        <a:pt x="354052" y="641333"/>
                      </a:cubicBezTo>
                      <a:cubicBezTo>
                        <a:pt x="355283" y="643183"/>
                        <a:pt x="356513" y="645033"/>
                        <a:pt x="357743" y="646882"/>
                      </a:cubicBezTo>
                      <a:cubicBezTo>
                        <a:pt x="358973" y="648732"/>
                        <a:pt x="359589" y="649965"/>
                        <a:pt x="360204" y="651815"/>
                      </a:cubicBezTo>
                      <a:cubicBezTo>
                        <a:pt x="360819" y="652432"/>
                        <a:pt x="361434" y="653048"/>
                        <a:pt x="361434" y="653665"/>
                      </a:cubicBezTo>
                      <a:cubicBezTo>
                        <a:pt x="362049" y="654282"/>
                        <a:pt x="362049" y="654898"/>
                        <a:pt x="362049" y="655515"/>
                      </a:cubicBezTo>
                      <a:cubicBezTo>
                        <a:pt x="362664" y="656748"/>
                        <a:pt x="363280" y="657981"/>
                        <a:pt x="363280" y="658598"/>
                      </a:cubicBezTo>
                      <a:cubicBezTo>
                        <a:pt x="363895" y="659214"/>
                        <a:pt x="363895" y="659831"/>
                        <a:pt x="364510" y="660447"/>
                      </a:cubicBezTo>
                      <a:cubicBezTo>
                        <a:pt x="364510" y="661064"/>
                        <a:pt x="364510" y="661064"/>
                        <a:pt x="364510" y="661064"/>
                      </a:cubicBezTo>
                      <a:cubicBezTo>
                        <a:pt x="365125" y="662914"/>
                        <a:pt x="365125" y="664764"/>
                        <a:pt x="364510" y="665997"/>
                      </a:cubicBezTo>
                      <a:cubicBezTo>
                        <a:pt x="364510" y="667847"/>
                        <a:pt x="363895" y="669696"/>
                        <a:pt x="362664" y="670930"/>
                      </a:cubicBezTo>
                      <a:cubicBezTo>
                        <a:pt x="360819" y="674013"/>
                        <a:pt x="358358" y="675862"/>
                        <a:pt x="354667" y="677095"/>
                      </a:cubicBezTo>
                      <a:cubicBezTo>
                        <a:pt x="351592" y="677712"/>
                        <a:pt x="348516" y="677095"/>
                        <a:pt x="346670" y="675862"/>
                      </a:cubicBezTo>
                      <a:cubicBezTo>
                        <a:pt x="344210" y="674629"/>
                        <a:pt x="342364" y="672779"/>
                        <a:pt x="341749" y="670313"/>
                      </a:cubicBezTo>
                      <a:cubicBezTo>
                        <a:pt x="341749" y="670313"/>
                        <a:pt x="341749" y="669696"/>
                        <a:pt x="341749" y="669696"/>
                      </a:cubicBezTo>
                      <a:cubicBezTo>
                        <a:pt x="341134" y="669080"/>
                        <a:pt x="341134" y="669080"/>
                        <a:pt x="341134" y="668463"/>
                      </a:cubicBezTo>
                      <a:cubicBezTo>
                        <a:pt x="340519" y="667847"/>
                        <a:pt x="340519" y="666613"/>
                        <a:pt x="339904" y="665997"/>
                      </a:cubicBezTo>
                      <a:cubicBezTo>
                        <a:pt x="339904" y="665380"/>
                        <a:pt x="339288" y="664147"/>
                        <a:pt x="338673" y="662914"/>
                      </a:cubicBezTo>
                      <a:cubicBezTo>
                        <a:pt x="338058" y="661681"/>
                        <a:pt x="337443" y="660447"/>
                        <a:pt x="336828" y="659214"/>
                      </a:cubicBezTo>
                      <a:cubicBezTo>
                        <a:pt x="336213" y="657981"/>
                        <a:pt x="334982" y="656748"/>
                        <a:pt x="334367" y="654898"/>
                      </a:cubicBezTo>
                      <a:cubicBezTo>
                        <a:pt x="333137" y="653665"/>
                        <a:pt x="331907" y="651815"/>
                        <a:pt x="330676" y="649965"/>
                      </a:cubicBezTo>
                      <a:cubicBezTo>
                        <a:pt x="329446" y="648116"/>
                        <a:pt x="328216" y="646266"/>
                        <a:pt x="326370" y="644416"/>
                      </a:cubicBezTo>
                      <a:cubicBezTo>
                        <a:pt x="325140" y="642566"/>
                        <a:pt x="323294" y="640716"/>
                        <a:pt x="321449" y="638867"/>
                      </a:cubicBezTo>
                      <a:cubicBezTo>
                        <a:pt x="319603" y="636400"/>
                        <a:pt x="317143" y="634550"/>
                        <a:pt x="315297" y="632084"/>
                      </a:cubicBezTo>
                      <a:cubicBezTo>
                        <a:pt x="310991" y="627768"/>
                        <a:pt x="305455" y="623452"/>
                        <a:pt x="299918" y="618519"/>
                      </a:cubicBezTo>
                      <a:lnTo>
                        <a:pt x="290133" y="611163"/>
                      </a:lnTo>
                      <a:lnTo>
                        <a:pt x="285593" y="613185"/>
                      </a:lnTo>
                      <a:cubicBezTo>
                        <a:pt x="278859" y="616867"/>
                        <a:pt x="269063" y="623004"/>
                        <a:pt x="258656" y="631595"/>
                      </a:cubicBezTo>
                      <a:cubicBezTo>
                        <a:pt x="245799" y="642027"/>
                        <a:pt x="226820" y="647550"/>
                        <a:pt x="208454" y="632209"/>
                      </a:cubicBezTo>
                      <a:cubicBezTo>
                        <a:pt x="194985" y="621777"/>
                        <a:pt x="184577" y="612572"/>
                        <a:pt x="161925" y="622390"/>
                      </a:cubicBezTo>
                      <a:cubicBezTo>
                        <a:pt x="161925" y="622390"/>
                        <a:pt x="163149" y="611344"/>
                        <a:pt x="171108" y="600299"/>
                      </a:cubicBezTo>
                      <a:cubicBezTo>
                        <a:pt x="179067" y="589253"/>
                        <a:pt x="193148" y="577593"/>
                        <a:pt x="217025" y="575752"/>
                      </a:cubicBezTo>
                      <a:cubicBezTo>
                        <a:pt x="234779" y="574525"/>
                        <a:pt x="244575" y="580662"/>
                        <a:pt x="255595" y="586798"/>
                      </a:cubicBezTo>
                      <a:lnTo>
                        <a:pt x="262794" y="590611"/>
                      </a:lnTo>
                      <a:lnTo>
                        <a:pt x="260548" y="588923"/>
                      </a:lnTo>
                      <a:cubicBezTo>
                        <a:pt x="245785" y="578440"/>
                        <a:pt x="228560" y="567958"/>
                        <a:pt x="211336" y="555626"/>
                      </a:cubicBezTo>
                      <a:lnTo>
                        <a:pt x="206468" y="552482"/>
                      </a:lnTo>
                      <a:lnTo>
                        <a:pt x="200514" y="555304"/>
                      </a:lnTo>
                      <a:cubicBezTo>
                        <a:pt x="193798" y="558994"/>
                        <a:pt x="185250" y="563914"/>
                        <a:pt x="174870" y="571293"/>
                      </a:cubicBezTo>
                      <a:cubicBezTo>
                        <a:pt x="168154" y="576213"/>
                        <a:pt x="160216" y="579288"/>
                        <a:pt x="151057" y="579288"/>
                      </a:cubicBezTo>
                      <a:cubicBezTo>
                        <a:pt x="142509" y="578673"/>
                        <a:pt x="132740" y="574983"/>
                        <a:pt x="123581" y="565758"/>
                      </a:cubicBezTo>
                      <a:cubicBezTo>
                        <a:pt x="120529" y="562684"/>
                        <a:pt x="117476" y="559609"/>
                        <a:pt x="114423" y="557149"/>
                      </a:cubicBezTo>
                      <a:cubicBezTo>
                        <a:pt x="111370" y="554074"/>
                        <a:pt x="108317" y="551614"/>
                        <a:pt x="105264" y="549769"/>
                      </a:cubicBezTo>
                      <a:cubicBezTo>
                        <a:pt x="97937" y="546079"/>
                        <a:pt x="90000" y="544234"/>
                        <a:pt x="77788" y="546079"/>
                      </a:cubicBezTo>
                      <a:cubicBezTo>
                        <a:pt x="77788" y="546079"/>
                        <a:pt x="79009" y="543619"/>
                        <a:pt x="80841" y="539929"/>
                      </a:cubicBezTo>
                      <a:cubicBezTo>
                        <a:pt x="82673" y="536239"/>
                        <a:pt x="85726" y="531319"/>
                        <a:pt x="90000" y="527015"/>
                      </a:cubicBezTo>
                      <a:cubicBezTo>
                        <a:pt x="99158" y="517790"/>
                        <a:pt x="115033" y="511025"/>
                        <a:pt x="137625" y="512870"/>
                      </a:cubicBezTo>
                      <a:cubicBezTo>
                        <a:pt x="154721" y="514715"/>
                        <a:pt x="163269" y="521480"/>
                        <a:pt x="173038" y="528860"/>
                      </a:cubicBezTo>
                      <a:lnTo>
                        <a:pt x="173970" y="529426"/>
                      </a:lnTo>
                      <a:lnTo>
                        <a:pt x="157817" y="515548"/>
                      </a:lnTo>
                      <a:lnTo>
                        <a:pt x="133356" y="489803"/>
                      </a:lnTo>
                      <a:lnTo>
                        <a:pt x="126176" y="491495"/>
                      </a:lnTo>
                      <a:cubicBezTo>
                        <a:pt x="119414" y="493378"/>
                        <a:pt x="110192" y="496516"/>
                        <a:pt x="98511" y="500909"/>
                      </a:cubicBezTo>
                      <a:cubicBezTo>
                        <a:pt x="91749" y="503420"/>
                        <a:pt x="83142" y="504675"/>
                        <a:pt x="74535" y="501537"/>
                      </a:cubicBezTo>
                      <a:cubicBezTo>
                        <a:pt x="70232" y="500282"/>
                        <a:pt x="65929" y="497771"/>
                        <a:pt x="62240" y="494006"/>
                      </a:cubicBezTo>
                      <a:cubicBezTo>
                        <a:pt x="59781" y="492123"/>
                        <a:pt x="57937" y="490240"/>
                        <a:pt x="56092" y="487729"/>
                      </a:cubicBezTo>
                      <a:cubicBezTo>
                        <a:pt x="54248" y="485219"/>
                        <a:pt x="53018" y="482708"/>
                        <a:pt x="51174" y="479570"/>
                      </a:cubicBezTo>
                      <a:cubicBezTo>
                        <a:pt x="48715" y="475177"/>
                        <a:pt x="46871" y="471411"/>
                        <a:pt x="45026" y="467645"/>
                      </a:cubicBezTo>
                      <a:cubicBezTo>
                        <a:pt x="43797" y="465763"/>
                        <a:pt x="42567" y="463880"/>
                        <a:pt x="41338" y="461997"/>
                      </a:cubicBezTo>
                      <a:cubicBezTo>
                        <a:pt x="40108" y="460114"/>
                        <a:pt x="38879" y="458231"/>
                        <a:pt x="37649" y="456976"/>
                      </a:cubicBezTo>
                      <a:cubicBezTo>
                        <a:pt x="32731" y="450072"/>
                        <a:pt x="25969" y="445679"/>
                        <a:pt x="14288" y="441913"/>
                      </a:cubicBezTo>
                      <a:cubicBezTo>
                        <a:pt x="14288" y="441913"/>
                        <a:pt x="15518" y="440030"/>
                        <a:pt x="18591" y="436892"/>
                      </a:cubicBezTo>
                      <a:cubicBezTo>
                        <a:pt x="21665" y="434382"/>
                        <a:pt x="25969" y="431244"/>
                        <a:pt x="31502" y="428733"/>
                      </a:cubicBezTo>
                      <a:cubicBezTo>
                        <a:pt x="37035" y="426223"/>
                        <a:pt x="43797" y="424967"/>
                        <a:pt x="51712" y="425673"/>
                      </a:cubicBezTo>
                      <a:cubicBezTo>
                        <a:pt x="59627" y="426379"/>
                        <a:pt x="68695" y="429047"/>
                        <a:pt x="78839" y="434382"/>
                      </a:cubicBezTo>
                      <a:cubicBezTo>
                        <a:pt x="85601" y="438147"/>
                        <a:pt x="91134" y="441913"/>
                        <a:pt x="95438" y="446306"/>
                      </a:cubicBezTo>
                      <a:cubicBezTo>
                        <a:pt x="99741" y="450072"/>
                        <a:pt x="102815" y="455093"/>
                        <a:pt x="106503" y="459486"/>
                      </a:cubicBezTo>
                      <a:cubicBezTo>
                        <a:pt x="109577" y="464507"/>
                        <a:pt x="113881" y="468901"/>
                        <a:pt x="118799" y="473294"/>
                      </a:cubicBezTo>
                      <a:lnTo>
                        <a:pt x="120105" y="474094"/>
                      </a:lnTo>
                      <a:lnTo>
                        <a:pt x="109835" y="461904"/>
                      </a:lnTo>
                      <a:cubicBezTo>
                        <a:pt x="101223" y="452655"/>
                        <a:pt x="94456" y="442173"/>
                        <a:pt x="88920" y="431074"/>
                      </a:cubicBezTo>
                      <a:cubicBezTo>
                        <a:pt x="85844" y="425525"/>
                        <a:pt x="83383" y="419359"/>
                        <a:pt x="80923" y="413810"/>
                      </a:cubicBezTo>
                      <a:lnTo>
                        <a:pt x="80354" y="411972"/>
                      </a:lnTo>
                      <a:lnTo>
                        <a:pt x="76729" y="411364"/>
                      </a:lnTo>
                      <a:cubicBezTo>
                        <a:pt x="70591" y="410128"/>
                        <a:pt x="60769" y="409510"/>
                        <a:pt x="49721" y="408892"/>
                      </a:cubicBezTo>
                      <a:cubicBezTo>
                        <a:pt x="42355" y="408274"/>
                        <a:pt x="34989" y="405803"/>
                        <a:pt x="28236" y="399623"/>
                      </a:cubicBezTo>
                      <a:cubicBezTo>
                        <a:pt x="25167" y="396533"/>
                        <a:pt x="22712" y="392826"/>
                        <a:pt x="20257" y="387882"/>
                      </a:cubicBezTo>
                      <a:cubicBezTo>
                        <a:pt x="18415" y="382938"/>
                        <a:pt x="17187" y="377377"/>
                        <a:pt x="16573" y="370579"/>
                      </a:cubicBezTo>
                      <a:cubicBezTo>
                        <a:pt x="16573" y="366254"/>
                        <a:pt x="16573" y="361928"/>
                        <a:pt x="15960" y="357602"/>
                      </a:cubicBezTo>
                      <a:cubicBezTo>
                        <a:pt x="15960" y="353895"/>
                        <a:pt x="15346" y="349569"/>
                        <a:pt x="14732" y="345861"/>
                      </a:cubicBezTo>
                      <a:cubicBezTo>
                        <a:pt x="13504" y="342153"/>
                        <a:pt x="11663" y="339064"/>
                        <a:pt x="9821" y="335356"/>
                      </a:cubicBezTo>
                      <a:cubicBezTo>
                        <a:pt x="7366" y="332266"/>
                        <a:pt x="4297" y="328558"/>
                        <a:pt x="0" y="324851"/>
                      </a:cubicBezTo>
                      <a:cubicBezTo>
                        <a:pt x="0" y="324851"/>
                        <a:pt x="1841" y="323615"/>
                        <a:pt x="5525" y="322379"/>
                      </a:cubicBezTo>
                      <a:cubicBezTo>
                        <a:pt x="9207" y="321761"/>
                        <a:pt x="14118" y="320525"/>
                        <a:pt x="19643" y="320525"/>
                      </a:cubicBezTo>
                      <a:cubicBezTo>
                        <a:pt x="25781" y="321143"/>
                        <a:pt x="31919" y="322379"/>
                        <a:pt x="38671" y="326087"/>
                      </a:cubicBezTo>
                      <a:cubicBezTo>
                        <a:pt x="41741" y="327940"/>
                        <a:pt x="44810" y="330412"/>
                        <a:pt x="48493" y="333502"/>
                      </a:cubicBezTo>
                      <a:cubicBezTo>
                        <a:pt x="51562" y="335974"/>
                        <a:pt x="54631" y="339682"/>
                        <a:pt x="57700" y="344007"/>
                      </a:cubicBezTo>
                      <a:cubicBezTo>
                        <a:pt x="60156" y="346479"/>
                        <a:pt x="61997" y="349569"/>
                        <a:pt x="63839" y="352659"/>
                      </a:cubicBezTo>
                      <a:cubicBezTo>
                        <a:pt x="65066" y="355130"/>
                        <a:pt x="66294" y="357602"/>
                        <a:pt x="67522" y="360692"/>
                      </a:cubicBezTo>
                      <a:cubicBezTo>
                        <a:pt x="69363" y="365636"/>
                        <a:pt x="70591" y="371197"/>
                        <a:pt x="71205" y="376141"/>
                      </a:cubicBezTo>
                      <a:lnTo>
                        <a:pt x="73652" y="384148"/>
                      </a:lnTo>
                      <a:lnTo>
                        <a:pt x="69850" y="358316"/>
                      </a:lnTo>
                      <a:cubicBezTo>
                        <a:pt x="69850" y="354000"/>
                        <a:pt x="69850" y="354000"/>
                        <a:pt x="69850" y="354000"/>
                      </a:cubicBezTo>
                      <a:cubicBezTo>
                        <a:pt x="69850" y="352150"/>
                        <a:pt x="69850" y="350917"/>
                        <a:pt x="69850" y="349067"/>
                      </a:cubicBezTo>
                      <a:cubicBezTo>
                        <a:pt x="69850" y="345984"/>
                        <a:pt x="69850" y="342901"/>
                        <a:pt x="69850" y="339818"/>
                      </a:cubicBezTo>
                      <a:lnTo>
                        <a:pt x="70703" y="326983"/>
                      </a:lnTo>
                      <a:lnTo>
                        <a:pt x="65017" y="323520"/>
                      </a:lnTo>
                      <a:cubicBezTo>
                        <a:pt x="59398" y="320430"/>
                        <a:pt x="51907" y="315487"/>
                        <a:pt x="41918" y="311162"/>
                      </a:cubicBezTo>
                      <a:cubicBezTo>
                        <a:pt x="35675" y="308073"/>
                        <a:pt x="30056" y="303129"/>
                        <a:pt x="26935" y="295715"/>
                      </a:cubicBezTo>
                      <a:cubicBezTo>
                        <a:pt x="25686" y="293861"/>
                        <a:pt x="25062" y="292007"/>
                        <a:pt x="24437" y="290154"/>
                      </a:cubicBezTo>
                      <a:cubicBezTo>
                        <a:pt x="24437" y="287682"/>
                        <a:pt x="23813" y="285829"/>
                        <a:pt x="23813" y="283357"/>
                      </a:cubicBezTo>
                      <a:cubicBezTo>
                        <a:pt x="23813" y="279032"/>
                        <a:pt x="24437" y="274089"/>
                        <a:pt x="26310" y="268528"/>
                      </a:cubicBezTo>
                      <a:cubicBezTo>
                        <a:pt x="31305" y="253698"/>
                        <a:pt x="35675" y="242576"/>
                        <a:pt x="23813" y="226511"/>
                      </a:cubicBezTo>
                      <a:cubicBezTo>
                        <a:pt x="23813" y="226511"/>
                        <a:pt x="25998" y="226202"/>
                        <a:pt x="29510" y="226356"/>
                      </a:cubicBezTo>
                      <a:cubicBezTo>
                        <a:pt x="33021" y="226511"/>
                        <a:pt x="37860" y="227129"/>
                        <a:pt x="43166" y="228982"/>
                      </a:cubicBezTo>
                      <a:cubicBezTo>
                        <a:pt x="48161" y="230836"/>
                        <a:pt x="53780" y="233926"/>
                        <a:pt x="58774" y="238251"/>
                      </a:cubicBezTo>
                      <a:cubicBezTo>
                        <a:pt x="63144" y="243194"/>
                        <a:pt x="68139" y="249991"/>
                        <a:pt x="71260" y="259259"/>
                      </a:cubicBezTo>
                      <a:cubicBezTo>
                        <a:pt x="73757" y="265438"/>
                        <a:pt x="75006" y="271617"/>
                        <a:pt x="75006" y="276560"/>
                      </a:cubicBezTo>
                      <a:cubicBezTo>
                        <a:pt x="75006" y="279032"/>
                        <a:pt x="74382" y="281503"/>
                        <a:pt x="74382" y="283975"/>
                      </a:cubicBezTo>
                      <a:cubicBezTo>
                        <a:pt x="73757" y="286446"/>
                        <a:pt x="73757" y="288918"/>
                        <a:pt x="73133" y="291390"/>
                      </a:cubicBezTo>
                      <a:cubicBezTo>
                        <a:pt x="72509" y="293861"/>
                        <a:pt x="72509" y="296333"/>
                        <a:pt x="71884" y="299422"/>
                      </a:cubicBezTo>
                      <a:lnTo>
                        <a:pt x="72454" y="306749"/>
                      </a:lnTo>
                      <a:lnTo>
                        <a:pt x="72926" y="303439"/>
                      </a:lnTo>
                      <a:cubicBezTo>
                        <a:pt x="72926" y="298507"/>
                        <a:pt x="72926" y="298507"/>
                        <a:pt x="72926" y="298507"/>
                      </a:cubicBezTo>
                      <a:cubicBezTo>
                        <a:pt x="72926" y="297273"/>
                        <a:pt x="73541" y="295424"/>
                        <a:pt x="73541" y="294190"/>
                      </a:cubicBezTo>
                      <a:cubicBezTo>
                        <a:pt x="74156" y="291108"/>
                        <a:pt x="74156" y="288025"/>
                        <a:pt x="74771" y="284942"/>
                      </a:cubicBezTo>
                      <a:cubicBezTo>
                        <a:pt x="76002" y="279392"/>
                        <a:pt x="77847" y="273843"/>
                        <a:pt x="79693" y="267677"/>
                      </a:cubicBezTo>
                      <a:cubicBezTo>
                        <a:pt x="82153" y="262744"/>
                        <a:pt x="83999" y="257195"/>
                        <a:pt x="85844" y="251645"/>
                      </a:cubicBezTo>
                      <a:lnTo>
                        <a:pt x="87642" y="247680"/>
                      </a:lnTo>
                      <a:lnTo>
                        <a:pt x="83687" y="243163"/>
                      </a:lnTo>
                      <a:cubicBezTo>
                        <a:pt x="79689" y="238904"/>
                        <a:pt x="73731" y="233019"/>
                        <a:pt x="65891" y="226514"/>
                      </a:cubicBezTo>
                      <a:cubicBezTo>
                        <a:pt x="60874" y="222797"/>
                        <a:pt x="56484" y="216602"/>
                        <a:pt x="55229" y="209787"/>
                      </a:cubicBezTo>
                      <a:cubicBezTo>
                        <a:pt x="54602" y="206070"/>
                        <a:pt x="53975" y="202353"/>
                        <a:pt x="55229" y="198636"/>
                      </a:cubicBezTo>
                      <a:cubicBezTo>
                        <a:pt x="55856" y="194919"/>
                        <a:pt x="57111" y="190582"/>
                        <a:pt x="59619" y="186246"/>
                      </a:cubicBezTo>
                      <a:cubicBezTo>
                        <a:pt x="63382" y="180051"/>
                        <a:pt x="66518" y="175095"/>
                        <a:pt x="67773" y="169519"/>
                      </a:cubicBezTo>
                      <a:cubicBezTo>
                        <a:pt x="69027" y="163943"/>
                        <a:pt x="68400" y="157129"/>
                        <a:pt x="64010" y="149075"/>
                      </a:cubicBezTo>
                      <a:cubicBezTo>
                        <a:pt x="64010" y="149075"/>
                        <a:pt x="72163" y="149695"/>
                        <a:pt x="81570" y="154651"/>
                      </a:cubicBezTo>
                      <a:cubicBezTo>
                        <a:pt x="85960" y="157129"/>
                        <a:pt x="90350" y="160846"/>
                        <a:pt x="94740" y="165802"/>
                      </a:cubicBezTo>
                      <a:cubicBezTo>
                        <a:pt x="96622" y="168280"/>
                        <a:pt x="97876" y="171378"/>
                        <a:pt x="99758" y="175095"/>
                      </a:cubicBezTo>
                      <a:cubicBezTo>
                        <a:pt x="101012" y="178192"/>
                        <a:pt x="102266" y="181909"/>
                        <a:pt x="103521" y="186865"/>
                      </a:cubicBezTo>
                      <a:cubicBezTo>
                        <a:pt x="104775" y="193060"/>
                        <a:pt x="104148" y="198636"/>
                        <a:pt x="103521" y="202973"/>
                      </a:cubicBezTo>
                      <a:cubicBezTo>
                        <a:pt x="102266" y="207929"/>
                        <a:pt x="100385" y="212265"/>
                        <a:pt x="98503" y="216602"/>
                      </a:cubicBezTo>
                      <a:cubicBezTo>
                        <a:pt x="96622" y="220938"/>
                        <a:pt x="94740" y="225895"/>
                        <a:pt x="94113" y="230851"/>
                      </a:cubicBezTo>
                      <a:lnTo>
                        <a:pt x="94255" y="233097"/>
                      </a:lnTo>
                      <a:lnTo>
                        <a:pt x="113526" y="190603"/>
                      </a:lnTo>
                      <a:cubicBezTo>
                        <a:pt x="114756" y="188753"/>
                        <a:pt x="115987" y="186286"/>
                        <a:pt x="117217" y="183820"/>
                      </a:cubicBezTo>
                      <a:lnTo>
                        <a:pt x="119908" y="178874"/>
                      </a:lnTo>
                      <a:lnTo>
                        <a:pt x="116452" y="172964"/>
                      </a:lnTo>
                      <a:cubicBezTo>
                        <a:pt x="113574" y="168461"/>
                        <a:pt x="109183" y="162202"/>
                        <a:pt x="103125" y="155181"/>
                      </a:cubicBezTo>
                      <a:cubicBezTo>
                        <a:pt x="98885" y="150296"/>
                        <a:pt x="95856" y="144801"/>
                        <a:pt x="95250" y="138695"/>
                      </a:cubicBezTo>
                      <a:cubicBezTo>
                        <a:pt x="95250" y="131979"/>
                        <a:pt x="96462" y="124652"/>
                        <a:pt x="101913" y="117936"/>
                      </a:cubicBezTo>
                      <a:cubicBezTo>
                        <a:pt x="109788" y="108166"/>
                        <a:pt x="115846" y="100839"/>
                        <a:pt x="109183" y="85575"/>
                      </a:cubicBezTo>
                      <a:cubicBezTo>
                        <a:pt x="109183" y="85575"/>
                        <a:pt x="116452" y="86796"/>
                        <a:pt x="124327" y="92291"/>
                      </a:cubicBezTo>
                      <a:cubicBezTo>
                        <a:pt x="132202" y="97176"/>
                        <a:pt x="140076" y="106945"/>
                        <a:pt x="141288" y="123431"/>
                      </a:cubicBezTo>
                      <a:cubicBezTo>
                        <a:pt x="141288" y="129537"/>
                        <a:pt x="140682" y="134421"/>
                        <a:pt x="139471" y="138695"/>
                      </a:cubicBezTo>
                      <a:cubicBezTo>
                        <a:pt x="137653" y="142969"/>
                        <a:pt x="135836" y="146633"/>
                        <a:pt x="133413" y="150296"/>
                      </a:cubicBezTo>
                      <a:cubicBezTo>
                        <a:pt x="131596" y="154570"/>
                        <a:pt x="129173" y="158234"/>
                        <a:pt x="127355" y="163118"/>
                      </a:cubicBezTo>
                      <a:lnTo>
                        <a:pt x="127193" y="165489"/>
                      </a:lnTo>
                      <a:lnTo>
                        <a:pt x="128290" y="163473"/>
                      </a:lnTo>
                      <a:cubicBezTo>
                        <a:pt x="133211" y="155457"/>
                        <a:pt x="138132" y="146824"/>
                        <a:pt x="143669" y="139425"/>
                      </a:cubicBezTo>
                      <a:cubicBezTo>
                        <a:pt x="146129" y="135726"/>
                        <a:pt x="148590" y="132026"/>
                        <a:pt x="151051" y="128327"/>
                      </a:cubicBezTo>
                      <a:lnTo>
                        <a:pt x="157791" y="119492"/>
                      </a:lnTo>
                      <a:lnTo>
                        <a:pt x="154962" y="113547"/>
                      </a:lnTo>
                      <a:cubicBezTo>
                        <a:pt x="152566" y="109007"/>
                        <a:pt x="148855" y="102698"/>
                        <a:pt x="143597" y="95619"/>
                      </a:cubicBezTo>
                      <a:cubicBezTo>
                        <a:pt x="136794" y="86385"/>
                        <a:pt x="134938" y="73458"/>
                        <a:pt x="145453" y="61147"/>
                      </a:cubicBezTo>
                      <a:cubicBezTo>
                        <a:pt x="153493" y="52529"/>
                        <a:pt x="160297" y="46374"/>
                        <a:pt x="154112" y="31600"/>
                      </a:cubicBezTo>
                      <a:cubicBezTo>
                        <a:pt x="154112" y="31600"/>
                        <a:pt x="161534" y="32831"/>
                        <a:pt x="168337" y="38371"/>
                      </a:cubicBezTo>
                      <a:cubicBezTo>
                        <a:pt x="175759" y="43911"/>
                        <a:pt x="182563" y="53760"/>
                        <a:pt x="182563" y="69150"/>
                      </a:cubicBezTo>
                      <a:cubicBezTo>
                        <a:pt x="182563" y="80845"/>
                        <a:pt x="178233" y="87001"/>
                        <a:pt x="173285" y="94388"/>
                      </a:cubicBezTo>
                      <a:cubicBezTo>
                        <a:pt x="170811" y="97465"/>
                        <a:pt x="168337" y="101159"/>
                        <a:pt x="166482" y="105468"/>
                      </a:cubicBezTo>
                      <a:lnTo>
                        <a:pt x="165877" y="108718"/>
                      </a:lnTo>
                      <a:lnTo>
                        <a:pt x="166430" y="107979"/>
                      </a:lnTo>
                      <a:cubicBezTo>
                        <a:pt x="168890" y="104896"/>
                        <a:pt x="170736" y="101813"/>
                        <a:pt x="173196" y="98730"/>
                      </a:cubicBezTo>
                      <a:cubicBezTo>
                        <a:pt x="182424" y="87015"/>
                        <a:pt x="190421" y="77149"/>
                        <a:pt x="197187" y="68517"/>
                      </a:cubicBezTo>
                      <a:cubicBezTo>
                        <a:pt x="203954" y="59885"/>
                        <a:pt x="208875" y="53719"/>
                        <a:pt x="212566" y="48786"/>
                      </a:cubicBezTo>
                      <a:lnTo>
                        <a:pt x="212957" y="48199"/>
                      </a:lnTo>
                      <a:lnTo>
                        <a:pt x="220779" y="27400"/>
                      </a:lnTo>
                      <a:cubicBezTo>
                        <a:pt x="221398" y="21281"/>
                        <a:pt x="222018" y="14551"/>
                        <a:pt x="228213" y="8432"/>
                      </a:cubicBezTo>
                      <a:cubicBezTo>
                        <a:pt x="236576" y="172"/>
                        <a:pt x="245404" y="-746"/>
                        <a:pt x="252142" y="402"/>
                      </a:cubicBezTo>
                      <a:close/>
                    </a:path>
                  </a:pathLst>
                </a:custGeom>
                <a:solidFill>
                  <a:srgbClr val="FED2A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 sz="1200" b="1"/>
                </a:p>
              </p:txBody>
            </p:sp>
          </p:grpSp>
        </p:grpSp>
      </p:grpSp>
      <p:sp>
        <p:nvSpPr>
          <p:cNvPr id="66" name="文本框 65"/>
          <p:cNvSpPr txBox="1"/>
          <p:nvPr/>
        </p:nvSpPr>
        <p:spPr>
          <a:xfrm>
            <a:off x="3171508" y="2748280"/>
            <a:ext cx="5873115" cy="1465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9600" dirty="0">
                <a:gradFill>
                  <a:gsLst>
                    <a:gs pos="0">
                      <a:srgbClr val="FEF8EA"/>
                    </a:gs>
                    <a:gs pos="54000">
                      <a:srgbClr val="FED2A1"/>
                    </a:gs>
                  </a:gsLst>
                  <a:lin ang="5100000" scaled="0"/>
                </a:gradFill>
                <a:latin typeface="汉仪尚巍手书简" panose="00020600040101010101" charset="-122"/>
                <a:ea typeface="汉仪尚巍手书简" panose="00020600040101010101" charset="-122"/>
              </a:rPr>
              <a:t>选题背景</a:t>
            </a:r>
          </a:p>
        </p:txBody>
      </p:sp>
      <p:pic>
        <p:nvPicPr>
          <p:cNvPr id="450" name="图片 449" descr="OSV9E01"/>
          <p:cNvPicPr>
            <a:picLocks noChangeAspect="1"/>
          </p:cNvPicPr>
          <p:nvPr/>
        </p:nvPicPr>
        <p:blipFill>
          <a:blip r:embed="rId4"/>
          <a:srcRect r="30184" b="48677"/>
          <a:stretch>
            <a:fillRect/>
          </a:stretch>
        </p:blipFill>
        <p:spPr>
          <a:xfrm>
            <a:off x="8221345" y="-690880"/>
            <a:ext cx="4406265" cy="3239135"/>
          </a:xfrm>
          <a:prstGeom prst="rect">
            <a:avLst/>
          </a:prstGeom>
        </p:spPr>
      </p:pic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矩形 20"/>
          <p:cNvSpPr/>
          <p:nvPr/>
        </p:nvSpPr>
        <p:spPr>
          <a:xfrm>
            <a:off x="1691958" y="4156710"/>
            <a:ext cx="2526030" cy="1403350"/>
          </a:xfrm>
          <a:prstGeom prst="rect">
            <a:avLst/>
          </a:prstGeom>
          <a:solidFill>
            <a:srgbClr val="C1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5" name="组合 4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选题背景</a:t>
              </a:r>
            </a:p>
          </p:txBody>
        </p:sp>
      </p:grpSp>
      <p:sp>
        <p:nvSpPr>
          <p:cNvPr id="10" name="矩形 9"/>
          <p:cNvSpPr/>
          <p:nvPr/>
        </p:nvSpPr>
        <p:spPr>
          <a:xfrm>
            <a:off x="1691958" y="1339215"/>
            <a:ext cx="2526030" cy="1403350"/>
          </a:xfrm>
          <a:prstGeom prst="rect">
            <a:avLst/>
          </a:prstGeom>
          <a:solidFill>
            <a:srgbClr val="C11D1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6" name="组合 5"/>
          <p:cNvGrpSpPr/>
          <p:nvPr/>
        </p:nvGrpSpPr>
        <p:grpSpPr>
          <a:xfrm>
            <a:off x="5939790" y="1249680"/>
            <a:ext cx="4779010" cy="1377950"/>
            <a:chOff x="9813" y="2227"/>
            <a:chExt cx="7526" cy="2170"/>
          </a:xfrm>
        </p:grpSpPr>
        <p:sp>
          <p:nvSpPr>
            <p:cNvPr id="28" name="文本框 27"/>
            <p:cNvSpPr txBox="1"/>
            <p:nvPr/>
          </p:nvSpPr>
          <p:spPr>
            <a:xfrm>
              <a:off x="10261" y="3075"/>
              <a:ext cx="7078" cy="12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   </a:t>
              </a:r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鼓励青年通过社会实践赓续</a:t>
              </a:r>
              <a:r>
                <a:rPr lang="en-US" altLang="zh-CN" sz="2000" b="1" dirty="0" err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红色血脉</a:t>
              </a:r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，深入调研革命老区现状及其蕴含的</a:t>
              </a:r>
              <a:r>
                <a:rPr lang="en-US" altLang="zh-CN" sz="2000" b="1" dirty="0" err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革命精神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。</a:t>
              </a:r>
            </a:p>
          </p:txBody>
        </p:sp>
        <p:sp>
          <p:nvSpPr>
            <p:cNvPr id="29" name="文本框 28"/>
            <p:cNvSpPr txBox="1"/>
            <p:nvPr/>
          </p:nvSpPr>
          <p:spPr>
            <a:xfrm>
              <a:off x="9813" y="2227"/>
              <a:ext cx="2932" cy="10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400" b="1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党的二十大</a:t>
              </a:r>
            </a:p>
          </p:txBody>
        </p:sp>
        <p:cxnSp>
          <p:nvCxnSpPr>
            <p:cNvPr id="26" name="直接连接符 25"/>
            <p:cNvCxnSpPr/>
            <p:nvPr/>
          </p:nvCxnSpPr>
          <p:spPr>
            <a:xfrm>
              <a:off x="10396" y="4397"/>
              <a:ext cx="6943" cy="0"/>
            </a:xfrm>
            <a:prstGeom prst="line">
              <a:avLst/>
            </a:prstGeom>
            <a:ln>
              <a:gradFill>
                <a:gsLst>
                  <a:gs pos="0">
                    <a:srgbClr val="F8C68A"/>
                  </a:gs>
                  <a:gs pos="100000">
                    <a:srgbClr val="C11D1E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" name="组合 6"/>
          <p:cNvGrpSpPr/>
          <p:nvPr/>
        </p:nvGrpSpPr>
        <p:grpSpPr>
          <a:xfrm>
            <a:off x="5939790" y="2717800"/>
            <a:ext cx="5193030" cy="1659255"/>
            <a:chOff x="9812" y="2227"/>
            <a:chExt cx="8178" cy="2613"/>
          </a:xfrm>
        </p:grpSpPr>
        <p:sp>
          <p:nvSpPr>
            <p:cNvPr id="8" name="文本框 7"/>
            <p:cNvSpPr txBox="1"/>
            <p:nvPr/>
          </p:nvSpPr>
          <p:spPr>
            <a:xfrm>
              <a:off x="10261" y="3075"/>
              <a:ext cx="7729" cy="1765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   </a:t>
              </a:r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是革命传统的重要承载地，是弘扬传承</a:t>
              </a:r>
              <a:r>
                <a:rPr lang="en-US" altLang="zh-CN" sz="1600" b="1" dirty="0" err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红色文化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，</a:t>
              </a:r>
            </a:p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增强斗争本领和斗争精神的重要依托</a:t>
              </a: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。</a:t>
              </a:r>
            </a:p>
          </p:txBody>
        </p:sp>
        <p:sp>
          <p:nvSpPr>
            <p:cNvPr id="9" name="文本框 8"/>
            <p:cNvSpPr txBox="1"/>
            <p:nvPr/>
          </p:nvSpPr>
          <p:spPr>
            <a:xfrm>
              <a:off x="9812" y="2227"/>
              <a:ext cx="2471" cy="10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400" b="1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革命老区</a:t>
              </a:r>
            </a:p>
          </p:txBody>
        </p:sp>
        <p:cxnSp>
          <p:nvCxnSpPr>
            <p:cNvPr id="11" name="直接连接符 10"/>
            <p:cNvCxnSpPr/>
            <p:nvPr/>
          </p:nvCxnSpPr>
          <p:spPr>
            <a:xfrm>
              <a:off x="10396" y="4397"/>
              <a:ext cx="6943" cy="0"/>
            </a:xfrm>
            <a:prstGeom prst="line">
              <a:avLst/>
            </a:prstGeom>
            <a:ln>
              <a:gradFill>
                <a:gsLst>
                  <a:gs pos="0">
                    <a:srgbClr val="F8C68A"/>
                  </a:gs>
                  <a:gs pos="100000">
                    <a:srgbClr val="C11D1E"/>
                  </a:gs>
                </a:gsLst>
                <a:lin ang="10800000" scaled="1"/>
              </a:gra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2" name="组合 11"/>
          <p:cNvGrpSpPr/>
          <p:nvPr/>
        </p:nvGrpSpPr>
        <p:grpSpPr>
          <a:xfrm>
            <a:off x="5939790" y="4102735"/>
            <a:ext cx="4779010" cy="1291590"/>
            <a:chOff x="9811" y="2285"/>
            <a:chExt cx="7526" cy="2034"/>
          </a:xfrm>
        </p:grpSpPr>
        <p:sp>
          <p:nvSpPr>
            <p:cNvPr id="13" name="文本框 12"/>
            <p:cNvSpPr txBox="1"/>
            <p:nvPr/>
          </p:nvSpPr>
          <p:spPr>
            <a:xfrm>
              <a:off x="10259" y="3075"/>
              <a:ext cx="7078" cy="1244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en-US" altLang="zh-CN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   </a:t>
              </a:r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坐拥数处</a:t>
              </a:r>
              <a:r>
                <a:rPr lang="en-US" altLang="zh-CN" sz="1600" b="1" dirty="0" err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革命老区</a:t>
              </a:r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及相关</a:t>
              </a:r>
              <a:r>
                <a:rPr lang="en-US" altLang="zh-CN" sz="1600" b="1" dirty="0" err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文化遗址</a:t>
              </a:r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，其中蕴藏的</a:t>
              </a:r>
              <a:r>
                <a:rPr lang="en-US" altLang="zh-CN" sz="1600" b="1" dirty="0" err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红色文化</a:t>
              </a:r>
              <a:r>
                <a:rPr lang="en-US" altLang="zh-CN" sz="16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值得我们去发掘并弘扬</a:t>
              </a:r>
              <a:r>
                <a:rPr lang="zh-CN" altLang="en-US" sz="16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。</a:t>
              </a:r>
            </a:p>
          </p:txBody>
        </p:sp>
        <p:sp>
          <p:nvSpPr>
            <p:cNvPr id="14" name="文本框 13"/>
            <p:cNvSpPr txBox="1"/>
            <p:nvPr/>
          </p:nvSpPr>
          <p:spPr>
            <a:xfrm>
              <a:off x="9811" y="2285"/>
              <a:ext cx="2471" cy="104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lvl="0" algn="l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2400" b="1">
                  <a:solidFill>
                    <a:srgbClr val="C11D1E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汉仪中宋简" panose="02010600000101010101" charset="-128"/>
                  <a:sym typeface="+mn-ea"/>
                </a:rPr>
                <a:t>天津</a:t>
              </a:r>
            </a:p>
          </p:txBody>
        </p:sp>
      </p:grpSp>
      <p:pic>
        <p:nvPicPr>
          <p:cNvPr id="19" name="图片 18" descr="A0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9370" y="5621655"/>
            <a:ext cx="12231370" cy="1266825"/>
          </a:xfrm>
          <a:prstGeom prst="rect">
            <a:avLst/>
          </a:prstGeom>
        </p:spPr>
      </p:pic>
      <p:pic>
        <p:nvPicPr>
          <p:cNvPr id="20" name="图片 19"/>
          <p:cNvPicPr>
            <a:picLocks noChangeAspect="1"/>
          </p:cNvPicPr>
          <p:nvPr/>
        </p:nvPicPr>
        <p:blipFill>
          <a:blip r:embed="rId4"/>
          <a:srcRect l="6182" t="11138" r="34822" b="528"/>
          <a:stretch>
            <a:fillRect/>
          </a:stretch>
        </p:blipFill>
        <p:spPr>
          <a:xfrm>
            <a:off x="1053465" y="1548130"/>
            <a:ext cx="3803015" cy="3803015"/>
          </a:xfrm>
          <a:prstGeom prst="plaque">
            <a:avLst/>
          </a:prstGeom>
        </p:spPr>
      </p:pic>
      <p:sp>
        <p:nvSpPr>
          <p:cNvPr id="22" name="文本框 21"/>
          <p:cNvSpPr txBox="1"/>
          <p:nvPr/>
        </p:nvSpPr>
        <p:spPr>
          <a:xfrm>
            <a:off x="1858645" y="1869440"/>
            <a:ext cx="1885950" cy="627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2400" b="1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不忘初心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1960245" y="2578100"/>
            <a:ext cx="1682750" cy="6273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lvl="0" algn="ctr">
              <a:lnSpc>
                <a:spcPct val="150000"/>
              </a:lnSpc>
              <a:buClrTx/>
              <a:buSzTx/>
              <a:buFontTx/>
            </a:pPr>
            <a:r>
              <a:rPr lang="zh-CN" altLang="en-US" sz="2400" b="1">
                <a:gradFill>
                  <a:gsLst>
                    <a:gs pos="0">
                      <a:srgbClr val="E89D1B"/>
                    </a:gs>
                    <a:gs pos="79000">
                      <a:srgbClr val="C11D1E"/>
                    </a:gs>
                  </a:gsLst>
                  <a:lin ang="5400000" scaled="0"/>
                </a:gradFill>
                <a:latin typeface="汉仪尚巍手书简" panose="00020600040101010101" charset="-122"/>
                <a:ea typeface="汉仪尚巍手书简" panose="00020600040101010101" charset="-122"/>
                <a:cs typeface="汉仪中宋简" panose="02010600000101010101" charset="-128"/>
                <a:sym typeface="+mn-ea"/>
              </a:rPr>
              <a:t>牢记使命</a:t>
            </a: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4"/>
          <a:srcRect l="6182" t="11138" r="34822" b="528"/>
          <a:stretch>
            <a:fillRect/>
          </a:stretch>
        </p:blipFill>
        <p:spPr>
          <a:xfrm>
            <a:off x="1054100" y="1527175"/>
            <a:ext cx="3803015" cy="3803015"/>
          </a:xfrm>
          <a:prstGeom prst="plaque">
            <a:avLst/>
          </a:prstGeom>
        </p:spPr>
      </p:pic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组合 2"/>
          <p:cNvGrpSpPr/>
          <p:nvPr/>
        </p:nvGrpSpPr>
        <p:grpSpPr>
          <a:xfrm>
            <a:off x="147955" y="-6985"/>
            <a:ext cx="2207895" cy="695325"/>
            <a:chOff x="233" y="-11"/>
            <a:chExt cx="3477" cy="1095"/>
          </a:xfrm>
        </p:grpSpPr>
        <p:grpSp>
          <p:nvGrpSpPr>
            <p:cNvPr id="5" name="组合 4"/>
            <p:cNvGrpSpPr/>
            <p:nvPr/>
          </p:nvGrpSpPr>
          <p:grpSpPr>
            <a:xfrm>
              <a:off x="233" y="-11"/>
              <a:ext cx="806" cy="1095"/>
              <a:chOff x="203" y="-16"/>
              <a:chExt cx="822" cy="1116"/>
            </a:xfrm>
          </p:grpSpPr>
          <p:sp>
            <p:nvSpPr>
              <p:cNvPr id="16" name="五边形 15"/>
              <p:cNvSpPr/>
              <p:nvPr/>
            </p:nvSpPr>
            <p:spPr>
              <a:xfrm rot="5400000" flipV="1">
                <a:off x="56" y="131"/>
                <a:ext cx="1116" cy="822"/>
              </a:xfrm>
              <a:prstGeom prst="homePlate">
                <a:avLst>
                  <a:gd name="adj" fmla="val 23737"/>
                </a:avLst>
              </a:prstGeom>
              <a:solidFill>
                <a:srgbClr val="C11D1E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  <p:sp>
            <p:nvSpPr>
              <p:cNvPr id="17" name="五角星 16"/>
              <p:cNvSpPr/>
              <p:nvPr/>
            </p:nvSpPr>
            <p:spPr>
              <a:xfrm>
                <a:off x="412" y="314"/>
                <a:ext cx="405" cy="405"/>
              </a:xfrm>
              <a:prstGeom prst="star5">
                <a:avLst/>
              </a:prstGeom>
              <a:gradFill>
                <a:gsLst>
                  <a:gs pos="0">
                    <a:srgbClr val="F3E125"/>
                  </a:gs>
                  <a:gs pos="100000">
                    <a:srgbClr val="E89D1B"/>
                  </a:gs>
                </a:gsLst>
                <a:lin ang="5400000" scaled="0"/>
              </a:gra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18" name="文本框 17"/>
            <p:cNvSpPr txBox="1"/>
            <p:nvPr/>
          </p:nvSpPr>
          <p:spPr>
            <a:xfrm>
              <a:off x="1088" y="124"/>
              <a:ext cx="2622" cy="960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 fontAlgn="auto"/>
              <a:r>
                <a:rPr lang="zh-CN" altLang="en-US" sz="2800" b="1">
                  <a:gradFill>
                    <a:gsLst>
                      <a:gs pos="73000">
                        <a:srgbClr val="C11D1E"/>
                      </a:gs>
                      <a:gs pos="1000">
                        <a:srgbClr val="FED2A1"/>
                      </a:gs>
                    </a:gsLst>
                    <a:lin ang="5100000" scaled="0"/>
                  </a:gradFill>
                  <a:latin typeface="汉仪中宋简" panose="02010600000101010101" charset="-128"/>
                  <a:ea typeface="汉仪中宋简" panose="02010600000101010101" charset="-128"/>
                </a:rPr>
                <a:t>选题背景</a:t>
              </a:r>
            </a:p>
          </p:txBody>
        </p:sp>
      </p:grpSp>
      <p:grpSp>
        <p:nvGrpSpPr>
          <p:cNvPr id="10" name="组合 9"/>
          <p:cNvGrpSpPr/>
          <p:nvPr/>
        </p:nvGrpSpPr>
        <p:grpSpPr>
          <a:xfrm>
            <a:off x="1184910" y="1412240"/>
            <a:ext cx="7454265" cy="1291590"/>
            <a:chOff x="1549" y="2283"/>
            <a:chExt cx="11739" cy="2034"/>
          </a:xfrm>
        </p:grpSpPr>
        <p:sp>
          <p:nvSpPr>
            <p:cNvPr id="26" name="文本框 25"/>
            <p:cNvSpPr txBox="1"/>
            <p:nvPr/>
          </p:nvSpPr>
          <p:spPr>
            <a:xfrm>
              <a:off x="2182" y="2283"/>
              <a:ext cx="11106" cy="203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lvl="0" algn="l" fontAlgn="auto">
                <a:lnSpc>
                  <a:spcPct val="150000"/>
                </a:lnSpc>
                <a:buClrTx/>
                <a:buSzTx/>
                <a:buFontTx/>
              </a:pPr>
              <a:r>
                <a:rPr lang="zh-CN" altLang="en-US" sz="1600" spc="23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身为</a:t>
              </a:r>
              <a:r>
                <a:rPr lang="zh-CN" altLang="en-US" sz="2000" b="1" spc="230">
                  <a:solidFill>
                    <a:srgbClr val="00B0F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东大学子</a:t>
              </a:r>
              <a:r>
                <a:rPr lang="zh-CN" altLang="en-US" sz="1600" spc="230">
                  <a:solidFill>
                    <a:schemeClr val="tx1">
                      <a:lumMod val="75000"/>
                      <a:lumOff val="25000"/>
                    </a:schemeClr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，我们一定要认真学习领会、深入贯彻落实，通过参观纪念馆、博物馆来走进革命老区，去了解革命地区的相关历史，为振兴工作做出一份贡献。</a:t>
              </a:r>
            </a:p>
          </p:txBody>
        </p:sp>
        <p:sp>
          <p:nvSpPr>
            <p:cNvPr id="45" name="任意多边形: 形状 88"/>
            <p:cNvSpPr/>
            <p:nvPr/>
          </p:nvSpPr>
          <p:spPr bwMode="auto">
            <a:xfrm>
              <a:off x="1549" y="2488"/>
              <a:ext cx="633" cy="1829"/>
            </a:xfrm>
            <a:custGeom>
              <a:avLst/>
              <a:gdLst>
                <a:gd name="connsiteX0" fmla="*/ 206617 w 364971"/>
                <a:gd name="connsiteY0" fmla="*/ 599685 h 677337"/>
                <a:gd name="connsiteX1" fmla="*/ 194373 w 364971"/>
                <a:gd name="connsiteY1" fmla="*/ 603367 h 677337"/>
                <a:gd name="connsiteX2" fmla="*/ 236616 w 364971"/>
                <a:gd name="connsiteY2" fmla="*/ 605208 h 677337"/>
                <a:gd name="connsiteX3" fmla="*/ 269829 w 364971"/>
                <a:gd name="connsiteY3" fmla="*/ 611805 h 677337"/>
                <a:gd name="connsiteX4" fmla="*/ 287831 w 364971"/>
                <a:gd name="connsiteY4" fmla="*/ 609433 h 677337"/>
                <a:gd name="connsiteX5" fmla="*/ 283809 w 364971"/>
                <a:gd name="connsiteY5" fmla="*/ 606409 h 677337"/>
                <a:gd name="connsiteX6" fmla="*/ 245187 w 364971"/>
                <a:gd name="connsiteY6" fmla="*/ 604594 h 677337"/>
                <a:gd name="connsiteX7" fmla="*/ 206617 w 364971"/>
                <a:gd name="connsiteY7" fmla="*/ 599685 h 677337"/>
                <a:gd name="connsiteX8" fmla="*/ 124803 w 364971"/>
                <a:gd name="connsiteY8" fmla="*/ 533779 h 677337"/>
                <a:gd name="connsiteX9" fmla="*/ 111980 w 364971"/>
                <a:gd name="connsiteY9" fmla="*/ 535009 h 677337"/>
                <a:gd name="connsiteX10" fmla="*/ 124803 w 364971"/>
                <a:gd name="connsiteY10" fmla="*/ 535624 h 677337"/>
                <a:gd name="connsiteX11" fmla="*/ 138235 w 364971"/>
                <a:gd name="connsiteY11" fmla="*/ 538084 h 677337"/>
                <a:gd name="connsiteX12" fmla="*/ 153500 w 364971"/>
                <a:gd name="connsiteY12" fmla="*/ 544234 h 677337"/>
                <a:gd name="connsiteX13" fmla="*/ 185250 w 364971"/>
                <a:gd name="connsiteY13" fmla="*/ 553459 h 677337"/>
                <a:gd name="connsiteX14" fmla="*/ 204422 w 364971"/>
                <a:gd name="connsiteY14" fmla="*/ 551160 h 677337"/>
                <a:gd name="connsiteX15" fmla="*/ 200528 w 364971"/>
                <a:gd name="connsiteY15" fmla="*/ 548645 h 677337"/>
                <a:gd name="connsiteX16" fmla="*/ 199293 w 364971"/>
                <a:gd name="connsiteY16" fmla="*/ 549154 h 677337"/>
                <a:gd name="connsiteX17" fmla="*/ 162048 w 364971"/>
                <a:gd name="connsiteY17" fmla="*/ 544234 h 677337"/>
                <a:gd name="connsiteX18" fmla="*/ 140067 w 364971"/>
                <a:gd name="connsiteY18" fmla="*/ 536239 h 677337"/>
                <a:gd name="connsiteX19" fmla="*/ 124803 w 364971"/>
                <a:gd name="connsiteY19" fmla="*/ 533779 h 677337"/>
                <a:gd name="connsiteX20" fmla="*/ 220169 w 364971"/>
                <a:gd name="connsiteY20" fmla="*/ 482657 h 677337"/>
                <a:gd name="connsiteX21" fmla="*/ 219555 w 364971"/>
                <a:gd name="connsiteY21" fmla="*/ 495081 h 677337"/>
                <a:gd name="connsiteX22" fmla="*/ 235510 w 364971"/>
                <a:gd name="connsiteY22" fmla="*/ 528004 h 677337"/>
                <a:gd name="connsiteX23" fmla="*/ 252079 w 364971"/>
                <a:gd name="connsiteY23" fmla="*/ 562791 h 677337"/>
                <a:gd name="connsiteX24" fmla="*/ 251978 w 364971"/>
                <a:gd name="connsiteY24" fmla="*/ 565240 h 677337"/>
                <a:gd name="connsiteX25" fmla="*/ 256386 w 364971"/>
                <a:gd name="connsiteY25" fmla="*/ 568260 h 677337"/>
                <a:gd name="connsiteX26" fmla="*/ 251389 w 364971"/>
                <a:gd name="connsiteY26" fmla="*/ 547339 h 677337"/>
                <a:gd name="connsiteX27" fmla="*/ 233669 w 364971"/>
                <a:gd name="connsiteY27" fmla="*/ 519929 h 677337"/>
                <a:gd name="connsiteX28" fmla="*/ 221396 w 364971"/>
                <a:gd name="connsiteY28" fmla="*/ 494460 h 677337"/>
                <a:gd name="connsiteX29" fmla="*/ 220169 w 364971"/>
                <a:gd name="connsiteY29" fmla="*/ 486384 h 677337"/>
                <a:gd name="connsiteX30" fmla="*/ 220169 w 364971"/>
                <a:gd name="connsiteY30" fmla="*/ 482657 h 677337"/>
                <a:gd name="connsiteX31" fmla="*/ 48715 w 364971"/>
                <a:gd name="connsiteY31" fmla="*/ 445679 h 677337"/>
                <a:gd name="connsiteX32" fmla="*/ 60396 w 364971"/>
                <a:gd name="connsiteY32" fmla="*/ 450700 h 677337"/>
                <a:gd name="connsiteX33" fmla="*/ 71462 w 364971"/>
                <a:gd name="connsiteY33" fmla="*/ 458231 h 677337"/>
                <a:gd name="connsiteX34" fmla="*/ 84372 w 364971"/>
                <a:gd name="connsiteY34" fmla="*/ 468273 h 677337"/>
                <a:gd name="connsiteX35" fmla="*/ 99126 w 364971"/>
                <a:gd name="connsiteY35" fmla="*/ 479570 h 677337"/>
                <a:gd name="connsiteX36" fmla="*/ 105889 w 364971"/>
                <a:gd name="connsiteY36" fmla="*/ 483336 h 677337"/>
                <a:gd name="connsiteX37" fmla="*/ 112651 w 364971"/>
                <a:gd name="connsiteY37" fmla="*/ 485846 h 677337"/>
                <a:gd name="connsiteX38" fmla="*/ 124947 w 364971"/>
                <a:gd name="connsiteY38" fmla="*/ 488985 h 677337"/>
                <a:gd name="connsiteX39" fmla="*/ 132650 w 364971"/>
                <a:gd name="connsiteY39" fmla="*/ 488985 h 677337"/>
                <a:gd name="connsiteX40" fmla="*/ 129031 w 364971"/>
                <a:gd name="connsiteY40" fmla="*/ 484689 h 677337"/>
                <a:gd name="connsiteX41" fmla="*/ 126176 w 364971"/>
                <a:gd name="connsiteY41" fmla="*/ 485219 h 677337"/>
                <a:gd name="connsiteX42" fmla="*/ 92364 w 364971"/>
                <a:gd name="connsiteY42" fmla="*/ 471411 h 677337"/>
                <a:gd name="connsiteX43" fmla="*/ 60396 w 364971"/>
                <a:gd name="connsiteY43" fmla="*/ 448817 h 677337"/>
                <a:gd name="connsiteX44" fmla="*/ 48715 w 364971"/>
                <a:gd name="connsiteY44" fmla="*/ 445679 h 677337"/>
                <a:gd name="connsiteX45" fmla="*/ 159670 w 364971"/>
                <a:gd name="connsiteY45" fmla="*/ 429581 h 677337"/>
                <a:gd name="connsiteX46" fmla="*/ 155960 w 364971"/>
                <a:gd name="connsiteY46" fmla="*/ 440061 h 677337"/>
                <a:gd name="connsiteX47" fmla="*/ 162761 w 364971"/>
                <a:gd name="connsiteY47" fmla="*/ 471498 h 677337"/>
                <a:gd name="connsiteX48" fmla="*/ 172036 w 364971"/>
                <a:gd name="connsiteY48" fmla="*/ 504785 h 677337"/>
                <a:gd name="connsiteX49" fmla="*/ 172001 w 364971"/>
                <a:gd name="connsiteY49" fmla="*/ 505050 h 677337"/>
                <a:gd name="connsiteX50" fmla="*/ 176010 w 364971"/>
                <a:gd name="connsiteY50" fmla="*/ 508206 h 677337"/>
                <a:gd name="connsiteX51" fmla="*/ 175745 w 364971"/>
                <a:gd name="connsiteY51" fmla="*/ 502936 h 677337"/>
                <a:gd name="connsiteX52" fmla="*/ 173891 w 364971"/>
                <a:gd name="connsiteY52" fmla="*/ 490607 h 677337"/>
                <a:gd name="connsiteX53" fmla="*/ 169563 w 364971"/>
                <a:gd name="connsiteY53" fmla="*/ 478279 h 677337"/>
                <a:gd name="connsiteX54" fmla="*/ 162143 w 364971"/>
                <a:gd name="connsiteY54" fmla="*/ 463485 h 677337"/>
                <a:gd name="connsiteX55" fmla="*/ 157815 w 364971"/>
                <a:gd name="connsiteY55" fmla="*/ 450540 h 677337"/>
                <a:gd name="connsiteX56" fmla="*/ 157197 w 364971"/>
                <a:gd name="connsiteY56" fmla="*/ 440061 h 677337"/>
                <a:gd name="connsiteX57" fmla="*/ 159670 w 364971"/>
                <a:gd name="connsiteY57" fmla="*/ 429581 h 677337"/>
                <a:gd name="connsiteX58" fmla="*/ 128490 w 364971"/>
                <a:gd name="connsiteY58" fmla="*/ 371210 h 677337"/>
                <a:gd name="connsiteX59" fmla="*/ 126028 w 364971"/>
                <a:gd name="connsiteY59" fmla="*/ 373058 h 677337"/>
                <a:gd name="connsiteX60" fmla="*/ 121104 w 364971"/>
                <a:gd name="connsiteY60" fmla="*/ 378604 h 677337"/>
                <a:gd name="connsiteX61" fmla="*/ 116179 w 364971"/>
                <a:gd name="connsiteY61" fmla="*/ 389080 h 677337"/>
                <a:gd name="connsiteX62" fmla="*/ 115564 w 364971"/>
                <a:gd name="connsiteY62" fmla="*/ 406950 h 677337"/>
                <a:gd name="connsiteX63" fmla="*/ 112486 w 364971"/>
                <a:gd name="connsiteY63" fmla="*/ 438376 h 677337"/>
                <a:gd name="connsiteX64" fmla="*/ 112162 w 364971"/>
                <a:gd name="connsiteY64" fmla="*/ 439097 h 677337"/>
                <a:gd name="connsiteX65" fmla="*/ 114994 w 364971"/>
                <a:gd name="connsiteY65" fmla="*/ 444249 h 677337"/>
                <a:gd name="connsiteX66" fmla="*/ 116795 w 364971"/>
                <a:gd name="connsiteY66" fmla="*/ 437760 h 677337"/>
                <a:gd name="connsiteX67" fmla="*/ 117410 w 364971"/>
                <a:gd name="connsiteY67" fmla="*/ 432214 h 677337"/>
                <a:gd name="connsiteX68" fmla="*/ 118026 w 364971"/>
                <a:gd name="connsiteY68" fmla="*/ 426668 h 677337"/>
                <a:gd name="connsiteX69" fmla="*/ 118641 w 364971"/>
                <a:gd name="connsiteY69" fmla="*/ 420506 h 677337"/>
                <a:gd name="connsiteX70" fmla="*/ 118641 w 364971"/>
                <a:gd name="connsiteY70" fmla="*/ 414344 h 677337"/>
                <a:gd name="connsiteX71" fmla="*/ 118026 w 364971"/>
                <a:gd name="connsiteY71" fmla="*/ 400171 h 677337"/>
                <a:gd name="connsiteX72" fmla="*/ 118641 w 364971"/>
                <a:gd name="connsiteY72" fmla="*/ 388463 h 677337"/>
                <a:gd name="connsiteX73" fmla="*/ 122950 w 364971"/>
                <a:gd name="connsiteY73" fmla="*/ 379220 h 677337"/>
                <a:gd name="connsiteX74" fmla="*/ 126644 w 364971"/>
                <a:gd name="connsiteY74" fmla="*/ 373058 h 677337"/>
                <a:gd name="connsiteX75" fmla="*/ 128490 w 364971"/>
                <a:gd name="connsiteY75" fmla="*/ 371210 h 677337"/>
                <a:gd name="connsiteX76" fmla="*/ 28236 w 364971"/>
                <a:gd name="connsiteY76" fmla="*/ 341535 h 677337"/>
                <a:gd name="connsiteX77" fmla="*/ 35602 w 364971"/>
                <a:gd name="connsiteY77" fmla="*/ 350187 h 677337"/>
                <a:gd name="connsiteX78" fmla="*/ 39285 w 364971"/>
                <a:gd name="connsiteY78" fmla="*/ 355130 h 677337"/>
                <a:gd name="connsiteX79" fmla="*/ 42968 w 364971"/>
                <a:gd name="connsiteY79" fmla="*/ 360692 h 677337"/>
                <a:gd name="connsiteX80" fmla="*/ 46037 w 364971"/>
                <a:gd name="connsiteY80" fmla="*/ 367489 h 677337"/>
                <a:gd name="connsiteX81" fmla="*/ 49721 w 364971"/>
                <a:gd name="connsiteY81" fmla="*/ 374905 h 677337"/>
                <a:gd name="connsiteX82" fmla="*/ 53403 w 364971"/>
                <a:gd name="connsiteY82" fmla="*/ 383556 h 677337"/>
                <a:gd name="connsiteX83" fmla="*/ 57700 w 364971"/>
                <a:gd name="connsiteY83" fmla="*/ 390972 h 677337"/>
                <a:gd name="connsiteX84" fmla="*/ 66908 w 364971"/>
                <a:gd name="connsiteY84" fmla="*/ 401477 h 677337"/>
                <a:gd name="connsiteX85" fmla="*/ 76729 w 364971"/>
                <a:gd name="connsiteY85" fmla="*/ 408274 h 677337"/>
                <a:gd name="connsiteX86" fmla="*/ 79574 w 364971"/>
                <a:gd name="connsiteY86" fmla="*/ 409454 h 677337"/>
                <a:gd name="connsiteX87" fmla="*/ 78288 w 364971"/>
                <a:gd name="connsiteY87" fmla="*/ 405301 h 677337"/>
                <a:gd name="connsiteX88" fmla="*/ 73660 w 364971"/>
                <a:gd name="connsiteY88" fmla="*/ 402713 h 677337"/>
                <a:gd name="connsiteX89" fmla="*/ 67522 w 364971"/>
                <a:gd name="connsiteY89" fmla="*/ 397769 h 677337"/>
                <a:gd name="connsiteX90" fmla="*/ 55245 w 364971"/>
                <a:gd name="connsiteY90" fmla="*/ 380467 h 677337"/>
                <a:gd name="connsiteX91" fmla="*/ 49721 w 364971"/>
                <a:gd name="connsiteY91" fmla="*/ 369961 h 677337"/>
                <a:gd name="connsiteX92" fmla="*/ 45424 w 364971"/>
                <a:gd name="connsiteY92" fmla="*/ 360692 h 677337"/>
                <a:gd name="connsiteX93" fmla="*/ 40513 w 364971"/>
                <a:gd name="connsiteY93" fmla="*/ 353895 h 677337"/>
                <a:gd name="connsiteX94" fmla="*/ 36830 w 364971"/>
                <a:gd name="connsiteY94" fmla="*/ 348951 h 677337"/>
                <a:gd name="connsiteX95" fmla="*/ 28236 w 364971"/>
                <a:gd name="connsiteY95" fmla="*/ 341535 h 677337"/>
                <a:gd name="connsiteX96" fmla="*/ 124842 w 364971"/>
                <a:gd name="connsiteY96" fmla="*/ 308074 h 677337"/>
                <a:gd name="connsiteX97" fmla="*/ 115541 w 364971"/>
                <a:gd name="connsiteY97" fmla="*/ 311774 h 677337"/>
                <a:gd name="connsiteX98" fmla="*/ 107479 w 364971"/>
                <a:gd name="connsiteY98" fmla="*/ 319791 h 677337"/>
                <a:gd name="connsiteX99" fmla="*/ 99418 w 364971"/>
                <a:gd name="connsiteY99" fmla="*/ 334590 h 677337"/>
                <a:gd name="connsiteX100" fmla="*/ 97557 w 364971"/>
                <a:gd name="connsiteY100" fmla="*/ 339523 h 677337"/>
                <a:gd name="connsiteX101" fmla="*/ 96435 w 364971"/>
                <a:gd name="connsiteY101" fmla="*/ 342870 h 677337"/>
                <a:gd name="connsiteX102" fmla="*/ 91711 w 364971"/>
                <a:gd name="connsiteY102" fmla="*/ 350996 h 677337"/>
                <a:gd name="connsiteX103" fmla="*/ 84535 w 364971"/>
                <a:gd name="connsiteY103" fmla="*/ 361105 h 677337"/>
                <a:gd name="connsiteX104" fmla="*/ 83324 w 364971"/>
                <a:gd name="connsiteY104" fmla="*/ 362138 h 677337"/>
                <a:gd name="connsiteX105" fmla="*/ 83868 w 364971"/>
                <a:gd name="connsiteY105" fmla="*/ 364486 h 677337"/>
                <a:gd name="connsiteX106" fmla="*/ 91711 w 364971"/>
                <a:gd name="connsiteY106" fmla="*/ 350996 h 677337"/>
                <a:gd name="connsiteX107" fmla="*/ 91976 w 364971"/>
                <a:gd name="connsiteY107" fmla="*/ 350622 h 677337"/>
                <a:gd name="connsiteX108" fmla="*/ 96317 w 364971"/>
                <a:gd name="connsiteY108" fmla="*/ 343223 h 677337"/>
                <a:gd name="connsiteX109" fmla="*/ 96435 w 364971"/>
                <a:gd name="connsiteY109" fmla="*/ 342870 h 677337"/>
                <a:gd name="connsiteX110" fmla="*/ 103759 w 364971"/>
                <a:gd name="connsiteY110" fmla="*/ 330273 h 677337"/>
                <a:gd name="connsiteX111" fmla="*/ 116781 w 364971"/>
                <a:gd name="connsiteY111" fmla="*/ 313008 h 677337"/>
                <a:gd name="connsiteX112" fmla="*/ 124842 w 364971"/>
                <a:gd name="connsiteY112" fmla="*/ 308074 h 677337"/>
                <a:gd name="connsiteX113" fmla="*/ 45039 w 364971"/>
                <a:gd name="connsiteY113" fmla="*/ 248137 h 677337"/>
                <a:gd name="connsiteX114" fmla="*/ 49409 w 364971"/>
                <a:gd name="connsiteY114" fmla="*/ 258023 h 677337"/>
                <a:gd name="connsiteX115" fmla="*/ 52531 w 364971"/>
                <a:gd name="connsiteY115" fmla="*/ 268528 h 677337"/>
                <a:gd name="connsiteX116" fmla="*/ 54404 w 364971"/>
                <a:gd name="connsiteY116" fmla="*/ 282739 h 677337"/>
                <a:gd name="connsiteX117" fmla="*/ 60023 w 364971"/>
                <a:gd name="connsiteY117" fmla="*/ 311162 h 677337"/>
                <a:gd name="connsiteX118" fmla="*/ 70809 w 364971"/>
                <a:gd name="connsiteY118" fmla="*/ 325396 h 677337"/>
                <a:gd name="connsiteX119" fmla="*/ 71080 w 364971"/>
                <a:gd name="connsiteY119" fmla="*/ 321321 h 677337"/>
                <a:gd name="connsiteX120" fmla="*/ 71096 w 364971"/>
                <a:gd name="connsiteY120" fmla="*/ 321081 h 677337"/>
                <a:gd name="connsiteX121" fmla="*/ 69387 w 364971"/>
                <a:gd name="connsiteY121" fmla="*/ 319813 h 677337"/>
                <a:gd name="connsiteX122" fmla="*/ 57525 w 364971"/>
                <a:gd name="connsiteY122" fmla="*/ 289536 h 677337"/>
                <a:gd name="connsiteX123" fmla="*/ 56277 w 364971"/>
                <a:gd name="connsiteY123" fmla="*/ 278414 h 677337"/>
                <a:gd name="connsiteX124" fmla="*/ 55028 w 364971"/>
                <a:gd name="connsiteY124" fmla="*/ 269763 h 677337"/>
                <a:gd name="connsiteX125" fmla="*/ 50658 w 364971"/>
                <a:gd name="connsiteY125" fmla="*/ 256788 h 677337"/>
                <a:gd name="connsiteX126" fmla="*/ 45039 w 364971"/>
                <a:gd name="connsiteY126" fmla="*/ 248137 h 677337"/>
                <a:gd name="connsiteX127" fmla="*/ 141867 w 364971"/>
                <a:gd name="connsiteY127" fmla="*/ 242132 h 677337"/>
                <a:gd name="connsiteX128" fmla="*/ 132535 w 364971"/>
                <a:gd name="connsiteY128" fmla="*/ 243998 h 677337"/>
                <a:gd name="connsiteX129" fmla="*/ 122581 w 364971"/>
                <a:gd name="connsiteY129" fmla="*/ 249595 h 677337"/>
                <a:gd name="connsiteX130" fmla="*/ 110761 w 364971"/>
                <a:gd name="connsiteY130" fmla="*/ 262033 h 677337"/>
                <a:gd name="connsiteX131" fmla="*/ 99562 w 364971"/>
                <a:gd name="connsiteY131" fmla="*/ 275093 h 677337"/>
                <a:gd name="connsiteX132" fmla="*/ 88986 w 364971"/>
                <a:gd name="connsiteY132" fmla="*/ 281934 h 677337"/>
                <a:gd name="connsiteX133" fmla="*/ 88372 w 364971"/>
                <a:gd name="connsiteY133" fmla="*/ 282170 h 677337"/>
                <a:gd name="connsiteX134" fmla="*/ 87518 w 364971"/>
                <a:gd name="connsiteY134" fmla="*/ 286022 h 677337"/>
                <a:gd name="connsiteX135" fmla="*/ 100185 w 364971"/>
                <a:gd name="connsiteY135" fmla="*/ 277581 h 677337"/>
                <a:gd name="connsiteX136" fmla="*/ 103917 w 364971"/>
                <a:gd name="connsiteY136" fmla="*/ 273849 h 677337"/>
                <a:gd name="connsiteX137" fmla="*/ 108272 w 364971"/>
                <a:gd name="connsiteY137" fmla="*/ 270118 h 677337"/>
                <a:gd name="connsiteX138" fmla="*/ 112627 w 364971"/>
                <a:gd name="connsiteY138" fmla="*/ 265143 h 677337"/>
                <a:gd name="connsiteX139" fmla="*/ 116360 w 364971"/>
                <a:gd name="connsiteY139" fmla="*/ 258924 h 677337"/>
                <a:gd name="connsiteX140" fmla="*/ 124448 w 364971"/>
                <a:gd name="connsiteY140" fmla="*/ 250217 h 677337"/>
                <a:gd name="connsiteX141" fmla="*/ 133157 w 364971"/>
                <a:gd name="connsiteY141" fmla="*/ 245242 h 677337"/>
                <a:gd name="connsiteX142" fmla="*/ 141867 w 364971"/>
                <a:gd name="connsiteY142" fmla="*/ 242132 h 677337"/>
                <a:gd name="connsiteX143" fmla="*/ 171069 w 364971"/>
                <a:gd name="connsiteY143" fmla="*/ 182124 h 677337"/>
                <a:gd name="connsiteX144" fmla="*/ 162475 w 364971"/>
                <a:gd name="connsiteY144" fmla="*/ 182737 h 677337"/>
                <a:gd name="connsiteX145" fmla="*/ 139763 w 364971"/>
                <a:gd name="connsiteY145" fmla="*/ 196844 h 677337"/>
                <a:gd name="connsiteX146" fmla="*/ 115824 w 364971"/>
                <a:gd name="connsiteY146" fmla="*/ 211565 h 677337"/>
                <a:gd name="connsiteX147" fmla="*/ 113611 w 364971"/>
                <a:gd name="connsiteY147" fmla="*/ 211811 h 677337"/>
                <a:gd name="connsiteX148" fmla="*/ 112092 w 364971"/>
                <a:gd name="connsiteY148" fmla="*/ 215327 h 677337"/>
                <a:gd name="connsiteX149" fmla="*/ 126873 w 364971"/>
                <a:gd name="connsiteY149" fmla="*/ 209725 h 677337"/>
                <a:gd name="connsiteX150" fmla="*/ 136081 w 364971"/>
                <a:gd name="connsiteY150" fmla="*/ 203591 h 677337"/>
                <a:gd name="connsiteX151" fmla="*/ 145288 w 364971"/>
                <a:gd name="connsiteY151" fmla="*/ 195004 h 677337"/>
                <a:gd name="connsiteX152" fmla="*/ 162475 w 364971"/>
                <a:gd name="connsiteY152" fmla="*/ 183964 h 677337"/>
                <a:gd name="connsiteX153" fmla="*/ 171069 w 364971"/>
                <a:gd name="connsiteY153" fmla="*/ 182124 h 677337"/>
                <a:gd name="connsiteX154" fmla="*/ 80943 w 364971"/>
                <a:gd name="connsiteY154" fmla="*/ 171997 h 677337"/>
                <a:gd name="connsiteX155" fmla="*/ 83452 w 364971"/>
                <a:gd name="connsiteY155" fmla="*/ 181290 h 677337"/>
                <a:gd name="connsiteX156" fmla="*/ 84079 w 364971"/>
                <a:gd name="connsiteY156" fmla="*/ 191821 h 677337"/>
                <a:gd name="connsiteX157" fmla="*/ 82824 w 364971"/>
                <a:gd name="connsiteY157" fmla="*/ 204831 h 677337"/>
                <a:gd name="connsiteX158" fmla="*/ 81570 w 364971"/>
                <a:gd name="connsiteY158" fmla="*/ 212265 h 677337"/>
                <a:gd name="connsiteX159" fmla="*/ 80943 w 364971"/>
                <a:gd name="connsiteY159" fmla="*/ 219080 h 677337"/>
                <a:gd name="connsiteX160" fmla="*/ 82197 w 364971"/>
                <a:gd name="connsiteY160" fmla="*/ 231470 h 677337"/>
                <a:gd name="connsiteX161" fmla="*/ 88233 w 364971"/>
                <a:gd name="connsiteY161" fmla="*/ 246377 h 677337"/>
                <a:gd name="connsiteX162" fmla="*/ 89729 w 364971"/>
                <a:gd name="connsiteY162" fmla="*/ 243079 h 677337"/>
                <a:gd name="connsiteX163" fmla="*/ 88469 w 364971"/>
                <a:gd name="connsiteY163" fmla="*/ 241382 h 677337"/>
                <a:gd name="connsiteX164" fmla="*/ 84079 w 364971"/>
                <a:gd name="connsiteY164" fmla="*/ 211026 h 677337"/>
                <a:gd name="connsiteX165" fmla="*/ 85960 w 364971"/>
                <a:gd name="connsiteY165" fmla="*/ 193060 h 677337"/>
                <a:gd name="connsiteX166" fmla="*/ 84706 w 364971"/>
                <a:gd name="connsiteY166" fmla="*/ 181290 h 677337"/>
                <a:gd name="connsiteX167" fmla="*/ 80943 w 364971"/>
                <a:gd name="connsiteY167" fmla="*/ 171997 h 677337"/>
                <a:gd name="connsiteX168" fmla="*/ 197340 w 364971"/>
                <a:gd name="connsiteY168" fmla="*/ 125716 h 677337"/>
                <a:gd name="connsiteX169" fmla="*/ 174408 w 364971"/>
                <a:gd name="connsiteY169" fmla="*/ 137206 h 677337"/>
                <a:gd name="connsiteX170" fmla="*/ 161392 w 364971"/>
                <a:gd name="connsiteY170" fmla="*/ 145068 h 677337"/>
                <a:gd name="connsiteX171" fmla="*/ 150236 w 364971"/>
                <a:gd name="connsiteY171" fmla="*/ 148092 h 677337"/>
                <a:gd name="connsiteX172" fmla="*/ 148663 w 364971"/>
                <a:gd name="connsiteY172" fmla="*/ 148092 h 677337"/>
                <a:gd name="connsiteX173" fmla="*/ 146883 w 364971"/>
                <a:gd name="connsiteY173" fmla="*/ 150875 h 677337"/>
                <a:gd name="connsiteX174" fmla="*/ 160773 w 364971"/>
                <a:gd name="connsiteY174" fmla="*/ 147487 h 677337"/>
                <a:gd name="connsiteX175" fmla="*/ 179986 w 364971"/>
                <a:gd name="connsiteY175" fmla="*/ 135392 h 677337"/>
                <a:gd name="connsiteX176" fmla="*/ 197959 w 364971"/>
                <a:gd name="connsiteY176" fmla="*/ 126925 h 677337"/>
                <a:gd name="connsiteX177" fmla="*/ 206017 w 364971"/>
                <a:gd name="connsiteY177" fmla="*/ 125716 h 677337"/>
                <a:gd name="connsiteX178" fmla="*/ 197340 w 364971"/>
                <a:gd name="connsiteY178" fmla="*/ 125716 h 677337"/>
                <a:gd name="connsiteX179" fmla="*/ 121904 w 364971"/>
                <a:gd name="connsiteY179" fmla="*/ 107556 h 677337"/>
                <a:gd name="connsiteX180" fmla="*/ 123721 w 364971"/>
                <a:gd name="connsiteY180" fmla="*/ 116714 h 677337"/>
                <a:gd name="connsiteX181" fmla="*/ 120692 w 364971"/>
                <a:gd name="connsiteY181" fmla="*/ 137474 h 677337"/>
                <a:gd name="connsiteX182" fmla="*/ 116452 w 364971"/>
                <a:gd name="connsiteY182" fmla="*/ 161287 h 677337"/>
                <a:gd name="connsiteX183" fmla="*/ 120251 w 364971"/>
                <a:gd name="connsiteY183" fmla="*/ 178245 h 677337"/>
                <a:gd name="connsiteX184" fmla="*/ 120908 w 364971"/>
                <a:gd name="connsiteY184" fmla="*/ 177038 h 677337"/>
                <a:gd name="connsiteX185" fmla="*/ 122547 w 364971"/>
                <a:gd name="connsiteY185" fmla="*/ 174026 h 677337"/>
                <a:gd name="connsiteX186" fmla="*/ 121298 w 364971"/>
                <a:gd name="connsiteY186" fmla="*/ 171666 h 677337"/>
                <a:gd name="connsiteX187" fmla="*/ 118875 w 364971"/>
                <a:gd name="connsiteY187" fmla="*/ 160065 h 677337"/>
                <a:gd name="connsiteX188" fmla="*/ 121298 w 364971"/>
                <a:gd name="connsiteY188" fmla="*/ 143580 h 677337"/>
                <a:gd name="connsiteX189" fmla="*/ 124932 w 364971"/>
                <a:gd name="connsiteY189" fmla="*/ 127705 h 677337"/>
                <a:gd name="connsiteX190" fmla="*/ 124932 w 364971"/>
                <a:gd name="connsiteY190" fmla="*/ 116104 h 677337"/>
                <a:gd name="connsiteX191" fmla="*/ 121904 w 364971"/>
                <a:gd name="connsiteY191" fmla="*/ 107556 h 677337"/>
                <a:gd name="connsiteX192" fmla="*/ 234893 w 364971"/>
                <a:gd name="connsiteY192" fmla="*/ 73933 h 677337"/>
                <a:gd name="connsiteX193" fmla="*/ 212691 w 364971"/>
                <a:gd name="connsiteY193" fmla="*/ 83141 h 677337"/>
                <a:gd name="connsiteX194" fmla="*/ 189256 w 364971"/>
                <a:gd name="connsiteY194" fmla="*/ 92348 h 677337"/>
                <a:gd name="connsiteX195" fmla="*/ 187052 w 364971"/>
                <a:gd name="connsiteY195" fmla="*/ 92074 h 677337"/>
                <a:gd name="connsiteX196" fmla="*/ 185338 w 364971"/>
                <a:gd name="connsiteY196" fmla="*/ 94336 h 677337"/>
                <a:gd name="connsiteX197" fmla="*/ 218242 w 364971"/>
                <a:gd name="connsiteY197" fmla="*/ 81913 h 677337"/>
                <a:gd name="connsiteX198" fmla="*/ 242911 w 364971"/>
                <a:gd name="connsiteY198" fmla="*/ 73933 h 677337"/>
                <a:gd name="connsiteX199" fmla="*/ 234893 w 364971"/>
                <a:gd name="connsiteY199" fmla="*/ 73933 h 677337"/>
                <a:gd name="connsiteX200" fmla="*/ 165863 w 364971"/>
                <a:gd name="connsiteY200" fmla="*/ 53145 h 677337"/>
                <a:gd name="connsiteX201" fmla="*/ 166482 w 364971"/>
                <a:gd name="connsiteY201" fmla="*/ 61763 h 677337"/>
                <a:gd name="connsiteX202" fmla="*/ 162152 w 364971"/>
                <a:gd name="connsiteY202" fmla="*/ 80845 h 677337"/>
                <a:gd name="connsiteX203" fmla="*/ 156586 w 364971"/>
                <a:gd name="connsiteY203" fmla="*/ 103006 h 677337"/>
                <a:gd name="connsiteX204" fmla="*/ 158238 w 364971"/>
                <a:gd name="connsiteY204" fmla="*/ 118906 h 677337"/>
                <a:gd name="connsiteX205" fmla="*/ 159048 w 364971"/>
                <a:gd name="connsiteY205" fmla="*/ 117845 h 677337"/>
                <a:gd name="connsiteX206" fmla="*/ 160763 w 364971"/>
                <a:gd name="connsiteY206" fmla="*/ 115553 h 677337"/>
                <a:gd name="connsiteX207" fmla="*/ 159678 w 364971"/>
                <a:gd name="connsiteY207" fmla="*/ 112855 h 677337"/>
                <a:gd name="connsiteX208" fmla="*/ 158441 w 364971"/>
                <a:gd name="connsiteY208" fmla="*/ 101774 h 677337"/>
                <a:gd name="connsiteX209" fmla="*/ 162152 w 364971"/>
                <a:gd name="connsiteY209" fmla="*/ 87001 h 677337"/>
                <a:gd name="connsiteX210" fmla="*/ 167719 w 364971"/>
                <a:gd name="connsiteY210" fmla="*/ 61147 h 677337"/>
                <a:gd name="connsiteX211" fmla="*/ 165863 w 364971"/>
                <a:gd name="connsiteY211" fmla="*/ 53145 h 677337"/>
                <a:gd name="connsiteX212" fmla="*/ 246179 w 364971"/>
                <a:gd name="connsiteY212" fmla="*/ 9656 h 677337"/>
                <a:gd name="connsiteX213" fmla="*/ 240603 w 364971"/>
                <a:gd name="connsiteY213" fmla="*/ 12715 h 677337"/>
                <a:gd name="connsiteX214" fmla="*/ 230691 w 364971"/>
                <a:gd name="connsiteY214" fmla="*/ 29235 h 677337"/>
                <a:gd name="connsiteX215" fmla="*/ 222852 w 364971"/>
                <a:gd name="connsiteY215" fmla="*/ 40849 h 677337"/>
                <a:gd name="connsiteX216" fmla="*/ 223162 w 364971"/>
                <a:gd name="connsiteY216" fmla="*/ 40818 h 677337"/>
                <a:gd name="connsiteX217" fmla="*/ 233169 w 364971"/>
                <a:gd name="connsiteY217" fmla="*/ 26176 h 677337"/>
                <a:gd name="connsiteX218" fmla="*/ 241223 w 364971"/>
                <a:gd name="connsiteY218" fmla="*/ 13939 h 677337"/>
                <a:gd name="connsiteX219" fmla="*/ 246179 w 364971"/>
                <a:gd name="connsiteY219" fmla="*/ 9656 h 677337"/>
                <a:gd name="connsiteX220" fmla="*/ 252142 w 364971"/>
                <a:gd name="connsiteY220" fmla="*/ 402 h 677337"/>
                <a:gd name="connsiteX221" fmla="*/ 263525 w 364971"/>
                <a:gd name="connsiteY221" fmla="*/ 4761 h 677337"/>
                <a:gd name="connsiteX222" fmla="*/ 252374 w 364971"/>
                <a:gd name="connsiteY222" fmla="*/ 24952 h 677337"/>
                <a:gd name="connsiteX223" fmla="*/ 236886 w 364971"/>
                <a:gd name="connsiteY223" fmla="*/ 43920 h 677337"/>
                <a:gd name="connsiteX224" fmla="*/ 224869 w 364971"/>
                <a:gd name="connsiteY224" fmla="*/ 47243 h 677337"/>
                <a:gd name="connsiteX225" fmla="*/ 224869 w 364971"/>
                <a:gd name="connsiteY225" fmla="*/ 47553 h 677337"/>
                <a:gd name="connsiteX226" fmla="*/ 218718 w 364971"/>
                <a:gd name="connsiteY226" fmla="*/ 53719 h 677337"/>
                <a:gd name="connsiteX227" fmla="*/ 202109 w 364971"/>
                <a:gd name="connsiteY227" fmla="*/ 72217 h 677337"/>
                <a:gd name="connsiteX228" fmla="*/ 193118 w 364971"/>
                <a:gd name="connsiteY228" fmla="*/ 84074 h 677337"/>
                <a:gd name="connsiteX229" fmla="*/ 194189 w 364971"/>
                <a:gd name="connsiteY229" fmla="*/ 83524 h 677337"/>
                <a:gd name="connsiteX230" fmla="*/ 203440 w 364971"/>
                <a:gd name="connsiteY230" fmla="*/ 74547 h 677337"/>
                <a:gd name="connsiteX231" fmla="*/ 224409 w 364971"/>
                <a:gd name="connsiteY231" fmla="*/ 61042 h 677337"/>
                <a:gd name="connsiteX232" fmla="*/ 255862 w 364971"/>
                <a:gd name="connsiteY232" fmla="*/ 69636 h 677337"/>
                <a:gd name="connsiteX233" fmla="*/ 265113 w 364971"/>
                <a:gd name="connsiteY233" fmla="*/ 81299 h 677337"/>
                <a:gd name="connsiteX234" fmla="*/ 240444 w 364971"/>
                <a:gd name="connsiteY234" fmla="*/ 93576 h 677337"/>
                <a:gd name="connsiteX235" fmla="*/ 225642 w 364971"/>
                <a:gd name="connsiteY235" fmla="*/ 104011 h 677337"/>
                <a:gd name="connsiteX236" fmla="*/ 209608 w 364971"/>
                <a:gd name="connsiteY236" fmla="*/ 102170 h 677337"/>
                <a:gd name="connsiteX237" fmla="*/ 190027 w 364971"/>
                <a:gd name="connsiteY237" fmla="*/ 96492 h 677337"/>
                <a:gd name="connsiteX238" fmla="*/ 184318 w 364971"/>
                <a:gd name="connsiteY238" fmla="*/ 95680 h 677337"/>
                <a:gd name="connsiteX239" fmla="*/ 178733 w 364971"/>
                <a:gd name="connsiteY239" fmla="*/ 103046 h 677337"/>
                <a:gd name="connsiteX240" fmla="*/ 171966 w 364971"/>
                <a:gd name="connsiteY240" fmla="*/ 112295 h 677337"/>
                <a:gd name="connsiteX241" fmla="*/ 165199 w 364971"/>
                <a:gd name="connsiteY241" fmla="*/ 122161 h 677337"/>
                <a:gd name="connsiteX242" fmla="*/ 157817 w 364971"/>
                <a:gd name="connsiteY242" fmla="*/ 133259 h 677337"/>
                <a:gd name="connsiteX243" fmla="*/ 153811 w 364971"/>
                <a:gd name="connsiteY243" fmla="*/ 139831 h 677337"/>
                <a:gd name="connsiteX244" fmla="*/ 155195 w 364971"/>
                <a:gd name="connsiteY244" fmla="*/ 139020 h 677337"/>
                <a:gd name="connsiteX245" fmla="*/ 159533 w 364971"/>
                <a:gd name="connsiteY245" fmla="*/ 133578 h 677337"/>
                <a:gd name="connsiteX246" fmla="*/ 163871 w 364971"/>
                <a:gd name="connsiteY246" fmla="*/ 128739 h 677337"/>
                <a:gd name="connsiteX247" fmla="*/ 185564 w 364971"/>
                <a:gd name="connsiteY247" fmla="*/ 113016 h 677337"/>
                <a:gd name="connsiteX248" fmla="*/ 205629 w 364971"/>
                <a:gd name="connsiteY248" fmla="*/ 113016 h 677337"/>
                <a:gd name="connsiteX249" fmla="*/ 219652 w 364971"/>
                <a:gd name="connsiteY249" fmla="*/ 120273 h 677337"/>
                <a:gd name="connsiteX250" fmla="*/ 230188 w 364971"/>
                <a:gd name="connsiteY250" fmla="*/ 131763 h 677337"/>
                <a:gd name="connsiteX251" fmla="*/ 213454 w 364971"/>
                <a:gd name="connsiteY251" fmla="*/ 134182 h 677337"/>
                <a:gd name="connsiteX252" fmla="*/ 208496 w 364971"/>
                <a:gd name="connsiteY252" fmla="*/ 139625 h 677337"/>
                <a:gd name="connsiteX253" fmla="*/ 204777 w 364971"/>
                <a:gd name="connsiteY253" fmla="*/ 145673 h 677337"/>
                <a:gd name="connsiteX254" fmla="*/ 173168 w 364971"/>
                <a:gd name="connsiteY254" fmla="*/ 156558 h 677337"/>
                <a:gd name="connsiteX255" fmla="*/ 151476 w 364971"/>
                <a:gd name="connsiteY255" fmla="*/ 152325 h 677337"/>
                <a:gd name="connsiteX256" fmla="*/ 146209 w 364971"/>
                <a:gd name="connsiteY256" fmla="*/ 151930 h 677337"/>
                <a:gd name="connsiteX257" fmla="*/ 135672 w 364971"/>
                <a:gd name="connsiteY257" fmla="*/ 168405 h 677337"/>
                <a:gd name="connsiteX258" fmla="*/ 128290 w 364971"/>
                <a:gd name="connsiteY258" fmla="*/ 181354 h 677337"/>
                <a:gd name="connsiteX259" fmla="*/ 124599 w 364971"/>
                <a:gd name="connsiteY259" fmla="*/ 188136 h 677337"/>
                <a:gd name="connsiteX260" fmla="*/ 120908 w 364971"/>
                <a:gd name="connsiteY260" fmla="*/ 194919 h 677337"/>
                <a:gd name="connsiteX261" fmla="*/ 117554 w 364971"/>
                <a:gd name="connsiteY261" fmla="*/ 202683 h 677337"/>
                <a:gd name="connsiteX262" fmla="*/ 119507 w 364971"/>
                <a:gd name="connsiteY262" fmla="*/ 201138 h 677337"/>
                <a:gd name="connsiteX263" fmla="*/ 127487 w 364971"/>
                <a:gd name="connsiteY263" fmla="*/ 189484 h 677337"/>
                <a:gd name="connsiteX264" fmla="*/ 134853 w 364971"/>
                <a:gd name="connsiteY264" fmla="*/ 178444 h 677337"/>
                <a:gd name="connsiteX265" fmla="*/ 140377 w 364971"/>
                <a:gd name="connsiteY265" fmla="*/ 174150 h 677337"/>
                <a:gd name="connsiteX266" fmla="*/ 148357 w 364971"/>
                <a:gd name="connsiteY266" fmla="*/ 170470 h 677337"/>
                <a:gd name="connsiteX267" fmla="*/ 169228 w 364971"/>
                <a:gd name="connsiteY267" fmla="*/ 168477 h 677337"/>
                <a:gd name="connsiteX268" fmla="*/ 184573 w 364971"/>
                <a:gd name="connsiteY268" fmla="*/ 174764 h 677337"/>
                <a:gd name="connsiteX269" fmla="*/ 193781 w 364971"/>
                <a:gd name="connsiteY269" fmla="*/ 182737 h 677337"/>
                <a:gd name="connsiteX270" fmla="*/ 196850 w 364971"/>
                <a:gd name="connsiteY270" fmla="*/ 186417 h 677337"/>
                <a:gd name="connsiteX271" fmla="*/ 179663 w 364971"/>
                <a:gd name="connsiteY271" fmla="*/ 190711 h 677337"/>
                <a:gd name="connsiteX272" fmla="*/ 175366 w 364971"/>
                <a:gd name="connsiteY272" fmla="*/ 196231 h 677337"/>
                <a:gd name="connsiteX273" fmla="*/ 172297 w 364971"/>
                <a:gd name="connsiteY273" fmla="*/ 202978 h 677337"/>
                <a:gd name="connsiteX274" fmla="*/ 166158 w 364971"/>
                <a:gd name="connsiteY274" fmla="*/ 211565 h 677337"/>
                <a:gd name="connsiteX275" fmla="*/ 158792 w 364971"/>
                <a:gd name="connsiteY275" fmla="*/ 216472 h 677337"/>
                <a:gd name="connsiteX276" fmla="*/ 140377 w 364971"/>
                <a:gd name="connsiteY276" fmla="*/ 217698 h 677337"/>
                <a:gd name="connsiteX277" fmla="*/ 117819 w 364971"/>
                <a:gd name="connsiteY277" fmla="*/ 215935 h 677337"/>
                <a:gd name="connsiteX278" fmla="*/ 111666 w 364971"/>
                <a:gd name="connsiteY278" fmla="*/ 216313 h 677337"/>
                <a:gd name="connsiteX279" fmla="*/ 95071 w 364971"/>
                <a:gd name="connsiteY279" fmla="*/ 254728 h 677337"/>
                <a:gd name="connsiteX280" fmla="*/ 92225 w 364971"/>
                <a:gd name="connsiteY280" fmla="*/ 265733 h 677337"/>
                <a:gd name="connsiteX281" fmla="*/ 96452 w 364971"/>
                <a:gd name="connsiteY281" fmla="*/ 256436 h 677337"/>
                <a:gd name="connsiteX282" fmla="*/ 115738 w 364971"/>
                <a:gd name="connsiteY282" fmla="*/ 233425 h 677337"/>
                <a:gd name="connsiteX283" fmla="*/ 137512 w 364971"/>
                <a:gd name="connsiteY283" fmla="*/ 228450 h 677337"/>
                <a:gd name="connsiteX284" fmla="*/ 154310 w 364971"/>
                <a:gd name="connsiteY284" fmla="*/ 233425 h 677337"/>
                <a:gd name="connsiteX285" fmla="*/ 169863 w 364971"/>
                <a:gd name="connsiteY285" fmla="*/ 243998 h 677337"/>
                <a:gd name="connsiteX286" fmla="*/ 158665 w 364971"/>
                <a:gd name="connsiteY286" fmla="*/ 245242 h 677337"/>
                <a:gd name="connsiteX287" fmla="*/ 152443 w 364971"/>
                <a:gd name="connsiteY287" fmla="*/ 249595 h 677337"/>
                <a:gd name="connsiteX288" fmla="*/ 148711 w 364971"/>
                <a:gd name="connsiteY288" fmla="*/ 255814 h 677337"/>
                <a:gd name="connsiteX289" fmla="*/ 146222 w 364971"/>
                <a:gd name="connsiteY289" fmla="*/ 263899 h 677337"/>
                <a:gd name="connsiteX290" fmla="*/ 141867 w 364971"/>
                <a:gd name="connsiteY290" fmla="*/ 273227 h 677337"/>
                <a:gd name="connsiteX291" fmla="*/ 135024 w 364971"/>
                <a:gd name="connsiteY291" fmla="*/ 278825 h 677337"/>
                <a:gd name="connsiteX292" fmla="*/ 116360 w 364971"/>
                <a:gd name="connsiteY292" fmla="*/ 283800 h 677337"/>
                <a:gd name="connsiteX293" fmla="*/ 92097 w 364971"/>
                <a:gd name="connsiteY293" fmla="*/ 286287 h 677337"/>
                <a:gd name="connsiteX294" fmla="*/ 87146 w 364971"/>
                <a:gd name="connsiteY294" fmla="*/ 287702 h 677337"/>
                <a:gd name="connsiteX295" fmla="*/ 87074 w 364971"/>
                <a:gd name="connsiteY295" fmla="*/ 288025 h 677337"/>
                <a:gd name="connsiteX296" fmla="*/ 85229 w 364971"/>
                <a:gd name="connsiteY296" fmla="*/ 296040 h 677337"/>
                <a:gd name="connsiteX297" fmla="*/ 83999 w 364971"/>
                <a:gd name="connsiteY297" fmla="*/ 300356 h 677337"/>
                <a:gd name="connsiteX298" fmla="*/ 82768 w 364971"/>
                <a:gd name="connsiteY298" fmla="*/ 304673 h 677337"/>
                <a:gd name="connsiteX299" fmla="*/ 80923 w 364971"/>
                <a:gd name="connsiteY299" fmla="*/ 313305 h 677337"/>
                <a:gd name="connsiteX300" fmla="*/ 80308 w 364971"/>
                <a:gd name="connsiteY300" fmla="*/ 321937 h 677337"/>
                <a:gd name="connsiteX301" fmla="*/ 80308 w 364971"/>
                <a:gd name="connsiteY301" fmla="*/ 339818 h 677337"/>
                <a:gd name="connsiteX302" fmla="*/ 80923 w 364971"/>
                <a:gd name="connsiteY302" fmla="*/ 348451 h 677337"/>
                <a:gd name="connsiteX303" fmla="*/ 81182 w 364971"/>
                <a:gd name="connsiteY303" fmla="*/ 350267 h 677337"/>
                <a:gd name="connsiteX304" fmla="*/ 81434 w 364971"/>
                <a:gd name="connsiteY304" fmla="*/ 349389 h 677337"/>
                <a:gd name="connsiteX305" fmla="*/ 82675 w 364971"/>
                <a:gd name="connsiteY305" fmla="*/ 341373 h 677337"/>
                <a:gd name="connsiteX306" fmla="*/ 83295 w 364971"/>
                <a:gd name="connsiteY306" fmla="*/ 333357 h 677337"/>
                <a:gd name="connsiteX307" fmla="*/ 83915 w 364971"/>
                <a:gd name="connsiteY307" fmla="*/ 326574 h 677337"/>
                <a:gd name="connsiteX308" fmla="*/ 85775 w 364971"/>
                <a:gd name="connsiteY308" fmla="*/ 319174 h 677337"/>
                <a:gd name="connsiteX309" fmla="*/ 95697 w 364971"/>
                <a:gd name="connsiteY309" fmla="*/ 305608 h 677337"/>
                <a:gd name="connsiteX310" fmla="*/ 106239 w 364971"/>
                <a:gd name="connsiteY310" fmla="*/ 298825 h 677337"/>
                <a:gd name="connsiteX311" fmla="*/ 116781 w 364971"/>
                <a:gd name="connsiteY311" fmla="*/ 295742 h 677337"/>
                <a:gd name="connsiteX312" fmla="*/ 135384 w 364971"/>
                <a:gd name="connsiteY312" fmla="*/ 296975 h 677337"/>
                <a:gd name="connsiteX313" fmla="*/ 148407 w 364971"/>
                <a:gd name="connsiteY313" fmla="*/ 301291 h 677337"/>
                <a:gd name="connsiteX314" fmla="*/ 153988 w 364971"/>
                <a:gd name="connsiteY314" fmla="*/ 303758 h 677337"/>
                <a:gd name="connsiteX315" fmla="*/ 137245 w 364971"/>
                <a:gd name="connsiteY315" fmla="*/ 313008 h 677337"/>
                <a:gd name="connsiteX316" fmla="*/ 135384 w 364971"/>
                <a:gd name="connsiteY316" fmla="*/ 319174 h 677337"/>
                <a:gd name="connsiteX317" fmla="*/ 135384 w 364971"/>
                <a:gd name="connsiteY317" fmla="*/ 326574 h 677337"/>
                <a:gd name="connsiteX318" fmla="*/ 134144 w 364971"/>
                <a:gd name="connsiteY318" fmla="*/ 335823 h 677337"/>
                <a:gd name="connsiteX319" fmla="*/ 131664 w 364971"/>
                <a:gd name="connsiteY319" fmla="*/ 339523 h 677337"/>
                <a:gd name="connsiteX320" fmla="*/ 129183 w 364971"/>
                <a:gd name="connsiteY320" fmla="*/ 343223 h 677337"/>
                <a:gd name="connsiteX321" fmla="*/ 121122 w 364971"/>
                <a:gd name="connsiteY321" fmla="*/ 348772 h 677337"/>
                <a:gd name="connsiteX322" fmla="*/ 111820 w 364971"/>
                <a:gd name="connsiteY322" fmla="*/ 353089 h 677337"/>
                <a:gd name="connsiteX323" fmla="*/ 88876 w 364971"/>
                <a:gd name="connsiteY323" fmla="*/ 364188 h 677337"/>
                <a:gd name="connsiteX324" fmla="*/ 84497 w 364971"/>
                <a:gd name="connsiteY324" fmla="*/ 367203 h 677337"/>
                <a:gd name="connsiteX325" fmla="*/ 90150 w 364971"/>
                <a:gd name="connsiteY325" fmla="*/ 391612 h 677337"/>
                <a:gd name="connsiteX326" fmla="*/ 96302 w 364971"/>
                <a:gd name="connsiteY326" fmla="*/ 407644 h 677337"/>
                <a:gd name="connsiteX327" fmla="*/ 101612 w 364971"/>
                <a:gd name="connsiteY327" fmla="*/ 419176 h 677337"/>
                <a:gd name="connsiteX328" fmla="*/ 99559 w 364971"/>
                <a:gd name="connsiteY328" fmla="*/ 412495 h 677337"/>
                <a:gd name="connsiteX329" fmla="*/ 96481 w 364971"/>
                <a:gd name="connsiteY329" fmla="*/ 405717 h 677337"/>
                <a:gd name="connsiteX330" fmla="*/ 95250 w 364971"/>
                <a:gd name="connsiteY330" fmla="*/ 397707 h 677337"/>
                <a:gd name="connsiteX331" fmla="*/ 95866 w 364971"/>
                <a:gd name="connsiteY331" fmla="*/ 389696 h 677337"/>
                <a:gd name="connsiteX332" fmla="*/ 98943 w 364971"/>
                <a:gd name="connsiteY332" fmla="*/ 380453 h 677337"/>
                <a:gd name="connsiteX333" fmla="*/ 106946 w 364971"/>
                <a:gd name="connsiteY333" fmla="*/ 369977 h 677337"/>
                <a:gd name="connsiteX334" fmla="*/ 116179 w 364971"/>
                <a:gd name="connsiteY334" fmla="*/ 363815 h 677337"/>
                <a:gd name="connsiteX335" fmla="*/ 135261 w 364971"/>
                <a:gd name="connsiteY335" fmla="*/ 357653 h 677337"/>
                <a:gd name="connsiteX336" fmla="*/ 150035 w 364971"/>
                <a:gd name="connsiteY336" fmla="*/ 357037 h 677337"/>
                <a:gd name="connsiteX337" fmla="*/ 155575 w 364971"/>
                <a:gd name="connsiteY337" fmla="*/ 357653 h 677337"/>
                <a:gd name="connsiteX338" fmla="*/ 146342 w 364971"/>
                <a:gd name="connsiteY338" fmla="*/ 363815 h 677337"/>
                <a:gd name="connsiteX339" fmla="*/ 143264 w 364971"/>
                <a:gd name="connsiteY339" fmla="*/ 370594 h 677337"/>
                <a:gd name="connsiteX340" fmla="*/ 143879 w 364971"/>
                <a:gd name="connsiteY340" fmla="*/ 376756 h 677337"/>
                <a:gd name="connsiteX341" fmla="*/ 145110 w 364971"/>
                <a:gd name="connsiteY341" fmla="*/ 379837 h 677337"/>
                <a:gd name="connsiteX342" fmla="*/ 146342 w 364971"/>
                <a:gd name="connsiteY342" fmla="*/ 382918 h 677337"/>
                <a:gd name="connsiteX343" fmla="*/ 148188 w 364971"/>
                <a:gd name="connsiteY343" fmla="*/ 387231 h 677337"/>
                <a:gd name="connsiteX344" fmla="*/ 148804 w 364971"/>
                <a:gd name="connsiteY344" fmla="*/ 392161 h 677337"/>
                <a:gd name="connsiteX345" fmla="*/ 147573 w 364971"/>
                <a:gd name="connsiteY345" fmla="*/ 400788 h 677337"/>
                <a:gd name="connsiteX346" fmla="*/ 135877 w 364971"/>
                <a:gd name="connsiteY346" fmla="*/ 418041 h 677337"/>
                <a:gd name="connsiteX347" fmla="*/ 118641 w 364971"/>
                <a:gd name="connsiteY347" fmla="*/ 439608 h 677337"/>
                <a:gd name="connsiteX348" fmla="*/ 115556 w 364971"/>
                <a:gd name="connsiteY348" fmla="*/ 445271 h 677337"/>
                <a:gd name="connsiteX349" fmla="*/ 120293 w 364971"/>
                <a:gd name="connsiteY349" fmla="*/ 453888 h 677337"/>
                <a:gd name="connsiteX350" fmla="*/ 143054 w 364971"/>
                <a:gd name="connsiteY350" fmla="*/ 480402 h 677337"/>
                <a:gd name="connsiteX351" fmla="*/ 155565 w 364971"/>
                <a:gd name="connsiteY351" fmla="*/ 491151 h 677337"/>
                <a:gd name="connsiteX352" fmla="*/ 149159 w 364971"/>
                <a:gd name="connsiteY352" fmla="*/ 483210 h 677337"/>
                <a:gd name="connsiteX353" fmla="*/ 138648 w 364971"/>
                <a:gd name="connsiteY353" fmla="*/ 470265 h 677337"/>
                <a:gd name="connsiteX354" fmla="*/ 134938 w 364971"/>
                <a:gd name="connsiteY354" fmla="*/ 451156 h 677337"/>
                <a:gd name="connsiteX355" fmla="*/ 136175 w 364971"/>
                <a:gd name="connsiteY355" fmla="*/ 444376 h 677337"/>
                <a:gd name="connsiteX356" fmla="*/ 138029 w 364971"/>
                <a:gd name="connsiteY356" fmla="*/ 437595 h 677337"/>
                <a:gd name="connsiteX357" fmla="*/ 144212 w 364971"/>
                <a:gd name="connsiteY357" fmla="*/ 427116 h 677337"/>
                <a:gd name="connsiteX358" fmla="*/ 159670 w 364971"/>
                <a:gd name="connsiteY358" fmla="*/ 412938 h 677337"/>
                <a:gd name="connsiteX359" fmla="*/ 173272 w 364971"/>
                <a:gd name="connsiteY359" fmla="*/ 405541 h 677337"/>
                <a:gd name="connsiteX360" fmla="*/ 179455 w 364971"/>
                <a:gd name="connsiteY360" fmla="*/ 403075 h 677337"/>
                <a:gd name="connsiteX361" fmla="*/ 173272 w 364971"/>
                <a:gd name="connsiteY361" fmla="*/ 422801 h 677337"/>
                <a:gd name="connsiteX362" fmla="*/ 175127 w 364971"/>
                <a:gd name="connsiteY362" fmla="*/ 425883 h 677337"/>
                <a:gd name="connsiteX363" fmla="*/ 177600 w 364971"/>
                <a:gd name="connsiteY363" fmla="*/ 428965 h 677337"/>
                <a:gd name="connsiteX364" fmla="*/ 183783 w 364971"/>
                <a:gd name="connsiteY364" fmla="*/ 434513 h 677337"/>
                <a:gd name="connsiteX365" fmla="*/ 187493 w 364971"/>
                <a:gd name="connsiteY365" fmla="*/ 438828 h 677337"/>
                <a:gd name="connsiteX366" fmla="*/ 190585 w 364971"/>
                <a:gd name="connsiteY366" fmla="*/ 443759 h 677337"/>
                <a:gd name="connsiteX367" fmla="*/ 193058 w 364971"/>
                <a:gd name="connsiteY367" fmla="*/ 454238 h 677337"/>
                <a:gd name="connsiteX368" fmla="*/ 188730 w 364971"/>
                <a:gd name="connsiteY368" fmla="*/ 476430 h 677337"/>
                <a:gd name="connsiteX369" fmla="*/ 178219 w 364971"/>
                <a:gd name="connsiteY369" fmla="*/ 504169 h 677337"/>
                <a:gd name="connsiteX370" fmla="*/ 177366 w 364971"/>
                <a:gd name="connsiteY370" fmla="*/ 509274 h 677337"/>
                <a:gd name="connsiteX371" fmla="*/ 194727 w 364971"/>
                <a:gd name="connsiteY371" fmla="*/ 522947 h 677337"/>
                <a:gd name="connsiteX372" fmla="*/ 219948 w 364971"/>
                <a:gd name="connsiteY372" fmla="*/ 543295 h 677337"/>
                <a:gd name="connsiteX373" fmla="*/ 237820 w 364971"/>
                <a:gd name="connsiteY373" fmla="*/ 555540 h 677337"/>
                <a:gd name="connsiteX374" fmla="*/ 223851 w 364971"/>
                <a:gd name="connsiteY374" fmla="*/ 543534 h 677337"/>
                <a:gd name="connsiteX375" fmla="*/ 201146 w 364971"/>
                <a:gd name="connsiteY375" fmla="*/ 512474 h 677337"/>
                <a:gd name="connsiteX376" fmla="*/ 213419 w 364971"/>
                <a:gd name="connsiteY376" fmla="*/ 464021 h 677337"/>
                <a:gd name="connsiteX377" fmla="*/ 225692 w 364971"/>
                <a:gd name="connsiteY377" fmla="*/ 452839 h 677337"/>
                <a:gd name="connsiteX378" fmla="*/ 231215 w 364971"/>
                <a:gd name="connsiteY378" fmla="*/ 449112 h 677337"/>
                <a:gd name="connsiteX379" fmla="*/ 229374 w 364971"/>
                <a:gd name="connsiteY379" fmla="*/ 462778 h 677337"/>
                <a:gd name="connsiteX380" fmla="*/ 233056 w 364971"/>
                <a:gd name="connsiteY380" fmla="*/ 472096 h 677337"/>
                <a:gd name="connsiteX381" fmla="*/ 248397 w 364971"/>
                <a:gd name="connsiteY381" fmla="*/ 484520 h 677337"/>
                <a:gd name="connsiteX382" fmla="*/ 264966 w 364971"/>
                <a:gd name="connsiteY382" fmla="*/ 530489 h 677337"/>
                <a:gd name="connsiteX383" fmla="*/ 258829 w 364971"/>
                <a:gd name="connsiteY383" fmla="*/ 560928 h 677337"/>
                <a:gd name="connsiteX384" fmla="*/ 257996 w 364971"/>
                <a:gd name="connsiteY384" fmla="*/ 569363 h 677337"/>
                <a:gd name="connsiteX385" fmla="*/ 268545 w 364971"/>
                <a:gd name="connsiteY385" fmla="*/ 576591 h 677337"/>
                <a:gd name="connsiteX386" fmla="*/ 311606 w 364971"/>
                <a:gd name="connsiteY386" fmla="*/ 603721 h 677337"/>
                <a:gd name="connsiteX387" fmla="*/ 328831 w 364971"/>
                <a:gd name="connsiteY387" fmla="*/ 616669 h 677337"/>
                <a:gd name="connsiteX388" fmla="*/ 336828 w 364971"/>
                <a:gd name="connsiteY388" fmla="*/ 622835 h 677337"/>
                <a:gd name="connsiteX389" fmla="*/ 343595 w 364971"/>
                <a:gd name="connsiteY389" fmla="*/ 629001 h 677337"/>
                <a:gd name="connsiteX390" fmla="*/ 349131 w 364971"/>
                <a:gd name="connsiteY390" fmla="*/ 635167 h 677337"/>
                <a:gd name="connsiteX391" fmla="*/ 354052 w 364971"/>
                <a:gd name="connsiteY391" fmla="*/ 641333 h 677337"/>
                <a:gd name="connsiteX392" fmla="*/ 357743 w 364971"/>
                <a:gd name="connsiteY392" fmla="*/ 646882 h 677337"/>
                <a:gd name="connsiteX393" fmla="*/ 360204 w 364971"/>
                <a:gd name="connsiteY393" fmla="*/ 651815 h 677337"/>
                <a:gd name="connsiteX394" fmla="*/ 361434 w 364971"/>
                <a:gd name="connsiteY394" fmla="*/ 653665 h 677337"/>
                <a:gd name="connsiteX395" fmla="*/ 362049 w 364971"/>
                <a:gd name="connsiteY395" fmla="*/ 655515 h 677337"/>
                <a:gd name="connsiteX396" fmla="*/ 363280 w 364971"/>
                <a:gd name="connsiteY396" fmla="*/ 658598 h 677337"/>
                <a:gd name="connsiteX397" fmla="*/ 364510 w 364971"/>
                <a:gd name="connsiteY397" fmla="*/ 660447 h 677337"/>
                <a:gd name="connsiteX398" fmla="*/ 364510 w 364971"/>
                <a:gd name="connsiteY398" fmla="*/ 661064 h 677337"/>
                <a:gd name="connsiteX399" fmla="*/ 364510 w 364971"/>
                <a:gd name="connsiteY399" fmla="*/ 665997 h 677337"/>
                <a:gd name="connsiteX400" fmla="*/ 362664 w 364971"/>
                <a:gd name="connsiteY400" fmla="*/ 670930 h 677337"/>
                <a:gd name="connsiteX401" fmla="*/ 354667 w 364971"/>
                <a:gd name="connsiteY401" fmla="*/ 677095 h 677337"/>
                <a:gd name="connsiteX402" fmla="*/ 346670 w 364971"/>
                <a:gd name="connsiteY402" fmla="*/ 675862 h 677337"/>
                <a:gd name="connsiteX403" fmla="*/ 341749 w 364971"/>
                <a:gd name="connsiteY403" fmla="*/ 670313 h 677337"/>
                <a:gd name="connsiteX404" fmla="*/ 341749 w 364971"/>
                <a:gd name="connsiteY404" fmla="*/ 669696 h 677337"/>
                <a:gd name="connsiteX405" fmla="*/ 341134 w 364971"/>
                <a:gd name="connsiteY405" fmla="*/ 668463 h 677337"/>
                <a:gd name="connsiteX406" fmla="*/ 339904 w 364971"/>
                <a:gd name="connsiteY406" fmla="*/ 665997 h 677337"/>
                <a:gd name="connsiteX407" fmla="*/ 338673 w 364971"/>
                <a:gd name="connsiteY407" fmla="*/ 662914 h 677337"/>
                <a:gd name="connsiteX408" fmla="*/ 336828 w 364971"/>
                <a:gd name="connsiteY408" fmla="*/ 659214 h 677337"/>
                <a:gd name="connsiteX409" fmla="*/ 334367 w 364971"/>
                <a:gd name="connsiteY409" fmla="*/ 654898 h 677337"/>
                <a:gd name="connsiteX410" fmla="*/ 330676 w 364971"/>
                <a:gd name="connsiteY410" fmla="*/ 649965 h 677337"/>
                <a:gd name="connsiteX411" fmla="*/ 326370 w 364971"/>
                <a:gd name="connsiteY411" fmla="*/ 644416 h 677337"/>
                <a:gd name="connsiteX412" fmla="*/ 321449 w 364971"/>
                <a:gd name="connsiteY412" fmla="*/ 638867 h 677337"/>
                <a:gd name="connsiteX413" fmla="*/ 315297 w 364971"/>
                <a:gd name="connsiteY413" fmla="*/ 632084 h 677337"/>
                <a:gd name="connsiteX414" fmla="*/ 299918 w 364971"/>
                <a:gd name="connsiteY414" fmla="*/ 618519 h 677337"/>
                <a:gd name="connsiteX415" fmla="*/ 290133 w 364971"/>
                <a:gd name="connsiteY415" fmla="*/ 611163 h 677337"/>
                <a:gd name="connsiteX416" fmla="*/ 285593 w 364971"/>
                <a:gd name="connsiteY416" fmla="*/ 613185 h 677337"/>
                <a:gd name="connsiteX417" fmla="*/ 258656 w 364971"/>
                <a:gd name="connsiteY417" fmla="*/ 631595 h 677337"/>
                <a:gd name="connsiteX418" fmla="*/ 208454 w 364971"/>
                <a:gd name="connsiteY418" fmla="*/ 632209 h 677337"/>
                <a:gd name="connsiteX419" fmla="*/ 161925 w 364971"/>
                <a:gd name="connsiteY419" fmla="*/ 622390 h 677337"/>
                <a:gd name="connsiteX420" fmla="*/ 171108 w 364971"/>
                <a:gd name="connsiteY420" fmla="*/ 600299 h 677337"/>
                <a:gd name="connsiteX421" fmla="*/ 217025 w 364971"/>
                <a:gd name="connsiteY421" fmla="*/ 575752 h 677337"/>
                <a:gd name="connsiteX422" fmla="*/ 255595 w 364971"/>
                <a:gd name="connsiteY422" fmla="*/ 586798 h 677337"/>
                <a:gd name="connsiteX423" fmla="*/ 262794 w 364971"/>
                <a:gd name="connsiteY423" fmla="*/ 590611 h 677337"/>
                <a:gd name="connsiteX424" fmla="*/ 260548 w 364971"/>
                <a:gd name="connsiteY424" fmla="*/ 588923 h 677337"/>
                <a:gd name="connsiteX425" fmla="*/ 211336 w 364971"/>
                <a:gd name="connsiteY425" fmla="*/ 555626 h 677337"/>
                <a:gd name="connsiteX426" fmla="*/ 206468 w 364971"/>
                <a:gd name="connsiteY426" fmla="*/ 552482 h 677337"/>
                <a:gd name="connsiteX427" fmla="*/ 200514 w 364971"/>
                <a:gd name="connsiteY427" fmla="*/ 555304 h 677337"/>
                <a:gd name="connsiteX428" fmla="*/ 174870 w 364971"/>
                <a:gd name="connsiteY428" fmla="*/ 571293 h 677337"/>
                <a:gd name="connsiteX429" fmla="*/ 151057 w 364971"/>
                <a:gd name="connsiteY429" fmla="*/ 579288 h 677337"/>
                <a:gd name="connsiteX430" fmla="*/ 123581 w 364971"/>
                <a:gd name="connsiteY430" fmla="*/ 565758 h 677337"/>
                <a:gd name="connsiteX431" fmla="*/ 114423 w 364971"/>
                <a:gd name="connsiteY431" fmla="*/ 557149 h 677337"/>
                <a:gd name="connsiteX432" fmla="*/ 105264 w 364971"/>
                <a:gd name="connsiteY432" fmla="*/ 549769 h 677337"/>
                <a:gd name="connsiteX433" fmla="*/ 77788 w 364971"/>
                <a:gd name="connsiteY433" fmla="*/ 546079 h 677337"/>
                <a:gd name="connsiteX434" fmla="*/ 80841 w 364971"/>
                <a:gd name="connsiteY434" fmla="*/ 539929 h 677337"/>
                <a:gd name="connsiteX435" fmla="*/ 90000 w 364971"/>
                <a:gd name="connsiteY435" fmla="*/ 527015 h 677337"/>
                <a:gd name="connsiteX436" fmla="*/ 137625 w 364971"/>
                <a:gd name="connsiteY436" fmla="*/ 512870 h 677337"/>
                <a:gd name="connsiteX437" fmla="*/ 173038 w 364971"/>
                <a:gd name="connsiteY437" fmla="*/ 528860 h 677337"/>
                <a:gd name="connsiteX438" fmla="*/ 173970 w 364971"/>
                <a:gd name="connsiteY438" fmla="*/ 529426 h 677337"/>
                <a:gd name="connsiteX439" fmla="*/ 157817 w 364971"/>
                <a:gd name="connsiteY439" fmla="*/ 515548 h 677337"/>
                <a:gd name="connsiteX440" fmla="*/ 133356 w 364971"/>
                <a:gd name="connsiteY440" fmla="*/ 489803 h 677337"/>
                <a:gd name="connsiteX441" fmla="*/ 126176 w 364971"/>
                <a:gd name="connsiteY441" fmla="*/ 491495 h 677337"/>
                <a:gd name="connsiteX442" fmla="*/ 98511 w 364971"/>
                <a:gd name="connsiteY442" fmla="*/ 500909 h 677337"/>
                <a:gd name="connsiteX443" fmla="*/ 74535 w 364971"/>
                <a:gd name="connsiteY443" fmla="*/ 501537 h 677337"/>
                <a:gd name="connsiteX444" fmla="*/ 62240 w 364971"/>
                <a:gd name="connsiteY444" fmla="*/ 494006 h 677337"/>
                <a:gd name="connsiteX445" fmla="*/ 56092 w 364971"/>
                <a:gd name="connsiteY445" fmla="*/ 487729 h 677337"/>
                <a:gd name="connsiteX446" fmla="*/ 51174 w 364971"/>
                <a:gd name="connsiteY446" fmla="*/ 479570 h 677337"/>
                <a:gd name="connsiteX447" fmla="*/ 45026 w 364971"/>
                <a:gd name="connsiteY447" fmla="*/ 467645 h 677337"/>
                <a:gd name="connsiteX448" fmla="*/ 41338 w 364971"/>
                <a:gd name="connsiteY448" fmla="*/ 461997 h 677337"/>
                <a:gd name="connsiteX449" fmla="*/ 37649 w 364971"/>
                <a:gd name="connsiteY449" fmla="*/ 456976 h 677337"/>
                <a:gd name="connsiteX450" fmla="*/ 14288 w 364971"/>
                <a:gd name="connsiteY450" fmla="*/ 441913 h 677337"/>
                <a:gd name="connsiteX451" fmla="*/ 18591 w 364971"/>
                <a:gd name="connsiteY451" fmla="*/ 436892 h 677337"/>
                <a:gd name="connsiteX452" fmla="*/ 31502 w 364971"/>
                <a:gd name="connsiteY452" fmla="*/ 428733 h 677337"/>
                <a:gd name="connsiteX453" fmla="*/ 51712 w 364971"/>
                <a:gd name="connsiteY453" fmla="*/ 425673 h 677337"/>
                <a:gd name="connsiteX454" fmla="*/ 78839 w 364971"/>
                <a:gd name="connsiteY454" fmla="*/ 434382 h 677337"/>
                <a:gd name="connsiteX455" fmla="*/ 95438 w 364971"/>
                <a:gd name="connsiteY455" fmla="*/ 446306 h 677337"/>
                <a:gd name="connsiteX456" fmla="*/ 106503 w 364971"/>
                <a:gd name="connsiteY456" fmla="*/ 459486 h 677337"/>
                <a:gd name="connsiteX457" fmla="*/ 118799 w 364971"/>
                <a:gd name="connsiteY457" fmla="*/ 473294 h 677337"/>
                <a:gd name="connsiteX458" fmla="*/ 120105 w 364971"/>
                <a:gd name="connsiteY458" fmla="*/ 474094 h 677337"/>
                <a:gd name="connsiteX459" fmla="*/ 109835 w 364971"/>
                <a:gd name="connsiteY459" fmla="*/ 461904 h 677337"/>
                <a:gd name="connsiteX460" fmla="*/ 88920 w 364971"/>
                <a:gd name="connsiteY460" fmla="*/ 431074 h 677337"/>
                <a:gd name="connsiteX461" fmla="*/ 80923 w 364971"/>
                <a:gd name="connsiteY461" fmla="*/ 413810 h 677337"/>
                <a:gd name="connsiteX462" fmla="*/ 80354 w 364971"/>
                <a:gd name="connsiteY462" fmla="*/ 411972 h 677337"/>
                <a:gd name="connsiteX463" fmla="*/ 76729 w 364971"/>
                <a:gd name="connsiteY463" fmla="*/ 411364 h 677337"/>
                <a:gd name="connsiteX464" fmla="*/ 49721 w 364971"/>
                <a:gd name="connsiteY464" fmla="*/ 408892 h 677337"/>
                <a:gd name="connsiteX465" fmla="*/ 28236 w 364971"/>
                <a:gd name="connsiteY465" fmla="*/ 399623 h 677337"/>
                <a:gd name="connsiteX466" fmla="*/ 20257 w 364971"/>
                <a:gd name="connsiteY466" fmla="*/ 387882 h 677337"/>
                <a:gd name="connsiteX467" fmla="*/ 16573 w 364971"/>
                <a:gd name="connsiteY467" fmla="*/ 370579 h 677337"/>
                <a:gd name="connsiteX468" fmla="*/ 15960 w 364971"/>
                <a:gd name="connsiteY468" fmla="*/ 357602 h 677337"/>
                <a:gd name="connsiteX469" fmla="*/ 14732 w 364971"/>
                <a:gd name="connsiteY469" fmla="*/ 345861 h 677337"/>
                <a:gd name="connsiteX470" fmla="*/ 9821 w 364971"/>
                <a:gd name="connsiteY470" fmla="*/ 335356 h 677337"/>
                <a:gd name="connsiteX471" fmla="*/ 0 w 364971"/>
                <a:gd name="connsiteY471" fmla="*/ 324851 h 677337"/>
                <a:gd name="connsiteX472" fmla="*/ 5525 w 364971"/>
                <a:gd name="connsiteY472" fmla="*/ 322379 h 677337"/>
                <a:gd name="connsiteX473" fmla="*/ 19643 w 364971"/>
                <a:gd name="connsiteY473" fmla="*/ 320525 h 677337"/>
                <a:gd name="connsiteX474" fmla="*/ 38671 w 364971"/>
                <a:gd name="connsiteY474" fmla="*/ 326087 h 677337"/>
                <a:gd name="connsiteX475" fmla="*/ 48493 w 364971"/>
                <a:gd name="connsiteY475" fmla="*/ 333502 h 677337"/>
                <a:gd name="connsiteX476" fmla="*/ 57700 w 364971"/>
                <a:gd name="connsiteY476" fmla="*/ 344007 h 677337"/>
                <a:gd name="connsiteX477" fmla="*/ 63839 w 364971"/>
                <a:gd name="connsiteY477" fmla="*/ 352659 h 677337"/>
                <a:gd name="connsiteX478" fmla="*/ 67522 w 364971"/>
                <a:gd name="connsiteY478" fmla="*/ 360692 h 677337"/>
                <a:gd name="connsiteX479" fmla="*/ 71205 w 364971"/>
                <a:gd name="connsiteY479" fmla="*/ 376141 h 677337"/>
                <a:gd name="connsiteX480" fmla="*/ 73652 w 364971"/>
                <a:gd name="connsiteY480" fmla="*/ 384148 h 677337"/>
                <a:gd name="connsiteX481" fmla="*/ 69850 w 364971"/>
                <a:gd name="connsiteY481" fmla="*/ 358316 h 677337"/>
                <a:gd name="connsiteX482" fmla="*/ 69850 w 364971"/>
                <a:gd name="connsiteY482" fmla="*/ 354000 h 677337"/>
                <a:gd name="connsiteX483" fmla="*/ 69850 w 364971"/>
                <a:gd name="connsiteY483" fmla="*/ 349067 h 677337"/>
                <a:gd name="connsiteX484" fmla="*/ 69850 w 364971"/>
                <a:gd name="connsiteY484" fmla="*/ 339818 h 677337"/>
                <a:gd name="connsiteX485" fmla="*/ 70703 w 364971"/>
                <a:gd name="connsiteY485" fmla="*/ 326983 h 677337"/>
                <a:gd name="connsiteX486" fmla="*/ 65017 w 364971"/>
                <a:gd name="connsiteY486" fmla="*/ 323520 h 677337"/>
                <a:gd name="connsiteX487" fmla="*/ 41918 w 364971"/>
                <a:gd name="connsiteY487" fmla="*/ 311162 h 677337"/>
                <a:gd name="connsiteX488" fmla="*/ 26935 w 364971"/>
                <a:gd name="connsiteY488" fmla="*/ 295715 h 677337"/>
                <a:gd name="connsiteX489" fmla="*/ 24437 w 364971"/>
                <a:gd name="connsiteY489" fmla="*/ 290154 h 677337"/>
                <a:gd name="connsiteX490" fmla="*/ 23813 w 364971"/>
                <a:gd name="connsiteY490" fmla="*/ 283357 h 677337"/>
                <a:gd name="connsiteX491" fmla="*/ 26310 w 364971"/>
                <a:gd name="connsiteY491" fmla="*/ 268528 h 677337"/>
                <a:gd name="connsiteX492" fmla="*/ 23813 w 364971"/>
                <a:gd name="connsiteY492" fmla="*/ 226511 h 677337"/>
                <a:gd name="connsiteX493" fmla="*/ 29510 w 364971"/>
                <a:gd name="connsiteY493" fmla="*/ 226356 h 677337"/>
                <a:gd name="connsiteX494" fmla="*/ 43166 w 364971"/>
                <a:gd name="connsiteY494" fmla="*/ 228982 h 677337"/>
                <a:gd name="connsiteX495" fmla="*/ 58774 w 364971"/>
                <a:gd name="connsiteY495" fmla="*/ 238251 h 677337"/>
                <a:gd name="connsiteX496" fmla="*/ 71260 w 364971"/>
                <a:gd name="connsiteY496" fmla="*/ 259259 h 677337"/>
                <a:gd name="connsiteX497" fmla="*/ 75006 w 364971"/>
                <a:gd name="connsiteY497" fmla="*/ 276560 h 677337"/>
                <a:gd name="connsiteX498" fmla="*/ 74382 w 364971"/>
                <a:gd name="connsiteY498" fmla="*/ 283975 h 677337"/>
                <a:gd name="connsiteX499" fmla="*/ 73133 w 364971"/>
                <a:gd name="connsiteY499" fmla="*/ 291390 h 677337"/>
                <a:gd name="connsiteX500" fmla="*/ 71884 w 364971"/>
                <a:gd name="connsiteY500" fmla="*/ 299422 h 677337"/>
                <a:gd name="connsiteX501" fmla="*/ 72454 w 364971"/>
                <a:gd name="connsiteY501" fmla="*/ 306749 h 677337"/>
                <a:gd name="connsiteX502" fmla="*/ 72926 w 364971"/>
                <a:gd name="connsiteY502" fmla="*/ 303439 h 677337"/>
                <a:gd name="connsiteX503" fmla="*/ 72926 w 364971"/>
                <a:gd name="connsiteY503" fmla="*/ 298507 h 677337"/>
                <a:gd name="connsiteX504" fmla="*/ 73541 w 364971"/>
                <a:gd name="connsiteY504" fmla="*/ 294190 h 677337"/>
                <a:gd name="connsiteX505" fmla="*/ 74771 w 364971"/>
                <a:gd name="connsiteY505" fmla="*/ 284942 h 677337"/>
                <a:gd name="connsiteX506" fmla="*/ 79693 w 364971"/>
                <a:gd name="connsiteY506" fmla="*/ 267677 h 677337"/>
                <a:gd name="connsiteX507" fmla="*/ 85844 w 364971"/>
                <a:gd name="connsiteY507" fmla="*/ 251645 h 677337"/>
                <a:gd name="connsiteX508" fmla="*/ 87642 w 364971"/>
                <a:gd name="connsiteY508" fmla="*/ 247680 h 677337"/>
                <a:gd name="connsiteX509" fmla="*/ 83687 w 364971"/>
                <a:gd name="connsiteY509" fmla="*/ 243163 h 677337"/>
                <a:gd name="connsiteX510" fmla="*/ 65891 w 364971"/>
                <a:gd name="connsiteY510" fmla="*/ 226514 h 677337"/>
                <a:gd name="connsiteX511" fmla="*/ 55229 w 364971"/>
                <a:gd name="connsiteY511" fmla="*/ 209787 h 677337"/>
                <a:gd name="connsiteX512" fmla="*/ 55229 w 364971"/>
                <a:gd name="connsiteY512" fmla="*/ 198636 h 677337"/>
                <a:gd name="connsiteX513" fmla="*/ 59619 w 364971"/>
                <a:gd name="connsiteY513" fmla="*/ 186246 h 677337"/>
                <a:gd name="connsiteX514" fmla="*/ 67773 w 364971"/>
                <a:gd name="connsiteY514" fmla="*/ 169519 h 677337"/>
                <a:gd name="connsiteX515" fmla="*/ 64010 w 364971"/>
                <a:gd name="connsiteY515" fmla="*/ 149075 h 677337"/>
                <a:gd name="connsiteX516" fmla="*/ 81570 w 364971"/>
                <a:gd name="connsiteY516" fmla="*/ 154651 h 677337"/>
                <a:gd name="connsiteX517" fmla="*/ 94740 w 364971"/>
                <a:gd name="connsiteY517" fmla="*/ 165802 h 677337"/>
                <a:gd name="connsiteX518" fmla="*/ 99758 w 364971"/>
                <a:gd name="connsiteY518" fmla="*/ 175095 h 677337"/>
                <a:gd name="connsiteX519" fmla="*/ 103521 w 364971"/>
                <a:gd name="connsiteY519" fmla="*/ 186865 h 677337"/>
                <a:gd name="connsiteX520" fmla="*/ 103521 w 364971"/>
                <a:gd name="connsiteY520" fmla="*/ 202973 h 677337"/>
                <a:gd name="connsiteX521" fmla="*/ 98503 w 364971"/>
                <a:gd name="connsiteY521" fmla="*/ 216602 h 677337"/>
                <a:gd name="connsiteX522" fmla="*/ 94113 w 364971"/>
                <a:gd name="connsiteY522" fmla="*/ 230851 h 677337"/>
                <a:gd name="connsiteX523" fmla="*/ 94255 w 364971"/>
                <a:gd name="connsiteY523" fmla="*/ 233097 h 677337"/>
                <a:gd name="connsiteX524" fmla="*/ 113526 w 364971"/>
                <a:gd name="connsiteY524" fmla="*/ 190603 h 677337"/>
                <a:gd name="connsiteX525" fmla="*/ 117217 w 364971"/>
                <a:gd name="connsiteY525" fmla="*/ 183820 h 677337"/>
                <a:gd name="connsiteX526" fmla="*/ 119908 w 364971"/>
                <a:gd name="connsiteY526" fmla="*/ 178874 h 677337"/>
                <a:gd name="connsiteX527" fmla="*/ 116452 w 364971"/>
                <a:gd name="connsiteY527" fmla="*/ 172964 h 677337"/>
                <a:gd name="connsiteX528" fmla="*/ 103125 w 364971"/>
                <a:gd name="connsiteY528" fmla="*/ 155181 h 677337"/>
                <a:gd name="connsiteX529" fmla="*/ 95250 w 364971"/>
                <a:gd name="connsiteY529" fmla="*/ 138695 h 677337"/>
                <a:gd name="connsiteX530" fmla="*/ 101913 w 364971"/>
                <a:gd name="connsiteY530" fmla="*/ 117936 h 677337"/>
                <a:gd name="connsiteX531" fmla="*/ 109183 w 364971"/>
                <a:gd name="connsiteY531" fmla="*/ 85575 h 677337"/>
                <a:gd name="connsiteX532" fmla="*/ 124327 w 364971"/>
                <a:gd name="connsiteY532" fmla="*/ 92291 h 677337"/>
                <a:gd name="connsiteX533" fmla="*/ 141288 w 364971"/>
                <a:gd name="connsiteY533" fmla="*/ 123431 h 677337"/>
                <a:gd name="connsiteX534" fmla="*/ 139471 w 364971"/>
                <a:gd name="connsiteY534" fmla="*/ 138695 h 677337"/>
                <a:gd name="connsiteX535" fmla="*/ 133413 w 364971"/>
                <a:gd name="connsiteY535" fmla="*/ 150296 h 677337"/>
                <a:gd name="connsiteX536" fmla="*/ 127355 w 364971"/>
                <a:gd name="connsiteY536" fmla="*/ 163118 h 677337"/>
                <a:gd name="connsiteX537" fmla="*/ 127193 w 364971"/>
                <a:gd name="connsiteY537" fmla="*/ 165489 h 677337"/>
                <a:gd name="connsiteX538" fmla="*/ 128290 w 364971"/>
                <a:gd name="connsiteY538" fmla="*/ 163473 h 677337"/>
                <a:gd name="connsiteX539" fmla="*/ 143669 w 364971"/>
                <a:gd name="connsiteY539" fmla="*/ 139425 h 677337"/>
                <a:gd name="connsiteX540" fmla="*/ 151051 w 364971"/>
                <a:gd name="connsiteY540" fmla="*/ 128327 h 677337"/>
                <a:gd name="connsiteX541" fmla="*/ 157791 w 364971"/>
                <a:gd name="connsiteY541" fmla="*/ 119492 h 677337"/>
                <a:gd name="connsiteX542" fmla="*/ 154962 w 364971"/>
                <a:gd name="connsiteY542" fmla="*/ 113547 h 677337"/>
                <a:gd name="connsiteX543" fmla="*/ 143597 w 364971"/>
                <a:gd name="connsiteY543" fmla="*/ 95619 h 677337"/>
                <a:gd name="connsiteX544" fmla="*/ 145453 w 364971"/>
                <a:gd name="connsiteY544" fmla="*/ 61147 h 677337"/>
                <a:gd name="connsiteX545" fmla="*/ 154112 w 364971"/>
                <a:gd name="connsiteY545" fmla="*/ 31600 h 677337"/>
                <a:gd name="connsiteX546" fmla="*/ 168337 w 364971"/>
                <a:gd name="connsiteY546" fmla="*/ 38371 h 677337"/>
                <a:gd name="connsiteX547" fmla="*/ 182563 w 364971"/>
                <a:gd name="connsiteY547" fmla="*/ 69150 h 677337"/>
                <a:gd name="connsiteX548" fmla="*/ 173285 w 364971"/>
                <a:gd name="connsiteY548" fmla="*/ 94388 h 677337"/>
                <a:gd name="connsiteX549" fmla="*/ 166482 w 364971"/>
                <a:gd name="connsiteY549" fmla="*/ 105468 h 677337"/>
                <a:gd name="connsiteX550" fmla="*/ 165877 w 364971"/>
                <a:gd name="connsiteY550" fmla="*/ 108718 h 677337"/>
                <a:gd name="connsiteX551" fmla="*/ 166430 w 364971"/>
                <a:gd name="connsiteY551" fmla="*/ 107979 h 677337"/>
                <a:gd name="connsiteX552" fmla="*/ 173196 w 364971"/>
                <a:gd name="connsiteY552" fmla="*/ 98730 h 677337"/>
                <a:gd name="connsiteX553" fmla="*/ 197187 w 364971"/>
                <a:gd name="connsiteY553" fmla="*/ 68517 h 677337"/>
                <a:gd name="connsiteX554" fmla="*/ 212566 w 364971"/>
                <a:gd name="connsiteY554" fmla="*/ 48786 h 677337"/>
                <a:gd name="connsiteX555" fmla="*/ 212957 w 364971"/>
                <a:gd name="connsiteY555" fmla="*/ 48199 h 677337"/>
                <a:gd name="connsiteX556" fmla="*/ 220779 w 364971"/>
                <a:gd name="connsiteY556" fmla="*/ 27400 h 677337"/>
                <a:gd name="connsiteX557" fmla="*/ 228213 w 364971"/>
                <a:gd name="connsiteY557" fmla="*/ 8432 h 677337"/>
                <a:gd name="connsiteX558" fmla="*/ 252142 w 364971"/>
                <a:gd name="connsiteY558" fmla="*/ 402 h 67733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  <a:cxn ang="0">
                  <a:pos x="connsiteX86" y="connsiteY86"/>
                </a:cxn>
                <a:cxn ang="0">
                  <a:pos x="connsiteX87" y="connsiteY87"/>
                </a:cxn>
                <a:cxn ang="0">
                  <a:pos x="connsiteX88" y="connsiteY88"/>
                </a:cxn>
                <a:cxn ang="0">
                  <a:pos x="connsiteX89" y="connsiteY89"/>
                </a:cxn>
                <a:cxn ang="0">
                  <a:pos x="connsiteX90" y="connsiteY90"/>
                </a:cxn>
                <a:cxn ang="0">
                  <a:pos x="connsiteX91" y="connsiteY91"/>
                </a:cxn>
                <a:cxn ang="0">
                  <a:pos x="connsiteX92" y="connsiteY92"/>
                </a:cxn>
                <a:cxn ang="0">
                  <a:pos x="connsiteX93" y="connsiteY93"/>
                </a:cxn>
                <a:cxn ang="0">
                  <a:pos x="connsiteX94" y="connsiteY94"/>
                </a:cxn>
                <a:cxn ang="0">
                  <a:pos x="connsiteX95" y="connsiteY95"/>
                </a:cxn>
                <a:cxn ang="0">
                  <a:pos x="connsiteX96" y="connsiteY96"/>
                </a:cxn>
                <a:cxn ang="0">
                  <a:pos x="connsiteX97" y="connsiteY97"/>
                </a:cxn>
                <a:cxn ang="0">
                  <a:pos x="connsiteX98" y="connsiteY98"/>
                </a:cxn>
                <a:cxn ang="0">
                  <a:pos x="connsiteX99" y="connsiteY99"/>
                </a:cxn>
                <a:cxn ang="0">
                  <a:pos x="connsiteX100" y="connsiteY100"/>
                </a:cxn>
                <a:cxn ang="0">
                  <a:pos x="connsiteX101" y="connsiteY101"/>
                </a:cxn>
                <a:cxn ang="0">
                  <a:pos x="connsiteX102" y="connsiteY102"/>
                </a:cxn>
                <a:cxn ang="0">
                  <a:pos x="connsiteX103" y="connsiteY103"/>
                </a:cxn>
                <a:cxn ang="0">
                  <a:pos x="connsiteX104" y="connsiteY104"/>
                </a:cxn>
                <a:cxn ang="0">
                  <a:pos x="connsiteX105" y="connsiteY105"/>
                </a:cxn>
                <a:cxn ang="0">
                  <a:pos x="connsiteX106" y="connsiteY106"/>
                </a:cxn>
                <a:cxn ang="0">
                  <a:pos x="connsiteX107" y="connsiteY107"/>
                </a:cxn>
                <a:cxn ang="0">
                  <a:pos x="connsiteX108" y="connsiteY108"/>
                </a:cxn>
                <a:cxn ang="0">
                  <a:pos x="connsiteX109" y="connsiteY109"/>
                </a:cxn>
                <a:cxn ang="0">
                  <a:pos x="connsiteX110" y="connsiteY110"/>
                </a:cxn>
                <a:cxn ang="0">
                  <a:pos x="connsiteX111" y="connsiteY111"/>
                </a:cxn>
                <a:cxn ang="0">
                  <a:pos x="connsiteX112" y="connsiteY112"/>
                </a:cxn>
                <a:cxn ang="0">
                  <a:pos x="connsiteX113" y="connsiteY113"/>
                </a:cxn>
                <a:cxn ang="0">
                  <a:pos x="connsiteX114" y="connsiteY114"/>
                </a:cxn>
                <a:cxn ang="0">
                  <a:pos x="connsiteX115" y="connsiteY115"/>
                </a:cxn>
                <a:cxn ang="0">
                  <a:pos x="connsiteX116" y="connsiteY116"/>
                </a:cxn>
                <a:cxn ang="0">
                  <a:pos x="connsiteX117" y="connsiteY117"/>
                </a:cxn>
                <a:cxn ang="0">
                  <a:pos x="connsiteX118" y="connsiteY118"/>
                </a:cxn>
                <a:cxn ang="0">
                  <a:pos x="connsiteX119" y="connsiteY119"/>
                </a:cxn>
                <a:cxn ang="0">
                  <a:pos x="connsiteX120" y="connsiteY120"/>
                </a:cxn>
                <a:cxn ang="0">
                  <a:pos x="connsiteX121" y="connsiteY121"/>
                </a:cxn>
                <a:cxn ang="0">
                  <a:pos x="connsiteX122" y="connsiteY122"/>
                </a:cxn>
                <a:cxn ang="0">
                  <a:pos x="connsiteX123" y="connsiteY123"/>
                </a:cxn>
                <a:cxn ang="0">
                  <a:pos x="connsiteX124" y="connsiteY124"/>
                </a:cxn>
                <a:cxn ang="0">
                  <a:pos x="connsiteX125" y="connsiteY125"/>
                </a:cxn>
                <a:cxn ang="0">
                  <a:pos x="connsiteX126" y="connsiteY126"/>
                </a:cxn>
                <a:cxn ang="0">
                  <a:pos x="connsiteX127" y="connsiteY127"/>
                </a:cxn>
                <a:cxn ang="0">
                  <a:pos x="connsiteX128" y="connsiteY128"/>
                </a:cxn>
                <a:cxn ang="0">
                  <a:pos x="connsiteX129" y="connsiteY129"/>
                </a:cxn>
                <a:cxn ang="0">
                  <a:pos x="connsiteX130" y="connsiteY130"/>
                </a:cxn>
                <a:cxn ang="0">
                  <a:pos x="connsiteX131" y="connsiteY131"/>
                </a:cxn>
                <a:cxn ang="0">
                  <a:pos x="connsiteX132" y="connsiteY132"/>
                </a:cxn>
                <a:cxn ang="0">
                  <a:pos x="connsiteX133" y="connsiteY133"/>
                </a:cxn>
                <a:cxn ang="0">
                  <a:pos x="connsiteX134" y="connsiteY134"/>
                </a:cxn>
                <a:cxn ang="0">
                  <a:pos x="connsiteX135" y="connsiteY135"/>
                </a:cxn>
                <a:cxn ang="0">
                  <a:pos x="connsiteX136" y="connsiteY136"/>
                </a:cxn>
                <a:cxn ang="0">
                  <a:pos x="connsiteX137" y="connsiteY137"/>
                </a:cxn>
                <a:cxn ang="0">
                  <a:pos x="connsiteX138" y="connsiteY138"/>
                </a:cxn>
                <a:cxn ang="0">
                  <a:pos x="connsiteX139" y="connsiteY139"/>
                </a:cxn>
                <a:cxn ang="0">
                  <a:pos x="connsiteX140" y="connsiteY140"/>
                </a:cxn>
                <a:cxn ang="0">
                  <a:pos x="connsiteX141" y="connsiteY141"/>
                </a:cxn>
                <a:cxn ang="0">
                  <a:pos x="connsiteX142" y="connsiteY142"/>
                </a:cxn>
                <a:cxn ang="0">
                  <a:pos x="connsiteX143" y="connsiteY143"/>
                </a:cxn>
                <a:cxn ang="0">
                  <a:pos x="connsiteX144" y="connsiteY144"/>
                </a:cxn>
                <a:cxn ang="0">
                  <a:pos x="connsiteX145" y="connsiteY145"/>
                </a:cxn>
                <a:cxn ang="0">
                  <a:pos x="connsiteX146" y="connsiteY146"/>
                </a:cxn>
                <a:cxn ang="0">
                  <a:pos x="connsiteX147" y="connsiteY147"/>
                </a:cxn>
                <a:cxn ang="0">
                  <a:pos x="connsiteX148" y="connsiteY148"/>
                </a:cxn>
                <a:cxn ang="0">
                  <a:pos x="connsiteX149" y="connsiteY149"/>
                </a:cxn>
                <a:cxn ang="0">
                  <a:pos x="connsiteX150" y="connsiteY150"/>
                </a:cxn>
                <a:cxn ang="0">
                  <a:pos x="connsiteX151" y="connsiteY151"/>
                </a:cxn>
                <a:cxn ang="0">
                  <a:pos x="connsiteX152" y="connsiteY152"/>
                </a:cxn>
                <a:cxn ang="0">
                  <a:pos x="connsiteX153" y="connsiteY153"/>
                </a:cxn>
                <a:cxn ang="0">
                  <a:pos x="connsiteX154" y="connsiteY154"/>
                </a:cxn>
                <a:cxn ang="0">
                  <a:pos x="connsiteX155" y="connsiteY155"/>
                </a:cxn>
                <a:cxn ang="0">
                  <a:pos x="connsiteX156" y="connsiteY156"/>
                </a:cxn>
                <a:cxn ang="0">
                  <a:pos x="connsiteX157" y="connsiteY157"/>
                </a:cxn>
                <a:cxn ang="0">
                  <a:pos x="connsiteX158" y="connsiteY158"/>
                </a:cxn>
                <a:cxn ang="0">
                  <a:pos x="connsiteX159" y="connsiteY159"/>
                </a:cxn>
                <a:cxn ang="0">
                  <a:pos x="connsiteX160" y="connsiteY160"/>
                </a:cxn>
                <a:cxn ang="0">
                  <a:pos x="connsiteX161" y="connsiteY161"/>
                </a:cxn>
                <a:cxn ang="0">
                  <a:pos x="connsiteX162" y="connsiteY162"/>
                </a:cxn>
                <a:cxn ang="0">
                  <a:pos x="connsiteX163" y="connsiteY163"/>
                </a:cxn>
                <a:cxn ang="0">
                  <a:pos x="connsiteX164" y="connsiteY164"/>
                </a:cxn>
                <a:cxn ang="0">
                  <a:pos x="connsiteX165" y="connsiteY165"/>
                </a:cxn>
                <a:cxn ang="0">
                  <a:pos x="connsiteX166" y="connsiteY166"/>
                </a:cxn>
                <a:cxn ang="0">
                  <a:pos x="connsiteX167" y="connsiteY167"/>
                </a:cxn>
                <a:cxn ang="0">
                  <a:pos x="connsiteX168" y="connsiteY168"/>
                </a:cxn>
                <a:cxn ang="0">
                  <a:pos x="connsiteX169" y="connsiteY169"/>
                </a:cxn>
                <a:cxn ang="0">
                  <a:pos x="connsiteX170" y="connsiteY170"/>
                </a:cxn>
                <a:cxn ang="0">
                  <a:pos x="connsiteX171" y="connsiteY171"/>
                </a:cxn>
                <a:cxn ang="0">
                  <a:pos x="connsiteX172" y="connsiteY172"/>
                </a:cxn>
                <a:cxn ang="0">
                  <a:pos x="connsiteX173" y="connsiteY173"/>
                </a:cxn>
                <a:cxn ang="0">
                  <a:pos x="connsiteX174" y="connsiteY174"/>
                </a:cxn>
                <a:cxn ang="0">
                  <a:pos x="connsiteX175" y="connsiteY175"/>
                </a:cxn>
                <a:cxn ang="0">
                  <a:pos x="connsiteX176" y="connsiteY176"/>
                </a:cxn>
                <a:cxn ang="0">
                  <a:pos x="connsiteX177" y="connsiteY177"/>
                </a:cxn>
                <a:cxn ang="0">
                  <a:pos x="connsiteX178" y="connsiteY178"/>
                </a:cxn>
                <a:cxn ang="0">
                  <a:pos x="connsiteX179" y="connsiteY179"/>
                </a:cxn>
                <a:cxn ang="0">
                  <a:pos x="connsiteX180" y="connsiteY180"/>
                </a:cxn>
                <a:cxn ang="0">
                  <a:pos x="connsiteX181" y="connsiteY181"/>
                </a:cxn>
                <a:cxn ang="0">
                  <a:pos x="connsiteX182" y="connsiteY182"/>
                </a:cxn>
                <a:cxn ang="0">
                  <a:pos x="connsiteX183" y="connsiteY183"/>
                </a:cxn>
                <a:cxn ang="0">
                  <a:pos x="connsiteX184" y="connsiteY184"/>
                </a:cxn>
                <a:cxn ang="0">
                  <a:pos x="connsiteX185" y="connsiteY185"/>
                </a:cxn>
                <a:cxn ang="0">
                  <a:pos x="connsiteX186" y="connsiteY186"/>
                </a:cxn>
                <a:cxn ang="0">
                  <a:pos x="connsiteX187" y="connsiteY187"/>
                </a:cxn>
                <a:cxn ang="0">
                  <a:pos x="connsiteX188" y="connsiteY188"/>
                </a:cxn>
                <a:cxn ang="0">
                  <a:pos x="connsiteX189" y="connsiteY189"/>
                </a:cxn>
                <a:cxn ang="0">
                  <a:pos x="connsiteX190" y="connsiteY190"/>
                </a:cxn>
                <a:cxn ang="0">
                  <a:pos x="connsiteX191" y="connsiteY191"/>
                </a:cxn>
                <a:cxn ang="0">
                  <a:pos x="connsiteX192" y="connsiteY192"/>
                </a:cxn>
                <a:cxn ang="0">
                  <a:pos x="connsiteX193" y="connsiteY193"/>
                </a:cxn>
                <a:cxn ang="0">
                  <a:pos x="connsiteX194" y="connsiteY194"/>
                </a:cxn>
                <a:cxn ang="0">
                  <a:pos x="connsiteX195" y="connsiteY195"/>
                </a:cxn>
                <a:cxn ang="0">
                  <a:pos x="connsiteX196" y="connsiteY196"/>
                </a:cxn>
                <a:cxn ang="0">
                  <a:pos x="connsiteX197" y="connsiteY197"/>
                </a:cxn>
                <a:cxn ang="0">
                  <a:pos x="connsiteX198" y="connsiteY198"/>
                </a:cxn>
                <a:cxn ang="0">
                  <a:pos x="connsiteX199" y="connsiteY199"/>
                </a:cxn>
                <a:cxn ang="0">
                  <a:pos x="connsiteX200" y="connsiteY200"/>
                </a:cxn>
                <a:cxn ang="0">
                  <a:pos x="connsiteX201" y="connsiteY201"/>
                </a:cxn>
                <a:cxn ang="0">
                  <a:pos x="connsiteX202" y="connsiteY202"/>
                </a:cxn>
                <a:cxn ang="0">
                  <a:pos x="connsiteX203" y="connsiteY203"/>
                </a:cxn>
                <a:cxn ang="0">
                  <a:pos x="connsiteX204" y="connsiteY204"/>
                </a:cxn>
                <a:cxn ang="0">
                  <a:pos x="connsiteX205" y="connsiteY205"/>
                </a:cxn>
                <a:cxn ang="0">
                  <a:pos x="connsiteX206" y="connsiteY206"/>
                </a:cxn>
                <a:cxn ang="0">
                  <a:pos x="connsiteX207" y="connsiteY207"/>
                </a:cxn>
                <a:cxn ang="0">
                  <a:pos x="connsiteX208" y="connsiteY208"/>
                </a:cxn>
                <a:cxn ang="0">
                  <a:pos x="connsiteX209" y="connsiteY209"/>
                </a:cxn>
                <a:cxn ang="0">
                  <a:pos x="connsiteX210" y="connsiteY210"/>
                </a:cxn>
                <a:cxn ang="0">
                  <a:pos x="connsiteX211" y="connsiteY211"/>
                </a:cxn>
                <a:cxn ang="0">
                  <a:pos x="connsiteX212" y="connsiteY212"/>
                </a:cxn>
                <a:cxn ang="0">
                  <a:pos x="connsiteX213" y="connsiteY213"/>
                </a:cxn>
                <a:cxn ang="0">
                  <a:pos x="connsiteX214" y="connsiteY214"/>
                </a:cxn>
                <a:cxn ang="0">
                  <a:pos x="connsiteX215" y="connsiteY215"/>
                </a:cxn>
                <a:cxn ang="0">
                  <a:pos x="connsiteX216" y="connsiteY216"/>
                </a:cxn>
                <a:cxn ang="0">
                  <a:pos x="connsiteX217" y="connsiteY217"/>
                </a:cxn>
                <a:cxn ang="0">
                  <a:pos x="connsiteX218" y="connsiteY218"/>
                </a:cxn>
                <a:cxn ang="0">
                  <a:pos x="connsiteX219" y="connsiteY219"/>
                </a:cxn>
                <a:cxn ang="0">
                  <a:pos x="connsiteX220" y="connsiteY220"/>
                </a:cxn>
                <a:cxn ang="0">
                  <a:pos x="connsiteX221" y="connsiteY221"/>
                </a:cxn>
                <a:cxn ang="0">
                  <a:pos x="connsiteX222" y="connsiteY222"/>
                </a:cxn>
                <a:cxn ang="0">
                  <a:pos x="connsiteX223" y="connsiteY223"/>
                </a:cxn>
                <a:cxn ang="0">
                  <a:pos x="connsiteX224" y="connsiteY224"/>
                </a:cxn>
                <a:cxn ang="0">
                  <a:pos x="connsiteX225" y="connsiteY225"/>
                </a:cxn>
                <a:cxn ang="0">
                  <a:pos x="connsiteX226" y="connsiteY226"/>
                </a:cxn>
                <a:cxn ang="0">
                  <a:pos x="connsiteX227" y="connsiteY227"/>
                </a:cxn>
                <a:cxn ang="0">
                  <a:pos x="connsiteX228" y="connsiteY228"/>
                </a:cxn>
                <a:cxn ang="0">
                  <a:pos x="connsiteX229" y="connsiteY229"/>
                </a:cxn>
                <a:cxn ang="0">
                  <a:pos x="connsiteX230" y="connsiteY230"/>
                </a:cxn>
                <a:cxn ang="0">
                  <a:pos x="connsiteX231" y="connsiteY231"/>
                </a:cxn>
                <a:cxn ang="0">
                  <a:pos x="connsiteX232" y="connsiteY232"/>
                </a:cxn>
                <a:cxn ang="0">
                  <a:pos x="connsiteX233" y="connsiteY233"/>
                </a:cxn>
                <a:cxn ang="0">
                  <a:pos x="connsiteX234" y="connsiteY234"/>
                </a:cxn>
                <a:cxn ang="0">
                  <a:pos x="connsiteX235" y="connsiteY235"/>
                </a:cxn>
                <a:cxn ang="0">
                  <a:pos x="connsiteX236" y="connsiteY236"/>
                </a:cxn>
                <a:cxn ang="0">
                  <a:pos x="connsiteX237" y="connsiteY237"/>
                </a:cxn>
                <a:cxn ang="0">
                  <a:pos x="connsiteX238" y="connsiteY238"/>
                </a:cxn>
                <a:cxn ang="0">
                  <a:pos x="connsiteX239" y="connsiteY239"/>
                </a:cxn>
                <a:cxn ang="0">
                  <a:pos x="connsiteX240" y="connsiteY240"/>
                </a:cxn>
                <a:cxn ang="0">
                  <a:pos x="connsiteX241" y="connsiteY241"/>
                </a:cxn>
                <a:cxn ang="0">
                  <a:pos x="connsiteX242" y="connsiteY242"/>
                </a:cxn>
                <a:cxn ang="0">
                  <a:pos x="connsiteX243" y="connsiteY243"/>
                </a:cxn>
                <a:cxn ang="0">
                  <a:pos x="connsiteX244" y="connsiteY244"/>
                </a:cxn>
                <a:cxn ang="0">
                  <a:pos x="connsiteX245" y="connsiteY245"/>
                </a:cxn>
                <a:cxn ang="0">
                  <a:pos x="connsiteX246" y="connsiteY246"/>
                </a:cxn>
                <a:cxn ang="0">
                  <a:pos x="connsiteX247" y="connsiteY247"/>
                </a:cxn>
                <a:cxn ang="0">
                  <a:pos x="connsiteX248" y="connsiteY248"/>
                </a:cxn>
                <a:cxn ang="0">
                  <a:pos x="connsiteX249" y="connsiteY249"/>
                </a:cxn>
                <a:cxn ang="0">
                  <a:pos x="connsiteX250" y="connsiteY250"/>
                </a:cxn>
                <a:cxn ang="0">
                  <a:pos x="connsiteX251" y="connsiteY251"/>
                </a:cxn>
                <a:cxn ang="0">
                  <a:pos x="connsiteX252" y="connsiteY252"/>
                </a:cxn>
                <a:cxn ang="0">
                  <a:pos x="connsiteX253" y="connsiteY253"/>
                </a:cxn>
                <a:cxn ang="0">
                  <a:pos x="connsiteX254" y="connsiteY254"/>
                </a:cxn>
                <a:cxn ang="0">
                  <a:pos x="connsiteX255" y="connsiteY255"/>
                </a:cxn>
                <a:cxn ang="0">
                  <a:pos x="connsiteX256" y="connsiteY256"/>
                </a:cxn>
                <a:cxn ang="0">
                  <a:pos x="connsiteX257" y="connsiteY257"/>
                </a:cxn>
                <a:cxn ang="0">
                  <a:pos x="connsiteX258" y="connsiteY258"/>
                </a:cxn>
                <a:cxn ang="0">
                  <a:pos x="connsiteX259" y="connsiteY259"/>
                </a:cxn>
                <a:cxn ang="0">
                  <a:pos x="connsiteX260" y="connsiteY260"/>
                </a:cxn>
                <a:cxn ang="0">
                  <a:pos x="connsiteX261" y="connsiteY261"/>
                </a:cxn>
                <a:cxn ang="0">
                  <a:pos x="connsiteX262" y="connsiteY262"/>
                </a:cxn>
                <a:cxn ang="0">
                  <a:pos x="connsiteX263" y="connsiteY263"/>
                </a:cxn>
                <a:cxn ang="0">
                  <a:pos x="connsiteX264" y="connsiteY264"/>
                </a:cxn>
                <a:cxn ang="0">
                  <a:pos x="connsiteX265" y="connsiteY265"/>
                </a:cxn>
                <a:cxn ang="0">
                  <a:pos x="connsiteX266" y="connsiteY266"/>
                </a:cxn>
                <a:cxn ang="0">
                  <a:pos x="connsiteX267" y="connsiteY267"/>
                </a:cxn>
                <a:cxn ang="0">
                  <a:pos x="connsiteX268" y="connsiteY268"/>
                </a:cxn>
                <a:cxn ang="0">
                  <a:pos x="connsiteX269" y="connsiteY269"/>
                </a:cxn>
                <a:cxn ang="0">
                  <a:pos x="connsiteX270" y="connsiteY270"/>
                </a:cxn>
                <a:cxn ang="0">
                  <a:pos x="connsiteX271" y="connsiteY271"/>
                </a:cxn>
                <a:cxn ang="0">
                  <a:pos x="connsiteX272" y="connsiteY272"/>
                </a:cxn>
                <a:cxn ang="0">
                  <a:pos x="connsiteX273" y="connsiteY273"/>
                </a:cxn>
                <a:cxn ang="0">
                  <a:pos x="connsiteX274" y="connsiteY274"/>
                </a:cxn>
                <a:cxn ang="0">
                  <a:pos x="connsiteX275" y="connsiteY275"/>
                </a:cxn>
                <a:cxn ang="0">
                  <a:pos x="connsiteX276" y="connsiteY276"/>
                </a:cxn>
                <a:cxn ang="0">
                  <a:pos x="connsiteX277" y="connsiteY277"/>
                </a:cxn>
                <a:cxn ang="0">
                  <a:pos x="connsiteX278" y="connsiteY278"/>
                </a:cxn>
                <a:cxn ang="0">
                  <a:pos x="connsiteX279" y="connsiteY279"/>
                </a:cxn>
                <a:cxn ang="0">
                  <a:pos x="connsiteX280" y="connsiteY280"/>
                </a:cxn>
                <a:cxn ang="0">
                  <a:pos x="connsiteX281" y="connsiteY281"/>
                </a:cxn>
                <a:cxn ang="0">
                  <a:pos x="connsiteX282" y="connsiteY282"/>
                </a:cxn>
                <a:cxn ang="0">
                  <a:pos x="connsiteX283" y="connsiteY283"/>
                </a:cxn>
                <a:cxn ang="0">
                  <a:pos x="connsiteX284" y="connsiteY284"/>
                </a:cxn>
                <a:cxn ang="0">
                  <a:pos x="connsiteX285" y="connsiteY285"/>
                </a:cxn>
                <a:cxn ang="0">
                  <a:pos x="connsiteX286" y="connsiteY286"/>
                </a:cxn>
                <a:cxn ang="0">
                  <a:pos x="connsiteX287" y="connsiteY287"/>
                </a:cxn>
                <a:cxn ang="0">
                  <a:pos x="connsiteX288" y="connsiteY288"/>
                </a:cxn>
                <a:cxn ang="0">
                  <a:pos x="connsiteX289" y="connsiteY289"/>
                </a:cxn>
                <a:cxn ang="0">
                  <a:pos x="connsiteX290" y="connsiteY290"/>
                </a:cxn>
                <a:cxn ang="0">
                  <a:pos x="connsiteX291" y="connsiteY291"/>
                </a:cxn>
                <a:cxn ang="0">
                  <a:pos x="connsiteX292" y="connsiteY292"/>
                </a:cxn>
                <a:cxn ang="0">
                  <a:pos x="connsiteX293" y="connsiteY293"/>
                </a:cxn>
                <a:cxn ang="0">
                  <a:pos x="connsiteX294" y="connsiteY294"/>
                </a:cxn>
                <a:cxn ang="0">
                  <a:pos x="connsiteX295" y="connsiteY295"/>
                </a:cxn>
                <a:cxn ang="0">
                  <a:pos x="connsiteX296" y="connsiteY296"/>
                </a:cxn>
                <a:cxn ang="0">
                  <a:pos x="connsiteX297" y="connsiteY297"/>
                </a:cxn>
                <a:cxn ang="0">
                  <a:pos x="connsiteX298" y="connsiteY298"/>
                </a:cxn>
                <a:cxn ang="0">
                  <a:pos x="connsiteX299" y="connsiteY299"/>
                </a:cxn>
                <a:cxn ang="0">
                  <a:pos x="connsiteX300" y="connsiteY300"/>
                </a:cxn>
                <a:cxn ang="0">
                  <a:pos x="connsiteX301" y="connsiteY301"/>
                </a:cxn>
                <a:cxn ang="0">
                  <a:pos x="connsiteX302" y="connsiteY302"/>
                </a:cxn>
                <a:cxn ang="0">
                  <a:pos x="connsiteX303" y="connsiteY303"/>
                </a:cxn>
                <a:cxn ang="0">
                  <a:pos x="connsiteX304" y="connsiteY304"/>
                </a:cxn>
                <a:cxn ang="0">
                  <a:pos x="connsiteX305" y="connsiteY305"/>
                </a:cxn>
                <a:cxn ang="0">
                  <a:pos x="connsiteX306" y="connsiteY306"/>
                </a:cxn>
                <a:cxn ang="0">
                  <a:pos x="connsiteX307" y="connsiteY307"/>
                </a:cxn>
                <a:cxn ang="0">
                  <a:pos x="connsiteX308" y="connsiteY308"/>
                </a:cxn>
                <a:cxn ang="0">
                  <a:pos x="connsiteX309" y="connsiteY309"/>
                </a:cxn>
                <a:cxn ang="0">
                  <a:pos x="connsiteX310" y="connsiteY310"/>
                </a:cxn>
                <a:cxn ang="0">
                  <a:pos x="connsiteX311" y="connsiteY311"/>
                </a:cxn>
                <a:cxn ang="0">
                  <a:pos x="connsiteX312" y="connsiteY312"/>
                </a:cxn>
                <a:cxn ang="0">
                  <a:pos x="connsiteX313" y="connsiteY313"/>
                </a:cxn>
                <a:cxn ang="0">
                  <a:pos x="connsiteX314" y="connsiteY314"/>
                </a:cxn>
                <a:cxn ang="0">
                  <a:pos x="connsiteX315" y="connsiteY315"/>
                </a:cxn>
                <a:cxn ang="0">
                  <a:pos x="connsiteX316" y="connsiteY316"/>
                </a:cxn>
                <a:cxn ang="0">
                  <a:pos x="connsiteX317" y="connsiteY317"/>
                </a:cxn>
                <a:cxn ang="0">
                  <a:pos x="connsiteX318" y="connsiteY318"/>
                </a:cxn>
                <a:cxn ang="0">
                  <a:pos x="connsiteX319" y="connsiteY319"/>
                </a:cxn>
                <a:cxn ang="0">
                  <a:pos x="connsiteX320" y="connsiteY320"/>
                </a:cxn>
                <a:cxn ang="0">
                  <a:pos x="connsiteX321" y="connsiteY321"/>
                </a:cxn>
                <a:cxn ang="0">
                  <a:pos x="connsiteX322" y="connsiteY322"/>
                </a:cxn>
                <a:cxn ang="0">
                  <a:pos x="connsiteX323" y="connsiteY323"/>
                </a:cxn>
                <a:cxn ang="0">
                  <a:pos x="connsiteX324" y="connsiteY324"/>
                </a:cxn>
                <a:cxn ang="0">
                  <a:pos x="connsiteX325" y="connsiteY325"/>
                </a:cxn>
                <a:cxn ang="0">
                  <a:pos x="connsiteX326" y="connsiteY326"/>
                </a:cxn>
                <a:cxn ang="0">
                  <a:pos x="connsiteX327" y="connsiteY327"/>
                </a:cxn>
                <a:cxn ang="0">
                  <a:pos x="connsiteX328" y="connsiteY328"/>
                </a:cxn>
                <a:cxn ang="0">
                  <a:pos x="connsiteX329" y="connsiteY329"/>
                </a:cxn>
                <a:cxn ang="0">
                  <a:pos x="connsiteX330" y="connsiteY330"/>
                </a:cxn>
                <a:cxn ang="0">
                  <a:pos x="connsiteX331" y="connsiteY331"/>
                </a:cxn>
                <a:cxn ang="0">
                  <a:pos x="connsiteX332" y="connsiteY332"/>
                </a:cxn>
                <a:cxn ang="0">
                  <a:pos x="connsiteX333" y="connsiteY333"/>
                </a:cxn>
                <a:cxn ang="0">
                  <a:pos x="connsiteX334" y="connsiteY334"/>
                </a:cxn>
                <a:cxn ang="0">
                  <a:pos x="connsiteX335" y="connsiteY335"/>
                </a:cxn>
                <a:cxn ang="0">
                  <a:pos x="connsiteX336" y="connsiteY336"/>
                </a:cxn>
                <a:cxn ang="0">
                  <a:pos x="connsiteX337" y="connsiteY337"/>
                </a:cxn>
                <a:cxn ang="0">
                  <a:pos x="connsiteX338" y="connsiteY338"/>
                </a:cxn>
                <a:cxn ang="0">
                  <a:pos x="connsiteX339" y="connsiteY339"/>
                </a:cxn>
                <a:cxn ang="0">
                  <a:pos x="connsiteX340" y="connsiteY340"/>
                </a:cxn>
                <a:cxn ang="0">
                  <a:pos x="connsiteX341" y="connsiteY341"/>
                </a:cxn>
                <a:cxn ang="0">
                  <a:pos x="connsiteX342" y="connsiteY342"/>
                </a:cxn>
                <a:cxn ang="0">
                  <a:pos x="connsiteX343" y="connsiteY343"/>
                </a:cxn>
                <a:cxn ang="0">
                  <a:pos x="connsiteX344" y="connsiteY344"/>
                </a:cxn>
                <a:cxn ang="0">
                  <a:pos x="connsiteX345" y="connsiteY345"/>
                </a:cxn>
                <a:cxn ang="0">
                  <a:pos x="connsiteX346" y="connsiteY346"/>
                </a:cxn>
                <a:cxn ang="0">
                  <a:pos x="connsiteX347" y="connsiteY347"/>
                </a:cxn>
                <a:cxn ang="0">
                  <a:pos x="connsiteX348" y="connsiteY348"/>
                </a:cxn>
                <a:cxn ang="0">
                  <a:pos x="connsiteX349" y="connsiteY349"/>
                </a:cxn>
                <a:cxn ang="0">
                  <a:pos x="connsiteX350" y="connsiteY350"/>
                </a:cxn>
                <a:cxn ang="0">
                  <a:pos x="connsiteX351" y="connsiteY351"/>
                </a:cxn>
                <a:cxn ang="0">
                  <a:pos x="connsiteX352" y="connsiteY352"/>
                </a:cxn>
                <a:cxn ang="0">
                  <a:pos x="connsiteX353" y="connsiteY353"/>
                </a:cxn>
                <a:cxn ang="0">
                  <a:pos x="connsiteX354" y="connsiteY354"/>
                </a:cxn>
                <a:cxn ang="0">
                  <a:pos x="connsiteX355" y="connsiteY355"/>
                </a:cxn>
                <a:cxn ang="0">
                  <a:pos x="connsiteX356" y="connsiteY356"/>
                </a:cxn>
                <a:cxn ang="0">
                  <a:pos x="connsiteX357" y="connsiteY357"/>
                </a:cxn>
                <a:cxn ang="0">
                  <a:pos x="connsiteX358" y="connsiteY358"/>
                </a:cxn>
                <a:cxn ang="0">
                  <a:pos x="connsiteX359" y="connsiteY359"/>
                </a:cxn>
                <a:cxn ang="0">
                  <a:pos x="connsiteX360" y="connsiteY360"/>
                </a:cxn>
                <a:cxn ang="0">
                  <a:pos x="connsiteX361" y="connsiteY361"/>
                </a:cxn>
                <a:cxn ang="0">
                  <a:pos x="connsiteX362" y="connsiteY362"/>
                </a:cxn>
                <a:cxn ang="0">
                  <a:pos x="connsiteX363" y="connsiteY363"/>
                </a:cxn>
                <a:cxn ang="0">
                  <a:pos x="connsiteX364" y="connsiteY364"/>
                </a:cxn>
                <a:cxn ang="0">
                  <a:pos x="connsiteX365" y="connsiteY365"/>
                </a:cxn>
                <a:cxn ang="0">
                  <a:pos x="connsiteX366" y="connsiteY366"/>
                </a:cxn>
                <a:cxn ang="0">
                  <a:pos x="connsiteX367" y="connsiteY367"/>
                </a:cxn>
                <a:cxn ang="0">
                  <a:pos x="connsiteX368" y="connsiteY368"/>
                </a:cxn>
                <a:cxn ang="0">
                  <a:pos x="connsiteX369" y="connsiteY369"/>
                </a:cxn>
                <a:cxn ang="0">
                  <a:pos x="connsiteX370" y="connsiteY370"/>
                </a:cxn>
                <a:cxn ang="0">
                  <a:pos x="connsiteX371" y="connsiteY371"/>
                </a:cxn>
                <a:cxn ang="0">
                  <a:pos x="connsiteX372" y="connsiteY372"/>
                </a:cxn>
                <a:cxn ang="0">
                  <a:pos x="connsiteX373" y="connsiteY373"/>
                </a:cxn>
                <a:cxn ang="0">
                  <a:pos x="connsiteX374" y="connsiteY374"/>
                </a:cxn>
                <a:cxn ang="0">
                  <a:pos x="connsiteX375" y="connsiteY375"/>
                </a:cxn>
                <a:cxn ang="0">
                  <a:pos x="connsiteX376" y="connsiteY376"/>
                </a:cxn>
                <a:cxn ang="0">
                  <a:pos x="connsiteX377" y="connsiteY377"/>
                </a:cxn>
                <a:cxn ang="0">
                  <a:pos x="connsiteX378" y="connsiteY378"/>
                </a:cxn>
                <a:cxn ang="0">
                  <a:pos x="connsiteX379" y="connsiteY379"/>
                </a:cxn>
                <a:cxn ang="0">
                  <a:pos x="connsiteX380" y="connsiteY380"/>
                </a:cxn>
                <a:cxn ang="0">
                  <a:pos x="connsiteX381" y="connsiteY381"/>
                </a:cxn>
                <a:cxn ang="0">
                  <a:pos x="connsiteX382" y="connsiteY382"/>
                </a:cxn>
                <a:cxn ang="0">
                  <a:pos x="connsiteX383" y="connsiteY383"/>
                </a:cxn>
                <a:cxn ang="0">
                  <a:pos x="connsiteX384" y="connsiteY384"/>
                </a:cxn>
                <a:cxn ang="0">
                  <a:pos x="connsiteX385" y="connsiteY385"/>
                </a:cxn>
                <a:cxn ang="0">
                  <a:pos x="connsiteX386" y="connsiteY386"/>
                </a:cxn>
                <a:cxn ang="0">
                  <a:pos x="connsiteX387" y="connsiteY387"/>
                </a:cxn>
                <a:cxn ang="0">
                  <a:pos x="connsiteX388" y="connsiteY388"/>
                </a:cxn>
                <a:cxn ang="0">
                  <a:pos x="connsiteX389" y="connsiteY389"/>
                </a:cxn>
                <a:cxn ang="0">
                  <a:pos x="connsiteX390" y="connsiteY390"/>
                </a:cxn>
                <a:cxn ang="0">
                  <a:pos x="connsiteX391" y="connsiteY391"/>
                </a:cxn>
                <a:cxn ang="0">
                  <a:pos x="connsiteX392" y="connsiteY392"/>
                </a:cxn>
                <a:cxn ang="0">
                  <a:pos x="connsiteX393" y="connsiteY393"/>
                </a:cxn>
                <a:cxn ang="0">
                  <a:pos x="connsiteX394" y="connsiteY394"/>
                </a:cxn>
                <a:cxn ang="0">
                  <a:pos x="connsiteX395" y="connsiteY395"/>
                </a:cxn>
                <a:cxn ang="0">
                  <a:pos x="connsiteX396" y="connsiteY396"/>
                </a:cxn>
                <a:cxn ang="0">
                  <a:pos x="connsiteX397" y="connsiteY397"/>
                </a:cxn>
                <a:cxn ang="0">
                  <a:pos x="connsiteX398" y="connsiteY398"/>
                </a:cxn>
                <a:cxn ang="0">
                  <a:pos x="connsiteX399" y="connsiteY399"/>
                </a:cxn>
                <a:cxn ang="0">
                  <a:pos x="connsiteX400" y="connsiteY400"/>
                </a:cxn>
                <a:cxn ang="0">
                  <a:pos x="connsiteX401" y="connsiteY401"/>
                </a:cxn>
                <a:cxn ang="0">
                  <a:pos x="connsiteX402" y="connsiteY402"/>
                </a:cxn>
                <a:cxn ang="0">
                  <a:pos x="connsiteX403" y="connsiteY403"/>
                </a:cxn>
                <a:cxn ang="0">
                  <a:pos x="connsiteX404" y="connsiteY404"/>
                </a:cxn>
                <a:cxn ang="0">
                  <a:pos x="connsiteX405" y="connsiteY405"/>
                </a:cxn>
                <a:cxn ang="0">
                  <a:pos x="connsiteX406" y="connsiteY406"/>
                </a:cxn>
                <a:cxn ang="0">
                  <a:pos x="connsiteX407" y="connsiteY407"/>
                </a:cxn>
                <a:cxn ang="0">
                  <a:pos x="connsiteX408" y="connsiteY408"/>
                </a:cxn>
                <a:cxn ang="0">
                  <a:pos x="connsiteX409" y="connsiteY409"/>
                </a:cxn>
                <a:cxn ang="0">
                  <a:pos x="connsiteX410" y="connsiteY410"/>
                </a:cxn>
                <a:cxn ang="0">
                  <a:pos x="connsiteX411" y="connsiteY411"/>
                </a:cxn>
                <a:cxn ang="0">
                  <a:pos x="connsiteX412" y="connsiteY412"/>
                </a:cxn>
                <a:cxn ang="0">
                  <a:pos x="connsiteX413" y="connsiteY413"/>
                </a:cxn>
                <a:cxn ang="0">
                  <a:pos x="connsiteX414" y="connsiteY414"/>
                </a:cxn>
                <a:cxn ang="0">
                  <a:pos x="connsiteX415" y="connsiteY415"/>
                </a:cxn>
                <a:cxn ang="0">
                  <a:pos x="connsiteX416" y="connsiteY416"/>
                </a:cxn>
                <a:cxn ang="0">
                  <a:pos x="connsiteX417" y="connsiteY417"/>
                </a:cxn>
                <a:cxn ang="0">
                  <a:pos x="connsiteX418" y="connsiteY418"/>
                </a:cxn>
                <a:cxn ang="0">
                  <a:pos x="connsiteX419" y="connsiteY419"/>
                </a:cxn>
                <a:cxn ang="0">
                  <a:pos x="connsiteX420" y="connsiteY420"/>
                </a:cxn>
                <a:cxn ang="0">
                  <a:pos x="connsiteX421" y="connsiteY421"/>
                </a:cxn>
                <a:cxn ang="0">
                  <a:pos x="connsiteX422" y="connsiteY422"/>
                </a:cxn>
                <a:cxn ang="0">
                  <a:pos x="connsiteX423" y="connsiteY423"/>
                </a:cxn>
                <a:cxn ang="0">
                  <a:pos x="connsiteX424" y="connsiteY424"/>
                </a:cxn>
                <a:cxn ang="0">
                  <a:pos x="connsiteX425" y="connsiteY425"/>
                </a:cxn>
                <a:cxn ang="0">
                  <a:pos x="connsiteX426" y="connsiteY426"/>
                </a:cxn>
                <a:cxn ang="0">
                  <a:pos x="connsiteX427" y="connsiteY427"/>
                </a:cxn>
                <a:cxn ang="0">
                  <a:pos x="connsiteX428" y="connsiteY428"/>
                </a:cxn>
                <a:cxn ang="0">
                  <a:pos x="connsiteX429" y="connsiteY429"/>
                </a:cxn>
                <a:cxn ang="0">
                  <a:pos x="connsiteX430" y="connsiteY430"/>
                </a:cxn>
                <a:cxn ang="0">
                  <a:pos x="connsiteX431" y="connsiteY431"/>
                </a:cxn>
                <a:cxn ang="0">
                  <a:pos x="connsiteX432" y="connsiteY432"/>
                </a:cxn>
                <a:cxn ang="0">
                  <a:pos x="connsiteX433" y="connsiteY433"/>
                </a:cxn>
                <a:cxn ang="0">
                  <a:pos x="connsiteX434" y="connsiteY434"/>
                </a:cxn>
                <a:cxn ang="0">
                  <a:pos x="connsiteX435" y="connsiteY435"/>
                </a:cxn>
                <a:cxn ang="0">
                  <a:pos x="connsiteX436" y="connsiteY436"/>
                </a:cxn>
                <a:cxn ang="0">
                  <a:pos x="connsiteX437" y="connsiteY437"/>
                </a:cxn>
                <a:cxn ang="0">
                  <a:pos x="connsiteX438" y="connsiteY438"/>
                </a:cxn>
                <a:cxn ang="0">
                  <a:pos x="connsiteX439" y="connsiteY439"/>
                </a:cxn>
                <a:cxn ang="0">
                  <a:pos x="connsiteX440" y="connsiteY440"/>
                </a:cxn>
                <a:cxn ang="0">
                  <a:pos x="connsiteX441" y="connsiteY441"/>
                </a:cxn>
                <a:cxn ang="0">
                  <a:pos x="connsiteX442" y="connsiteY442"/>
                </a:cxn>
                <a:cxn ang="0">
                  <a:pos x="connsiteX443" y="connsiteY443"/>
                </a:cxn>
                <a:cxn ang="0">
                  <a:pos x="connsiteX444" y="connsiteY444"/>
                </a:cxn>
                <a:cxn ang="0">
                  <a:pos x="connsiteX445" y="connsiteY445"/>
                </a:cxn>
                <a:cxn ang="0">
                  <a:pos x="connsiteX446" y="connsiteY446"/>
                </a:cxn>
                <a:cxn ang="0">
                  <a:pos x="connsiteX447" y="connsiteY447"/>
                </a:cxn>
                <a:cxn ang="0">
                  <a:pos x="connsiteX448" y="connsiteY448"/>
                </a:cxn>
                <a:cxn ang="0">
                  <a:pos x="connsiteX449" y="connsiteY449"/>
                </a:cxn>
                <a:cxn ang="0">
                  <a:pos x="connsiteX450" y="connsiteY450"/>
                </a:cxn>
                <a:cxn ang="0">
                  <a:pos x="connsiteX451" y="connsiteY451"/>
                </a:cxn>
                <a:cxn ang="0">
                  <a:pos x="connsiteX452" y="connsiteY452"/>
                </a:cxn>
                <a:cxn ang="0">
                  <a:pos x="connsiteX453" y="connsiteY453"/>
                </a:cxn>
                <a:cxn ang="0">
                  <a:pos x="connsiteX454" y="connsiteY454"/>
                </a:cxn>
                <a:cxn ang="0">
                  <a:pos x="connsiteX455" y="connsiteY455"/>
                </a:cxn>
                <a:cxn ang="0">
                  <a:pos x="connsiteX456" y="connsiteY456"/>
                </a:cxn>
                <a:cxn ang="0">
                  <a:pos x="connsiteX457" y="connsiteY457"/>
                </a:cxn>
                <a:cxn ang="0">
                  <a:pos x="connsiteX458" y="connsiteY458"/>
                </a:cxn>
                <a:cxn ang="0">
                  <a:pos x="connsiteX459" y="connsiteY459"/>
                </a:cxn>
                <a:cxn ang="0">
                  <a:pos x="connsiteX460" y="connsiteY460"/>
                </a:cxn>
                <a:cxn ang="0">
                  <a:pos x="connsiteX461" y="connsiteY461"/>
                </a:cxn>
                <a:cxn ang="0">
                  <a:pos x="connsiteX462" y="connsiteY462"/>
                </a:cxn>
                <a:cxn ang="0">
                  <a:pos x="connsiteX463" y="connsiteY463"/>
                </a:cxn>
                <a:cxn ang="0">
                  <a:pos x="connsiteX464" y="connsiteY464"/>
                </a:cxn>
                <a:cxn ang="0">
                  <a:pos x="connsiteX465" y="connsiteY465"/>
                </a:cxn>
                <a:cxn ang="0">
                  <a:pos x="connsiteX466" y="connsiteY466"/>
                </a:cxn>
                <a:cxn ang="0">
                  <a:pos x="connsiteX467" y="connsiteY467"/>
                </a:cxn>
                <a:cxn ang="0">
                  <a:pos x="connsiteX468" y="connsiteY468"/>
                </a:cxn>
                <a:cxn ang="0">
                  <a:pos x="connsiteX469" y="connsiteY469"/>
                </a:cxn>
                <a:cxn ang="0">
                  <a:pos x="connsiteX470" y="connsiteY470"/>
                </a:cxn>
                <a:cxn ang="0">
                  <a:pos x="connsiteX471" y="connsiteY471"/>
                </a:cxn>
                <a:cxn ang="0">
                  <a:pos x="connsiteX472" y="connsiteY472"/>
                </a:cxn>
                <a:cxn ang="0">
                  <a:pos x="connsiteX473" y="connsiteY473"/>
                </a:cxn>
                <a:cxn ang="0">
                  <a:pos x="connsiteX474" y="connsiteY474"/>
                </a:cxn>
                <a:cxn ang="0">
                  <a:pos x="connsiteX475" y="connsiteY475"/>
                </a:cxn>
                <a:cxn ang="0">
                  <a:pos x="connsiteX476" y="connsiteY476"/>
                </a:cxn>
                <a:cxn ang="0">
                  <a:pos x="connsiteX477" y="connsiteY477"/>
                </a:cxn>
                <a:cxn ang="0">
                  <a:pos x="connsiteX478" y="connsiteY478"/>
                </a:cxn>
                <a:cxn ang="0">
                  <a:pos x="connsiteX479" y="connsiteY479"/>
                </a:cxn>
                <a:cxn ang="0">
                  <a:pos x="connsiteX480" y="connsiteY480"/>
                </a:cxn>
                <a:cxn ang="0">
                  <a:pos x="connsiteX481" y="connsiteY481"/>
                </a:cxn>
                <a:cxn ang="0">
                  <a:pos x="connsiteX482" y="connsiteY482"/>
                </a:cxn>
                <a:cxn ang="0">
                  <a:pos x="connsiteX483" y="connsiteY483"/>
                </a:cxn>
                <a:cxn ang="0">
                  <a:pos x="connsiteX484" y="connsiteY484"/>
                </a:cxn>
                <a:cxn ang="0">
                  <a:pos x="connsiteX485" y="connsiteY485"/>
                </a:cxn>
                <a:cxn ang="0">
                  <a:pos x="connsiteX486" y="connsiteY486"/>
                </a:cxn>
                <a:cxn ang="0">
                  <a:pos x="connsiteX487" y="connsiteY487"/>
                </a:cxn>
                <a:cxn ang="0">
                  <a:pos x="connsiteX488" y="connsiteY488"/>
                </a:cxn>
                <a:cxn ang="0">
                  <a:pos x="connsiteX489" y="connsiteY489"/>
                </a:cxn>
                <a:cxn ang="0">
                  <a:pos x="connsiteX490" y="connsiteY490"/>
                </a:cxn>
                <a:cxn ang="0">
                  <a:pos x="connsiteX491" y="connsiteY491"/>
                </a:cxn>
                <a:cxn ang="0">
                  <a:pos x="connsiteX492" y="connsiteY492"/>
                </a:cxn>
                <a:cxn ang="0">
                  <a:pos x="connsiteX493" y="connsiteY493"/>
                </a:cxn>
                <a:cxn ang="0">
                  <a:pos x="connsiteX494" y="connsiteY494"/>
                </a:cxn>
                <a:cxn ang="0">
                  <a:pos x="connsiteX495" y="connsiteY495"/>
                </a:cxn>
                <a:cxn ang="0">
                  <a:pos x="connsiteX496" y="connsiteY496"/>
                </a:cxn>
                <a:cxn ang="0">
                  <a:pos x="connsiteX497" y="connsiteY497"/>
                </a:cxn>
                <a:cxn ang="0">
                  <a:pos x="connsiteX498" y="connsiteY498"/>
                </a:cxn>
                <a:cxn ang="0">
                  <a:pos x="connsiteX499" y="connsiteY499"/>
                </a:cxn>
                <a:cxn ang="0">
                  <a:pos x="connsiteX500" y="connsiteY500"/>
                </a:cxn>
                <a:cxn ang="0">
                  <a:pos x="connsiteX501" y="connsiteY501"/>
                </a:cxn>
                <a:cxn ang="0">
                  <a:pos x="connsiteX502" y="connsiteY502"/>
                </a:cxn>
                <a:cxn ang="0">
                  <a:pos x="connsiteX503" y="connsiteY503"/>
                </a:cxn>
                <a:cxn ang="0">
                  <a:pos x="connsiteX504" y="connsiteY504"/>
                </a:cxn>
                <a:cxn ang="0">
                  <a:pos x="connsiteX505" y="connsiteY505"/>
                </a:cxn>
                <a:cxn ang="0">
                  <a:pos x="connsiteX506" y="connsiteY506"/>
                </a:cxn>
                <a:cxn ang="0">
                  <a:pos x="connsiteX507" y="connsiteY507"/>
                </a:cxn>
                <a:cxn ang="0">
                  <a:pos x="connsiteX508" y="connsiteY508"/>
                </a:cxn>
                <a:cxn ang="0">
                  <a:pos x="connsiteX509" y="connsiteY509"/>
                </a:cxn>
                <a:cxn ang="0">
                  <a:pos x="connsiteX510" y="connsiteY510"/>
                </a:cxn>
                <a:cxn ang="0">
                  <a:pos x="connsiteX511" y="connsiteY511"/>
                </a:cxn>
                <a:cxn ang="0">
                  <a:pos x="connsiteX512" y="connsiteY512"/>
                </a:cxn>
                <a:cxn ang="0">
                  <a:pos x="connsiteX513" y="connsiteY513"/>
                </a:cxn>
                <a:cxn ang="0">
                  <a:pos x="connsiteX514" y="connsiteY514"/>
                </a:cxn>
                <a:cxn ang="0">
                  <a:pos x="connsiteX515" y="connsiteY515"/>
                </a:cxn>
                <a:cxn ang="0">
                  <a:pos x="connsiteX516" y="connsiteY516"/>
                </a:cxn>
                <a:cxn ang="0">
                  <a:pos x="connsiteX517" y="connsiteY517"/>
                </a:cxn>
                <a:cxn ang="0">
                  <a:pos x="connsiteX518" y="connsiteY518"/>
                </a:cxn>
                <a:cxn ang="0">
                  <a:pos x="connsiteX519" y="connsiteY519"/>
                </a:cxn>
                <a:cxn ang="0">
                  <a:pos x="connsiteX520" y="connsiteY520"/>
                </a:cxn>
                <a:cxn ang="0">
                  <a:pos x="connsiteX521" y="connsiteY521"/>
                </a:cxn>
                <a:cxn ang="0">
                  <a:pos x="connsiteX522" y="connsiteY522"/>
                </a:cxn>
                <a:cxn ang="0">
                  <a:pos x="connsiteX523" y="connsiteY523"/>
                </a:cxn>
                <a:cxn ang="0">
                  <a:pos x="connsiteX524" y="connsiteY524"/>
                </a:cxn>
                <a:cxn ang="0">
                  <a:pos x="connsiteX525" y="connsiteY525"/>
                </a:cxn>
                <a:cxn ang="0">
                  <a:pos x="connsiteX526" y="connsiteY526"/>
                </a:cxn>
                <a:cxn ang="0">
                  <a:pos x="connsiteX527" y="connsiteY527"/>
                </a:cxn>
                <a:cxn ang="0">
                  <a:pos x="connsiteX528" y="connsiteY528"/>
                </a:cxn>
                <a:cxn ang="0">
                  <a:pos x="connsiteX529" y="connsiteY529"/>
                </a:cxn>
                <a:cxn ang="0">
                  <a:pos x="connsiteX530" y="connsiteY530"/>
                </a:cxn>
                <a:cxn ang="0">
                  <a:pos x="connsiteX531" y="connsiteY531"/>
                </a:cxn>
                <a:cxn ang="0">
                  <a:pos x="connsiteX532" y="connsiteY532"/>
                </a:cxn>
                <a:cxn ang="0">
                  <a:pos x="connsiteX533" y="connsiteY533"/>
                </a:cxn>
                <a:cxn ang="0">
                  <a:pos x="connsiteX534" y="connsiteY534"/>
                </a:cxn>
                <a:cxn ang="0">
                  <a:pos x="connsiteX535" y="connsiteY535"/>
                </a:cxn>
                <a:cxn ang="0">
                  <a:pos x="connsiteX536" y="connsiteY536"/>
                </a:cxn>
                <a:cxn ang="0">
                  <a:pos x="connsiteX537" y="connsiteY537"/>
                </a:cxn>
                <a:cxn ang="0">
                  <a:pos x="connsiteX538" y="connsiteY538"/>
                </a:cxn>
                <a:cxn ang="0">
                  <a:pos x="connsiteX539" y="connsiteY539"/>
                </a:cxn>
                <a:cxn ang="0">
                  <a:pos x="connsiteX540" y="connsiteY540"/>
                </a:cxn>
                <a:cxn ang="0">
                  <a:pos x="connsiteX541" y="connsiteY541"/>
                </a:cxn>
                <a:cxn ang="0">
                  <a:pos x="connsiteX542" y="connsiteY542"/>
                </a:cxn>
                <a:cxn ang="0">
                  <a:pos x="connsiteX543" y="connsiteY543"/>
                </a:cxn>
                <a:cxn ang="0">
                  <a:pos x="connsiteX544" y="connsiteY544"/>
                </a:cxn>
                <a:cxn ang="0">
                  <a:pos x="connsiteX545" y="connsiteY545"/>
                </a:cxn>
                <a:cxn ang="0">
                  <a:pos x="connsiteX546" y="connsiteY546"/>
                </a:cxn>
                <a:cxn ang="0">
                  <a:pos x="connsiteX547" y="connsiteY547"/>
                </a:cxn>
                <a:cxn ang="0">
                  <a:pos x="connsiteX548" y="connsiteY548"/>
                </a:cxn>
                <a:cxn ang="0">
                  <a:pos x="connsiteX549" y="connsiteY549"/>
                </a:cxn>
                <a:cxn ang="0">
                  <a:pos x="connsiteX550" y="connsiteY550"/>
                </a:cxn>
                <a:cxn ang="0">
                  <a:pos x="connsiteX551" y="connsiteY551"/>
                </a:cxn>
                <a:cxn ang="0">
                  <a:pos x="connsiteX552" y="connsiteY552"/>
                </a:cxn>
                <a:cxn ang="0">
                  <a:pos x="connsiteX553" y="connsiteY553"/>
                </a:cxn>
                <a:cxn ang="0">
                  <a:pos x="connsiteX554" y="connsiteY554"/>
                </a:cxn>
                <a:cxn ang="0">
                  <a:pos x="connsiteX555" y="connsiteY555"/>
                </a:cxn>
                <a:cxn ang="0">
                  <a:pos x="connsiteX556" y="connsiteY556"/>
                </a:cxn>
                <a:cxn ang="0">
                  <a:pos x="connsiteX557" y="connsiteY557"/>
                </a:cxn>
                <a:cxn ang="0">
                  <a:pos x="connsiteX558" y="connsiteY558"/>
                </a:cxn>
              </a:cxnLst>
              <a:rect l="l" t="t" r="r" b="b"/>
              <a:pathLst>
                <a:path w="364971" h="677337">
                  <a:moveTo>
                    <a:pt x="206617" y="599685"/>
                  </a:moveTo>
                  <a:cubicBezTo>
                    <a:pt x="198046" y="600912"/>
                    <a:pt x="194373" y="603367"/>
                    <a:pt x="194373" y="603367"/>
                  </a:cubicBezTo>
                  <a:cubicBezTo>
                    <a:pt x="194373" y="603367"/>
                    <a:pt x="213964" y="597230"/>
                    <a:pt x="236616" y="605208"/>
                  </a:cubicBezTo>
                  <a:cubicBezTo>
                    <a:pt x="249778" y="609810"/>
                    <a:pt x="260339" y="611651"/>
                    <a:pt x="269829" y="611805"/>
                  </a:cubicBezTo>
                  <a:lnTo>
                    <a:pt x="287831" y="609433"/>
                  </a:lnTo>
                  <a:lnTo>
                    <a:pt x="283809" y="606409"/>
                  </a:lnTo>
                  <a:lnTo>
                    <a:pt x="245187" y="604594"/>
                  </a:lnTo>
                  <a:cubicBezTo>
                    <a:pt x="227433" y="598458"/>
                    <a:pt x="214576" y="598458"/>
                    <a:pt x="206617" y="599685"/>
                  </a:cubicBezTo>
                  <a:close/>
                  <a:moveTo>
                    <a:pt x="124803" y="533779"/>
                  </a:moveTo>
                  <a:cubicBezTo>
                    <a:pt x="116254" y="533164"/>
                    <a:pt x="111980" y="535009"/>
                    <a:pt x="111980" y="535009"/>
                  </a:cubicBezTo>
                  <a:cubicBezTo>
                    <a:pt x="111980" y="535009"/>
                    <a:pt x="117476" y="535009"/>
                    <a:pt x="124803" y="535624"/>
                  </a:cubicBezTo>
                  <a:cubicBezTo>
                    <a:pt x="128466" y="536239"/>
                    <a:pt x="133351" y="536854"/>
                    <a:pt x="138235" y="538084"/>
                  </a:cubicBezTo>
                  <a:cubicBezTo>
                    <a:pt x="143120" y="539314"/>
                    <a:pt x="148005" y="541159"/>
                    <a:pt x="153500" y="544234"/>
                  </a:cubicBezTo>
                  <a:cubicBezTo>
                    <a:pt x="166322" y="550384"/>
                    <a:pt x="176091" y="552844"/>
                    <a:pt x="185250" y="553459"/>
                  </a:cubicBezTo>
                  <a:lnTo>
                    <a:pt x="204422" y="551160"/>
                  </a:lnTo>
                  <a:lnTo>
                    <a:pt x="200528" y="548645"/>
                  </a:lnTo>
                  <a:lnTo>
                    <a:pt x="199293" y="549154"/>
                  </a:lnTo>
                  <a:cubicBezTo>
                    <a:pt x="190745" y="550999"/>
                    <a:pt x="177923" y="551614"/>
                    <a:pt x="162048" y="544234"/>
                  </a:cubicBezTo>
                  <a:cubicBezTo>
                    <a:pt x="153500" y="540544"/>
                    <a:pt x="146173" y="538084"/>
                    <a:pt x="140067" y="536239"/>
                  </a:cubicBezTo>
                  <a:cubicBezTo>
                    <a:pt x="133961" y="534394"/>
                    <a:pt x="129077" y="533779"/>
                    <a:pt x="124803" y="533779"/>
                  </a:cubicBezTo>
                  <a:close/>
                  <a:moveTo>
                    <a:pt x="220169" y="482657"/>
                  </a:moveTo>
                  <a:cubicBezTo>
                    <a:pt x="220169" y="482657"/>
                    <a:pt x="218328" y="487005"/>
                    <a:pt x="219555" y="495081"/>
                  </a:cubicBezTo>
                  <a:cubicBezTo>
                    <a:pt x="220783" y="502535"/>
                    <a:pt x="224464" y="514338"/>
                    <a:pt x="235510" y="528004"/>
                  </a:cubicBezTo>
                  <a:cubicBezTo>
                    <a:pt x="246556" y="541049"/>
                    <a:pt x="250852" y="553473"/>
                    <a:pt x="252079" y="562791"/>
                  </a:cubicBezTo>
                  <a:lnTo>
                    <a:pt x="251978" y="565240"/>
                  </a:lnTo>
                  <a:lnTo>
                    <a:pt x="256386" y="568260"/>
                  </a:lnTo>
                  <a:lnTo>
                    <a:pt x="251389" y="547339"/>
                  </a:lnTo>
                  <a:cubicBezTo>
                    <a:pt x="247784" y="538720"/>
                    <a:pt x="242260" y="529868"/>
                    <a:pt x="233669" y="519929"/>
                  </a:cubicBezTo>
                  <a:cubicBezTo>
                    <a:pt x="226305" y="511232"/>
                    <a:pt x="223237" y="501914"/>
                    <a:pt x="221396" y="494460"/>
                  </a:cubicBezTo>
                  <a:cubicBezTo>
                    <a:pt x="220783" y="491354"/>
                    <a:pt x="220169" y="488248"/>
                    <a:pt x="220169" y="486384"/>
                  </a:cubicBezTo>
                  <a:cubicBezTo>
                    <a:pt x="220169" y="483899"/>
                    <a:pt x="220169" y="482657"/>
                    <a:pt x="220169" y="482657"/>
                  </a:cubicBezTo>
                  <a:close/>
                  <a:moveTo>
                    <a:pt x="48715" y="445679"/>
                  </a:moveTo>
                  <a:cubicBezTo>
                    <a:pt x="48715" y="445679"/>
                    <a:pt x="53633" y="446934"/>
                    <a:pt x="60396" y="450700"/>
                  </a:cubicBezTo>
                  <a:cubicBezTo>
                    <a:pt x="63470" y="452583"/>
                    <a:pt x="67773" y="455093"/>
                    <a:pt x="71462" y="458231"/>
                  </a:cubicBezTo>
                  <a:cubicBezTo>
                    <a:pt x="75765" y="460742"/>
                    <a:pt x="80068" y="464507"/>
                    <a:pt x="84372" y="468273"/>
                  </a:cubicBezTo>
                  <a:cubicBezTo>
                    <a:pt x="89905" y="473294"/>
                    <a:pt x="94208" y="477060"/>
                    <a:pt x="99126" y="479570"/>
                  </a:cubicBezTo>
                  <a:cubicBezTo>
                    <a:pt x="101585" y="481453"/>
                    <a:pt x="104044" y="482708"/>
                    <a:pt x="105889" y="483336"/>
                  </a:cubicBezTo>
                  <a:cubicBezTo>
                    <a:pt x="108348" y="484591"/>
                    <a:pt x="110192" y="485219"/>
                    <a:pt x="112651" y="485846"/>
                  </a:cubicBezTo>
                  <a:cubicBezTo>
                    <a:pt x="116955" y="487729"/>
                    <a:pt x="120643" y="488357"/>
                    <a:pt x="124947" y="488985"/>
                  </a:cubicBezTo>
                  <a:lnTo>
                    <a:pt x="132650" y="488985"/>
                  </a:lnTo>
                  <a:lnTo>
                    <a:pt x="129031" y="484689"/>
                  </a:lnTo>
                  <a:lnTo>
                    <a:pt x="126176" y="485219"/>
                  </a:lnTo>
                  <a:cubicBezTo>
                    <a:pt x="118184" y="485219"/>
                    <a:pt x="105889" y="482708"/>
                    <a:pt x="92364" y="471411"/>
                  </a:cubicBezTo>
                  <a:cubicBezTo>
                    <a:pt x="78839" y="458859"/>
                    <a:pt x="68388" y="452583"/>
                    <a:pt x="60396" y="448817"/>
                  </a:cubicBezTo>
                  <a:cubicBezTo>
                    <a:pt x="53018" y="445679"/>
                    <a:pt x="48715" y="445679"/>
                    <a:pt x="48715" y="445679"/>
                  </a:cubicBezTo>
                  <a:close/>
                  <a:moveTo>
                    <a:pt x="159670" y="429581"/>
                  </a:moveTo>
                  <a:cubicBezTo>
                    <a:pt x="159670" y="429581"/>
                    <a:pt x="157197" y="432663"/>
                    <a:pt x="155960" y="440061"/>
                  </a:cubicBezTo>
                  <a:cubicBezTo>
                    <a:pt x="154723" y="446841"/>
                    <a:pt x="155342" y="457321"/>
                    <a:pt x="162761" y="471498"/>
                  </a:cubicBezTo>
                  <a:cubicBezTo>
                    <a:pt x="170181" y="484443"/>
                    <a:pt x="172036" y="496155"/>
                    <a:pt x="172036" y="504785"/>
                  </a:cubicBezTo>
                  <a:lnTo>
                    <a:pt x="172001" y="505050"/>
                  </a:lnTo>
                  <a:lnTo>
                    <a:pt x="176010" y="508206"/>
                  </a:lnTo>
                  <a:lnTo>
                    <a:pt x="175745" y="502936"/>
                  </a:lnTo>
                  <a:cubicBezTo>
                    <a:pt x="175127" y="499237"/>
                    <a:pt x="174509" y="494922"/>
                    <a:pt x="173891" y="490607"/>
                  </a:cubicBezTo>
                  <a:cubicBezTo>
                    <a:pt x="172654" y="486909"/>
                    <a:pt x="171417" y="482594"/>
                    <a:pt x="169563" y="478279"/>
                  </a:cubicBezTo>
                  <a:cubicBezTo>
                    <a:pt x="167708" y="473348"/>
                    <a:pt x="165234" y="469033"/>
                    <a:pt x="162143" y="463485"/>
                  </a:cubicBezTo>
                  <a:cubicBezTo>
                    <a:pt x="160288" y="459170"/>
                    <a:pt x="158433" y="454855"/>
                    <a:pt x="157815" y="450540"/>
                  </a:cubicBezTo>
                  <a:cubicBezTo>
                    <a:pt x="157197" y="446841"/>
                    <a:pt x="157197" y="443143"/>
                    <a:pt x="157197" y="440061"/>
                  </a:cubicBezTo>
                  <a:cubicBezTo>
                    <a:pt x="157815" y="433280"/>
                    <a:pt x="159670" y="429581"/>
                    <a:pt x="159670" y="429581"/>
                  </a:cubicBezTo>
                  <a:close/>
                  <a:moveTo>
                    <a:pt x="128490" y="371210"/>
                  </a:moveTo>
                  <a:cubicBezTo>
                    <a:pt x="128490" y="371210"/>
                    <a:pt x="127875" y="371826"/>
                    <a:pt x="126028" y="373058"/>
                  </a:cubicBezTo>
                  <a:cubicBezTo>
                    <a:pt x="124797" y="374291"/>
                    <a:pt x="122950" y="375523"/>
                    <a:pt x="121104" y="378604"/>
                  </a:cubicBezTo>
                  <a:cubicBezTo>
                    <a:pt x="119257" y="381069"/>
                    <a:pt x="117410" y="384766"/>
                    <a:pt x="116179" y="389080"/>
                  </a:cubicBezTo>
                  <a:cubicBezTo>
                    <a:pt x="115564" y="394009"/>
                    <a:pt x="114332" y="399555"/>
                    <a:pt x="115564" y="406950"/>
                  </a:cubicBezTo>
                  <a:cubicBezTo>
                    <a:pt x="116795" y="419890"/>
                    <a:pt x="114948" y="430982"/>
                    <a:pt x="112486" y="438376"/>
                  </a:cubicBezTo>
                  <a:lnTo>
                    <a:pt x="112162" y="439097"/>
                  </a:lnTo>
                  <a:lnTo>
                    <a:pt x="114994" y="444249"/>
                  </a:lnTo>
                  <a:lnTo>
                    <a:pt x="116795" y="437760"/>
                  </a:lnTo>
                  <a:cubicBezTo>
                    <a:pt x="116795" y="435911"/>
                    <a:pt x="117410" y="434063"/>
                    <a:pt x="117410" y="432214"/>
                  </a:cubicBezTo>
                  <a:cubicBezTo>
                    <a:pt x="118026" y="430365"/>
                    <a:pt x="118026" y="428517"/>
                    <a:pt x="118026" y="426668"/>
                  </a:cubicBezTo>
                  <a:cubicBezTo>
                    <a:pt x="118641" y="424820"/>
                    <a:pt x="118641" y="422971"/>
                    <a:pt x="118641" y="420506"/>
                  </a:cubicBezTo>
                  <a:cubicBezTo>
                    <a:pt x="118641" y="418657"/>
                    <a:pt x="118641" y="416809"/>
                    <a:pt x="118641" y="414344"/>
                  </a:cubicBezTo>
                  <a:cubicBezTo>
                    <a:pt x="118641" y="410031"/>
                    <a:pt x="118641" y="405101"/>
                    <a:pt x="118026" y="400171"/>
                  </a:cubicBezTo>
                  <a:cubicBezTo>
                    <a:pt x="117410" y="395858"/>
                    <a:pt x="118026" y="391544"/>
                    <a:pt x="118641" y="388463"/>
                  </a:cubicBezTo>
                  <a:cubicBezTo>
                    <a:pt x="119872" y="384766"/>
                    <a:pt x="121104" y="381685"/>
                    <a:pt x="122950" y="379220"/>
                  </a:cubicBezTo>
                  <a:cubicBezTo>
                    <a:pt x="124181" y="376756"/>
                    <a:pt x="125413" y="374291"/>
                    <a:pt x="126644" y="373058"/>
                  </a:cubicBezTo>
                  <a:cubicBezTo>
                    <a:pt x="127875" y="371826"/>
                    <a:pt x="128490" y="371210"/>
                    <a:pt x="128490" y="371210"/>
                  </a:cubicBezTo>
                  <a:close/>
                  <a:moveTo>
                    <a:pt x="28236" y="341535"/>
                  </a:moveTo>
                  <a:cubicBezTo>
                    <a:pt x="28236" y="341535"/>
                    <a:pt x="31305" y="344625"/>
                    <a:pt x="35602" y="350187"/>
                  </a:cubicBezTo>
                  <a:cubicBezTo>
                    <a:pt x="36830" y="351423"/>
                    <a:pt x="38058" y="353277"/>
                    <a:pt x="39285" y="355130"/>
                  </a:cubicBezTo>
                  <a:cubicBezTo>
                    <a:pt x="40513" y="356984"/>
                    <a:pt x="41741" y="358838"/>
                    <a:pt x="42968" y="360692"/>
                  </a:cubicBezTo>
                  <a:cubicBezTo>
                    <a:pt x="44196" y="363164"/>
                    <a:pt x="44810" y="365018"/>
                    <a:pt x="46037" y="367489"/>
                  </a:cubicBezTo>
                  <a:cubicBezTo>
                    <a:pt x="47265" y="369961"/>
                    <a:pt x="48493" y="372433"/>
                    <a:pt x="49721" y="374905"/>
                  </a:cubicBezTo>
                  <a:cubicBezTo>
                    <a:pt x="50948" y="377995"/>
                    <a:pt x="52176" y="381084"/>
                    <a:pt x="53403" y="383556"/>
                  </a:cubicBezTo>
                  <a:cubicBezTo>
                    <a:pt x="54631" y="386028"/>
                    <a:pt x="56473" y="388500"/>
                    <a:pt x="57700" y="390972"/>
                  </a:cubicBezTo>
                  <a:cubicBezTo>
                    <a:pt x="60769" y="395297"/>
                    <a:pt x="63839" y="398387"/>
                    <a:pt x="66908" y="401477"/>
                  </a:cubicBezTo>
                  <a:cubicBezTo>
                    <a:pt x="69977" y="404567"/>
                    <a:pt x="73046" y="406421"/>
                    <a:pt x="76729" y="408274"/>
                  </a:cubicBezTo>
                  <a:lnTo>
                    <a:pt x="79574" y="409454"/>
                  </a:lnTo>
                  <a:lnTo>
                    <a:pt x="78288" y="405301"/>
                  </a:lnTo>
                  <a:lnTo>
                    <a:pt x="73660" y="402713"/>
                  </a:lnTo>
                  <a:cubicBezTo>
                    <a:pt x="71205" y="401477"/>
                    <a:pt x="69363" y="399623"/>
                    <a:pt x="67522" y="397769"/>
                  </a:cubicBezTo>
                  <a:cubicBezTo>
                    <a:pt x="62611" y="393444"/>
                    <a:pt x="58928" y="387882"/>
                    <a:pt x="55245" y="380467"/>
                  </a:cubicBezTo>
                  <a:cubicBezTo>
                    <a:pt x="53403" y="376759"/>
                    <a:pt x="51562" y="373051"/>
                    <a:pt x="49721" y="369961"/>
                  </a:cubicBezTo>
                  <a:cubicBezTo>
                    <a:pt x="48493" y="366254"/>
                    <a:pt x="46651" y="363782"/>
                    <a:pt x="45424" y="360692"/>
                  </a:cubicBezTo>
                  <a:cubicBezTo>
                    <a:pt x="43582" y="358220"/>
                    <a:pt x="42355" y="355748"/>
                    <a:pt x="40513" y="353895"/>
                  </a:cubicBezTo>
                  <a:cubicBezTo>
                    <a:pt x="39285" y="352041"/>
                    <a:pt x="38058" y="350187"/>
                    <a:pt x="36830" y="348951"/>
                  </a:cubicBezTo>
                  <a:cubicBezTo>
                    <a:pt x="31919" y="342771"/>
                    <a:pt x="28236" y="341535"/>
                    <a:pt x="28236" y="341535"/>
                  </a:cubicBezTo>
                  <a:close/>
                  <a:moveTo>
                    <a:pt x="124842" y="308074"/>
                  </a:moveTo>
                  <a:cubicBezTo>
                    <a:pt x="124842" y="308074"/>
                    <a:pt x="121122" y="308074"/>
                    <a:pt x="115541" y="311774"/>
                  </a:cubicBezTo>
                  <a:cubicBezTo>
                    <a:pt x="113060" y="313624"/>
                    <a:pt x="109960" y="316091"/>
                    <a:pt x="107479" y="319791"/>
                  </a:cubicBezTo>
                  <a:cubicBezTo>
                    <a:pt x="104379" y="323490"/>
                    <a:pt x="101278" y="328423"/>
                    <a:pt x="99418" y="334590"/>
                  </a:cubicBezTo>
                  <a:cubicBezTo>
                    <a:pt x="98798" y="336440"/>
                    <a:pt x="98177" y="337673"/>
                    <a:pt x="97557" y="339523"/>
                  </a:cubicBezTo>
                  <a:lnTo>
                    <a:pt x="96435" y="342870"/>
                  </a:lnTo>
                  <a:lnTo>
                    <a:pt x="91711" y="350996"/>
                  </a:lnTo>
                  <a:lnTo>
                    <a:pt x="84535" y="361105"/>
                  </a:lnTo>
                  <a:lnTo>
                    <a:pt x="83324" y="362138"/>
                  </a:lnTo>
                  <a:lnTo>
                    <a:pt x="83868" y="364486"/>
                  </a:lnTo>
                  <a:lnTo>
                    <a:pt x="91711" y="350996"/>
                  </a:lnTo>
                  <a:lnTo>
                    <a:pt x="91976" y="350622"/>
                  </a:lnTo>
                  <a:cubicBezTo>
                    <a:pt x="93837" y="348156"/>
                    <a:pt x="95077" y="345689"/>
                    <a:pt x="96317" y="343223"/>
                  </a:cubicBezTo>
                  <a:lnTo>
                    <a:pt x="96435" y="342870"/>
                  </a:lnTo>
                  <a:lnTo>
                    <a:pt x="103759" y="330273"/>
                  </a:lnTo>
                  <a:cubicBezTo>
                    <a:pt x="106859" y="322257"/>
                    <a:pt x="111820" y="316091"/>
                    <a:pt x="116781" y="313008"/>
                  </a:cubicBezTo>
                  <a:cubicBezTo>
                    <a:pt x="121122" y="309308"/>
                    <a:pt x="124842" y="308074"/>
                    <a:pt x="124842" y="308074"/>
                  </a:cubicBezTo>
                  <a:close/>
                  <a:moveTo>
                    <a:pt x="45039" y="248137"/>
                  </a:moveTo>
                  <a:cubicBezTo>
                    <a:pt x="45039" y="248137"/>
                    <a:pt x="47537" y="251844"/>
                    <a:pt x="49409" y="258023"/>
                  </a:cubicBezTo>
                  <a:cubicBezTo>
                    <a:pt x="50658" y="261113"/>
                    <a:pt x="51907" y="264820"/>
                    <a:pt x="52531" y="268528"/>
                  </a:cubicBezTo>
                  <a:cubicBezTo>
                    <a:pt x="53780" y="272853"/>
                    <a:pt x="53780" y="277796"/>
                    <a:pt x="54404" y="282739"/>
                  </a:cubicBezTo>
                  <a:cubicBezTo>
                    <a:pt x="54404" y="295097"/>
                    <a:pt x="56901" y="304365"/>
                    <a:pt x="60023" y="311162"/>
                  </a:cubicBezTo>
                  <a:lnTo>
                    <a:pt x="70809" y="325396"/>
                  </a:lnTo>
                  <a:lnTo>
                    <a:pt x="71080" y="321321"/>
                  </a:lnTo>
                  <a:lnTo>
                    <a:pt x="71096" y="321081"/>
                  </a:lnTo>
                  <a:lnTo>
                    <a:pt x="69387" y="319813"/>
                  </a:lnTo>
                  <a:cubicBezTo>
                    <a:pt x="63768" y="314252"/>
                    <a:pt x="58150" y="304983"/>
                    <a:pt x="57525" y="289536"/>
                  </a:cubicBezTo>
                  <a:cubicBezTo>
                    <a:pt x="56901" y="285211"/>
                    <a:pt x="56901" y="282121"/>
                    <a:pt x="56277" y="278414"/>
                  </a:cubicBezTo>
                  <a:cubicBezTo>
                    <a:pt x="55652" y="275324"/>
                    <a:pt x="55652" y="272235"/>
                    <a:pt x="55028" y="269763"/>
                  </a:cubicBezTo>
                  <a:cubicBezTo>
                    <a:pt x="53780" y="264202"/>
                    <a:pt x="52531" y="259877"/>
                    <a:pt x="50658" y="256788"/>
                  </a:cubicBezTo>
                  <a:cubicBezTo>
                    <a:pt x="48161" y="250609"/>
                    <a:pt x="45039" y="248137"/>
                    <a:pt x="45039" y="248137"/>
                  </a:cubicBezTo>
                  <a:close/>
                  <a:moveTo>
                    <a:pt x="141867" y="242132"/>
                  </a:moveTo>
                  <a:cubicBezTo>
                    <a:pt x="141867" y="242132"/>
                    <a:pt x="138134" y="241510"/>
                    <a:pt x="132535" y="243998"/>
                  </a:cubicBezTo>
                  <a:cubicBezTo>
                    <a:pt x="129425" y="245242"/>
                    <a:pt x="125692" y="247107"/>
                    <a:pt x="122581" y="249595"/>
                  </a:cubicBezTo>
                  <a:cubicBezTo>
                    <a:pt x="118848" y="252704"/>
                    <a:pt x="115116" y="257058"/>
                    <a:pt x="110761" y="262033"/>
                  </a:cubicBezTo>
                  <a:cubicBezTo>
                    <a:pt x="107650" y="267630"/>
                    <a:pt x="103295" y="271984"/>
                    <a:pt x="99562" y="275093"/>
                  </a:cubicBezTo>
                  <a:cubicBezTo>
                    <a:pt x="95830" y="278203"/>
                    <a:pt x="92719" y="280068"/>
                    <a:pt x="88986" y="281934"/>
                  </a:cubicBezTo>
                  <a:lnTo>
                    <a:pt x="88372" y="282170"/>
                  </a:lnTo>
                  <a:lnTo>
                    <a:pt x="87518" y="286022"/>
                  </a:lnTo>
                  <a:lnTo>
                    <a:pt x="100185" y="277581"/>
                  </a:lnTo>
                  <a:cubicBezTo>
                    <a:pt x="101429" y="276959"/>
                    <a:pt x="102673" y="275715"/>
                    <a:pt x="103917" y="273849"/>
                  </a:cubicBezTo>
                  <a:cubicBezTo>
                    <a:pt x="105784" y="272605"/>
                    <a:pt x="107028" y="271362"/>
                    <a:pt x="108272" y="270118"/>
                  </a:cubicBezTo>
                  <a:cubicBezTo>
                    <a:pt x="109517" y="268252"/>
                    <a:pt x="110761" y="266386"/>
                    <a:pt x="112627" y="265143"/>
                  </a:cubicBezTo>
                  <a:cubicBezTo>
                    <a:pt x="113871" y="263277"/>
                    <a:pt x="115116" y="261411"/>
                    <a:pt x="116360" y="258924"/>
                  </a:cubicBezTo>
                  <a:cubicBezTo>
                    <a:pt x="118848" y="255814"/>
                    <a:pt x="121959" y="252704"/>
                    <a:pt x="124448" y="250217"/>
                  </a:cubicBezTo>
                  <a:cubicBezTo>
                    <a:pt x="127558" y="248351"/>
                    <a:pt x="130669" y="246485"/>
                    <a:pt x="133157" y="245242"/>
                  </a:cubicBezTo>
                  <a:cubicBezTo>
                    <a:pt x="138134" y="242754"/>
                    <a:pt x="141867" y="242132"/>
                    <a:pt x="141867" y="242132"/>
                  </a:cubicBezTo>
                  <a:close/>
                  <a:moveTo>
                    <a:pt x="171069" y="182124"/>
                  </a:moveTo>
                  <a:cubicBezTo>
                    <a:pt x="171069" y="182124"/>
                    <a:pt x="168000" y="180897"/>
                    <a:pt x="162475" y="182737"/>
                  </a:cubicBezTo>
                  <a:cubicBezTo>
                    <a:pt x="156337" y="183964"/>
                    <a:pt x="148971" y="187644"/>
                    <a:pt x="139763" y="196844"/>
                  </a:cubicBezTo>
                  <a:cubicBezTo>
                    <a:pt x="131170" y="205431"/>
                    <a:pt x="122576" y="209725"/>
                    <a:pt x="115824" y="211565"/>
                  </a:cubicBezTo>
                  <a:lnTo>
                    <a:pt x="113611" y="211811"/>
                  </a:lnTo>
                  <a:lnTo>
                    <a:pt x="112092" y="215327"/>
                  </a:lnTo>
                  <a:lnTo>
                    <a:pt x="126873" y="209725"/>
                  </a:lnTo>
                  <a:cubicBezTo>
                    <a:pt x="129942" y="207885"/>
                    <a:pt x="133011" y="206045"/>
                    <a:pt x="136081" y="203591"/>
                  </a:cubicBezTo>
                  <a:cubicBezTo>
                    <a:pt x="138536" y="201138"/>
                    <a:pt x="141605" y="198071"/>
                    <a:pt x="145288" y="195004"/>
                  </a:cubicBezTo>
                  <a:cubicBezTo>
                    <a:pt x="151426" y="188871"/>
                    <a:pt x="157565" y="185804"/>
                    <a:pt x="162475" y="183964"/>
                  </a:cubicBezTo>
                  <a:cubicBezTo>
                    <a:pt x="167386" y="182124"/>
                    <a:pt x="171069" y="182124"/>
                    <a:pt x="171069" y="182124"/>
                  </a:cubicBezTo>
                  <a:close/>
                  <a:moveTo>
                    <a:pt x="80943" y="171997"/>
                  </a:moveTo>
                  <a:cubicBezTo>
                    <a:pt x="80943" y="171997"/>
                    <a:pt x="82197" y="175714"/>
                    <a:pt x="83452" y="181290"/>
                  </a:cubicBezTo>
                  <a:cubicBezTo>
                    <a:pt x="83452" y="184387"/>
                    <a:pt x="84079" y="188104"/>
                    <a:pt x="84079" y="191821"/>
                  </a:cubicBezTo>
                  <a:cubicBezTo>
                    <a:pt x="84079" y="195538"/>
                    <a:pt x="84079" y="200495"/>
                    <a:pt x="82824" y="204831"/>
                  </a:cubicBezTo>
                  <a:cubicBezTo>
                    <a:pt x="82197" y="207309"/>
                    <a:pt x="81570" y="209787"/>
                    <a:pt x="81570" y="212265"/>
                  </a:cubicBezTo>
                  <a:cubicBezTo>
                    <a:pt x="81570" y="214743"/>
                    <a:pt x="80943" y="217221"/>
                    <a:pt x="80943" y="219080"/>
                  </a:cubicBezTo>
                  <a:cubicBezTo>
                    <a:pt x="80943" y="224036"/>
                    <a:pt x="81570" y="227753"/>
                    <a:pt x="82197" y="231470"/>
                  </a:cubicBezTo>
                  <a:lnTo>
                    <a:pt x="88233" y="246377"/>
                  </a:lnTo>
                  <a:lnTo>
                    <a:pt x="89729" y="243079"/>
                  </a:lnTo>
                  <a:lnTo>
                    <a:pt x="88469" y="241382"/>
                  </a:lnTo>
                  <a:cubicBezTo>
                    <a:pt x="84706" y="235187"/>
                    <a:pt x="82197" y="225275"/>
                    <a:pt x="84079" y="211026"/>
                  </a:cubicBezTo>
                  <a:cubicBezTo>
                    <a:pt x="85960" y="204212"/>
                    <a:pt x="85960" y="198017"/>
                    <a:pt x="85960" y="193060"/>
                  </a:cubicBezTo>
                  <a:cubicBezTo>
                    <a:pt x="85960" y="188104"/>
                    <a:pt x="85333" y="184387"/>
                    <a:pt x="84706" y="181290"/>
                  </a:cubicBezTo>
                  <a:cubicBezTo>
                    <a:pt x="82824" y="174475"/>
                    <a:pt x="80943" y="171997"/>
                    <a:pt x="80943" y="171997"/>
                  </a:cubicBezTo>
                  <a:close/>
                  <a:moveTo>
                    <a:pt x="197340" y="125716"/>
                  </a:moveTo>
                  <a:cubicBezTo>
                    <a:pt x="191762" y="126320"/>
                    <a:pt x="184324" y="129344"/>
                    <a:pt x="174408" y="137206"/>
                  </a:cubicBezTo>
                  <a:cubicBezTo>
                    <a:pt x="170069" y="140835"/>
                    <a:pt x="165731" y="143254"/>
                    <a:pt x="161392" y="145068"/>
                  </a:cubicBezTo>
                  <a:cubicBezTo>
                    <a:pt x="157674" y="146882"/>
                    <a:pt x="153955" y="147487"/>
                    <a:pt x="150236" y="148092"/>
                  </a:cubicBezTo>
                  <a:lnTo>
                    <a:pt x="148663" y="148092"/>
                  </a:lnTo>
                  <a:lnTo>
                    <a:pt x="146883" y="150875"/>
                  </a:lnTo>
                  <a:lnTo>
                    <a:pt x="160773" y="147487"/>
                  </a:lnTo>
                  <a:cubicBezTo>
                    <a:pt x="166970" y="145068"/>
                    <a:pt x="173168" y="141439"/>
                    <a:pt x="179986" y="135392"/>
                  </a:cubicBezTo>
                  <a:cubicBezTo>
                    <a:pt x="186184" y="130554"/>
                    <a:pt x="192381" y="128135"/>
                    <a:pt x="197959" y="126925"/>
                  </a:cubicBezTo>
                  <a:cubicBezTo>
                    <a:pt x="202918" y="125716"/>
                    <a:pt x="206017" y="125716"/>
                    <a:pt x="206017" y="125716"/>
                  </a:cubicBezTo>
                  <a:cubicBezTo>
                    <a:pt x="206017" y="125716"/>
                    <a:pt x="202918" y="124506"/>
                    <a:pt x="197340" y="125716"/>
                  </a:cubicBezTo>
                  <a:close/>
                  <a:moveTo>
                    <a:pt x="121904" y="107556"/>
                  </a:moveTo>
                  <a:cubicBezTo>
                    <a:pt x="121904" y="107556"/>
                    <a:pt x="123115" y="111219"/>
                    <a:pt x="123721" y="116714"/>
                  </a:cubicBezTo>
                  <a:cubicBezTo>
                    <a:pt x="123721" y="122210"/>
                    <a:pt x="123721" y="129537"/>
                    <a:pt x="120692" y="137474"/>
                  </a:cubicBezTo>
                  <a:cubicBezTo>
                    <a:pt x="117663" y="147243"/>
                    <a:pt x="116452" y="154570"/>
                    <a:pt x="116452" y="161287"/>
                  </a:cubicBezTo>
                  <a:lnTo>
                    <a:pt x="120251" y="178245"/>
                  </a:lnTo>
                  <a:lnTo>
                    <a:pt x="120908" y="177038"/>
                  </a:lnTo>
                  <a:lnTo>
                    <a:pt x="122547" y="174026"/>
                  </a:lnTo>
                  <a:lnTo>
                    <a:pt x="121298" y="171666"/>
                  </a:lnTo>
                  <a:cubicBezTo>
                    <a:pt x="120086" y="168614"/>
                    <a:pt x="118875" y="164339"/>
                    <a:pt x="118875" y="160065"/>
                  </a:cubicBezTo>
                  <a:cubicBezTo>
                    <a:pt x="118875" y="155181"/>
                    <a:pt x="119481" y="149686"/>
                    <a:pt x="121298" y="143580"/>
                  </a:cubicBezTo>
                  <a:cubicBezTo>
                    <a:pt x="123115" y="137474"/>
                    <a:pt x="124327" y="131979"/>
                    <a:pt x="124932" y="127705"/>
                  </a:cubicBezTo>
                  <a:cubicBezTo>
                    <a:pt x="125538" y="122820"/>
                    <a:pt x="125538" y="119157"/>
                    <a:pt x="124932" y="116104"/>
                  </a:cubicBezTo>
                  <a:cubicBezTo>
                    <a:pt x="123721" y="110609"/>
                    <a:pt x="121904" y="107556"/>
                    <a:pt x="121904" y="107556"/>
                  </a:cubicBezTo>
                  <a:close/>
                  <a:moveTo>
                    <a:pt x="234893" y="73933"/>
                  </a:moveTo>
                  <a:cubicBezTo>
                    <a:pt x="229960" y="74547"/>
                    <a:pt x="221942" y="76388"/>
                    <a:pt x="212691" y="83141"/>
                  </a:cubicBezTo>
                  <a:cubicBezTo>
                    <a:pt x="203440" y="89893"/>
                    <a:pt x="195423" y="91734"/>
                    <a:pt x="189256" y="92348"/>
                  </a:cubicBezTo>
                  <a:lnTo>
                    <a:pt x="187052" y="92074"/>
                  </a:lnTo>
                  <a:lnTo>
                    <a:pt x="185338" y="94336"/>
                  </a:lnTo>
                  <a:lnTo>
                    <a:pt x="218242" y="81913"/>
                  </a:lnTo>
                  <a:cubicBezTo>
                    <a:pt x="229960" y="73319"/>
                    <a:pt x="242911" y="73933"/>
                    <a:pt x="242911" y="73933"/>
                  </a:cubicBezTo>
                  <a:cubicBezTo>
                    <a:pt x="242911" y="73933"/>
                    <a:pt x="240444" y="73319"/>
                    <a:pt x="234893" y="73933"/>
                  </a:cubicBezTo>
                  <a:close/>
                  <a:moveTo>
                    <a:pt x="165863" y="53145"/>
                  </a:moveTo>
                  <a:cubicBezTo>
                    <a:pt x="165863" y="53145"/>
                    <a:pt x="166482" y="56223"/>
                    <a:pt x="166482" y="61763"/>
                  </a:cubicBezTo>
                  <a:cubicBezTo>
                    <a:pt x="166482" y="66687"/>
                    <a:pt x="165245" y="73458"/>
                    <a:pt x="162152" y="80845"/>
                  </a:cubicBezTo>
                  <a:cubicBezTo>
                    <a:pt x="158441" y="89463"/>
                    <a:pt x="156586" y="96850"/>
                    <a:pt x="156586" y="103006"/>
                  </a:cubicBezTo>
                  <a:lnTo>
                    <a:pt x="158238" y="118906"/>
                  </a:lnTo>
                  <a:lnTo>
                    <a:pt x="159048" y="117845"/>
                  </a:lnTo>
                  <a:lnTo>
                    <a:pt x="160763" y="115553"/>
                  </a:lnTo>
                  <a:lnTo>
                    <a:pt x="159678" y="112855"/>
                  </a:lnTo>
                  <a:cubicBezTo>
                    <a:pt x="159060" y="109777"/>
                    <a:pt x="158441" y="106083"/>
                    <a:pt x="158441" y="101774"/>
                  </a:cubicBezTo>
                  <a:cubicBezTo>
                    <a:pt x="159060" y="97465"/>
                    <a:pt x="160297" y="92541"/>
                    <a:pt x="162152" y="87001"/>
                  </a:cubicBezTo>
                  <a:cubicBezTo>
                    <a:pt x="167100" y="75305"/>
                    <a:pt x="167719" y="66687"/>
                    <a:pt x="167719" y="61147"/>
                  </a:cubicBezTo>
                  <a:cubicBezTo>
                    <a:pt x="167100" y="55607"/>
                    <a:pt x="165863" y="53145"/>
                    <a:pt x="165863" y="53145"/>
                  </a:cubicBezTo>
                  <a:close/>
                  <a:moveTo>
                    <a:pt x="246179" y="9656"/>
                  </a:moveTo>
                  <a:cubicBezTo>
                    <a:pt x="246179" y="9656"/>
                    <a:pt x="243701" y="10268"/>
                    <a:pt x="240603" y="12715"/>
                  </a:cubicBezTo>
                  <a:cubicBezTo>
                    <a:pt x="237505" y="15774"/>
                    <a:pt x="233169" y="20669"/>
                    <a:pt x="230691" y="29235"/>
                  </a:cubicBezTo>
                  <a:lnTo>
                    <a:pt x="222852" y="40849"/>
                  </a:lnTo>
                  <a:lnTo>
                    <a:pt x="223162" y="40818"/>
                  </a:lnTo>
                  <a:lnTo>
                    <a:pt x="233169" y="26176"/>
                  </a:lnTo>
                  <a:cubicBezTo>
                    <a:pt x="235027" y="20669"/>
                    <a:pt x="238745" y="16386"/>
                    <a:pt x="241223" y="13939"/>
                  </a:cubicBezTo>
                  <a:cubicBezTo>
                    <a:pt x="243701" y="10880"/>
                    <a:pt x="246179" y="9656"/>
                    <a:pt x="246179" y="9656"/>
                  </a:cubicBezTo>
                  <a:close/>
                  <a:moveTo>
                    <a:pt x="252142" y="402"/>
                  </a:moveTo>
                  <a:cubicBezTo>
                    <a:pt x="258879" y="1549"/>
                    <a:pt x="263525" y="4761"/>
                    <a:pt x="263525" y="4761"/>
                  </a:cubicBezTo>
                  <a:cubicBezTo>
                    <a:pt x="252374" y="9044"/>
                    <a:pt x="252374" y="16386"/>
                    <a:pt x="252374" y="24952"/>
                  </a:cubicBezTo>
                  <a:cubicBezTo>
                    <a:pt x="252374" y="36577"/>
                    <a:pt x="244940" y="42696"/>
                    <a:pt x="236886" y="43920"/>
                  </a:cubicBezTo>
                  <a:lnTo>
                    <a:pt x="224869" y="47243"/>
                  </a:lnTo>
                  <a:lnTo>
                    <a:pt x="224869" y="47553"/>
                  </a:lnTo>
                  <a:cubicBezTo>
                    <a:pt x="224869" y="47553"/>
                    <a:pt x="222409" y="50019"/>
                    <a:pt x="218718" y="53719"/>
                  </a:cubicBezTo>
                  <a:cubicBezTo>
                    <a:pt x="214412" y="58035"/>
                    <a:pt x="208875" y="64201"/>
                    <a:pt x="202109" y="72217"/>
                  </a:cubicBezTo>
                  <a:lnTo>
                    <a:pt x="193118" y="84074"/>
                  </a:lnTo>
                  <a:lnTo>
                    <a:pt x="194189" y="83524"/>
                  </a:lnTo>
                  <a:cubicBezTo>
                    <a:pt x="197890" y="80685"/>
                    <a:pt x="200665" y="77616"/>
                    <a:pt x="203440" y="74547"/>
                  </a:cubicBezTo>
                  <a:cubicBezTo>
                    <a:pt x="208374" y="69022"/>
                    <a:pt x="213308" y="63498"/>
                    <a:pt x="224409" y="61042"/>
                  </a:cubicBezTo>
                  <a:cubicBezTo>
                    <a:pt x="239210" y="58587"/>
                    <a:pt x="249695" y="63498"/>
                    <a:pt x="255862" y="69636"/>
                  </a:cubicBezTo>
                  <a:cubicBezTo>
                    <a:pt x="262646" y="75161"/>
                    <a:pt x="265113" y="81299"/>
                    <a:pt x="265113" y="81299"/>
                  </a:cubicBezTo>
                  <a:cubicBezTo>
                    <a:pt x="250312" y="78230"/>
                    <a:pt x="245994" y="84982"/>
                    <a:pt x="240444" y="93576"/>
                  </a:cubicBezTo>
                  <a:cubicBezTo>
                    <a:pt x="236127" y="99101"/>
                    <a:pt x="231193" y="102784"/>
                    <a:pt x="225642" y="104011"/>
                  </a:cubicBezTo>
                  <a:cubicBezTo>
                    <a:pt x="220709" y="104625"/>
                    <a:pt x="214541" y="104011"/>
                    <a:pt x="209608" y="102170"/>
                  </a:cubicBezTo>
                  <a:cubicBezTo>
                    <a:pt x="201591" y="99101"/>
                    <a:pt x="194807" y="97412"/>
                    <a:pt x="190027" y="96492"/>
                  </a:cubicBezTo>
                  <a:lnTo>
                    <a:pt x="184318" y="95680"/>
                  </a:lnTo>
                  <a:lnTo>
                    <a:pt x="178733" y="103046"/>
                  </a:lnTo>
                  <a:cubicBezTo>
                    <a:pt x="176272" y="106129"/>
                    <a:pt x="174427" y="109212"/>
                    <a:pt x="171966" y="112295"/>
                  </a:cubicBezTo>
                  <a:cubicBezTo>
                    <a:pt x="169505" y="115378"/>
                    <a:pt x="167660" y="119078"/>
                    <a:pt x="165199" y="122161"/>
                  </a:cubicBezTo>
                  <a:cubicBezTo>
                    <a:pt x="162739" y="125860"/>
                    <a:pt x="160278" y="129560"/>
                    <a:pt x="157817" y="133259"/>
                  </a:cubicBezTo>
                  <a:lnTo>
                    <a:pt x="153811" y="139831"/>
                  </a:lnTo>
                  <a:lnTo>
                    <a:pt x="155195" y="139020"/>
                  </a:lnTo>
                  <a:cubicBezTo>
                    <a:pt x="157054" y="137206"/>
                    <a:pt x="158293" y="135392"/>
                    <a:pt x="159533" y="133578"/>
                  </a:cubicBezTo>
                  <a:cubicBezTo>
                    <a:pt x="161392" y="132368"/>
                    <a:pt x="162632" y="130554"/>
                    <a:pt x="163871" y="128739"/>
                  </a:cubicBezTo>
                  <a:cubicBezTo>
                    <a:pt x="168830" y="122087"/>
                    <a:pt x="173788" y="116039"/>
                    <a:pt x="185564" y="113016"/>
                  </a:cubicBezTo>
                  <a:cubicBezTo>
                    <a:pt x="193311" y="111201"/>
                    <a:pt x="199974" y="111504"/>
                    <a:pt x="205629" y="113016"/>
                  </a:cubicBezTo>
                  <a:cubicBezTo>
                    <a:pt x="211285" y="114528"/>
                    <a:pt x="215933" y="117249"/>
                    <a:pt x="219652" y="120273"/>
                  </a:cubicBezTo>
                  <a:cubicBezTo>
                    <a:pt x="226469" y="125716"/>
                    <a:pt x="230188" y="131763"/>
                    <a:pt x="230188" y="131763"/>
                  </a:cubicBezTo>
                  <a:cubicBezTo>
                    <a:pt x="222131" y="130554"/>
                    <a:pt x="217173" y="131763"/>
                    <a:pt x="213454" y="134182"/>
                  </a:cubicBezTo>
                  <a:cubicBezTo>
                    <a:pt x="211595" y="135997"/>
                    <a:pt x="209735" y="137206"/>
                    <a:pt x="208496" y="139625"/>
                  </a:cubicBezTo>
                  <a:cubicBezTo>
                    <a:pt x="207256" y="141439"/>
                    <a:pt x="206017" y="143254"/>
                    <a:pt x="204777" y="145673"/>
                  </a:cubicBezTo>
                  <a:cubicBezTo>
                    <a:pt x="197340" y="158373"/>
                    <a:pt x="184324" y="160187"/>
                    <a:pt x="173168" y="156558"/>
                  </a:cubicBezTo>
                  <a:cubicBezTo>
                    <a:pt x="164491" y="154139"/>
                    <a:pt x="157054" y="152930"/>
                    <a:pt x="151476" y="152325"/>
                  </a:cubicBezTo>
                  <a:lnTo>
                    <a:pt x="146209" y="151930"/>
                  </a:lnTo>
                  <a:lnTo>
                    <a:pt x="135672" y="168405"/>
                  </a:lnTo>
                  <a:cubicBezTo>
                    <a:pt x="133211" y="172721"/>
                    <a:pt x="130750" y="177038"/>
                    <a:pt x="128290" y="181354"/>
                  </a:cubicBezTo>
                  <a:cubicBezTo>
                    <a:pt x="127060" y="183204"/>
                    <a:pt x="125829" y="185670"/>
                    <a:pt x="124599" y="188136"/>
                  </a:cubicBezTo>
                  <a:cubicBezTo>
                    <a:pt x="123369" y="189986"/>
                    <a:pt x="122138" y="192452"/>
                    <a:pt x="120908" y="194919"/>
                  </a:cubicBezTo>
                  <a:lnTo>
                    <a:pt x="117554" y="202683"/>
                  </a:lnTo>
                  <a:lnTo>
                    <a:pt x="119507" y="201138"/>
                  </a:lnTo>
                  <a:cubicBezTo>
                    <a:pt x="122576" y="196844"/>
                    <a:pt x="125031" y="193164"/>
                    <a:pt x="127487" y="189484"/>
                  </a:cubicBezTo>
                  <a:cubicBezTo>
                    <a:pt x="129942" y="185804"/>
                    <a:pt x="131784" y="182124"/>
                    <a:pt x="134853" y="178444"/>
                  </a:cubicBezTo>
                  <a:cubicBezTo>
                    <a:pt x="136694" y="177217"/>
                    <a:pt x="138536" y="175377"/>
                    <a:pt x="140377" y="174150"/>
                  </a:cubicBezTo>
                  <a:cubicBezTo>
                    <a:pt x="142833" y="172924"/>
                    <a:pt x="145288" y="171697"/>
                    <a:pt x="148357" y="170470"/>
                  </a:cubicBezTo>
                  <a:cubicBezTo>
                    <a:pt x="156337" y="167710"/>
                    <a:pt x="163243" y="167403"/>
                    <a:pt x="169228" y="168477"/>
                  </a:cubicBezTo>
                  <a:cubicBezTo>
                    <a:pt x="175213" y="169550"/>
                    <a:pt x="180277" y="172004"/>
                    <a:pt x="184573" y="174764"/>
                  </a:cubicBezTo>
                  <a:cubicBezTo>
                    <a:pt x="188256" y="177830"/>
                    <a:pt x="191325" y="180284"/>
                    <a:pt x="193781" y="182737"/>
                  </a:cubicBezTo>
                  <a:cubicBezTo>
                    <a:pt x="195622" y="185191"/>
                    <a:pt x="196850" y="186417"/>
                    <a:pt x="196850" y="186417"/>
                  </a:cubicBezTo>
                  <a:cubicBezTo>
                    <a:pt x="188256" y="185804"/>
                    <a:pt x="183346" y="187644"/>
                    <a:pt x="179663" y="190711"/>
                  </a:cubicBezTo>
                  <a:cubicBezTo>
                    <a:pt x="177821" y="191938"/>
                    <a:pt x="176593" y="193778"/>
                    <a:pt x="175366" y="196231"/>
                  </a:cubicBezTo>
                  <a:cubicBezTo>
                    <a:pt x="174138" y="198071"/>
                    <a:pt x="172911" y="200524"/>
                    <a:pt x="172297" y="202978"/>
                  </a:cubicBezTo>
                  <a:cubicBezTo>
                    <a:pt x="170455" y="206658"/>
                    <a:pt x="168614" y="209725"/>
                    <a:pt x="166158" y="211565"/>
                  </a:cubicBezTo>
                  <a:cubicBezTo>
                    <a:pt x="163703" y="214018"/>
                    <a:pt x="161248" y="215245"/>
                    <a:pt x="158792" y="216472"/>
                  </a:cubicBezTo>
                  <a:cubicBezTo>
                    <a:pt x="153268" y="218925"/>
                    <a:pt x="146516" y="218925"/>
                    <a:pt x="140377" y="217698"/>
                  </a:cubicBezTo>
                  <a:cubicBezTo>
                    <a:pt x="131170" y="216165"/>
                    <a:pt x="123343" y="215858"/>
                    <a:pt x="117819" y="215935"/>
                  </a:cubicBezTo>
                  <a:lnTo>
                    <a:pt x="111666" y="216313"/>
                  </a:lnTo>
                  <a:lnTo>
                    <a:pt x="95071" y="254728"/>
                  </a:lnTo>
                  <a:lnTo>
                    <a:pt x="92225" y="265733"/>
                  </a:lnTo>
                  <a:lnTo>
                    <a:pt x="96452" y="256436"/>
                  </a:lnTo>
                  <a:cubicBezTo>
                    <a:pt x="100185" y="247729"/>
                    <a:pt x="103295" y="239644"/>
                    <a:pt x="115738" y="233425"/>
                  </a:cubicBezTo>
                  <a:cubicBezTo>
                    <a:pt x="123203" y="229072"/>
                    <a:pt x="130669" y="228450"/>
                    <a:pt x="137512" y="228450"/>
                  </a:cubicBezTo>
                  <a:cubicBezTo>
                    <a:pt x="143734" y="229072"/>
                    <a:pt x="149955" y="230938"/>
                    <a:pt x="154310" y="233425"/>
                  </a:cubicBezTo>
                  <a:cubicBezTo>
                    <a:pt x="164264" y="237779"/>
                    <a:pt x="169863" y="243998"/>
                    <a:pt x="169863" y="243998"/>
                  </a:cubicBezTo>
                  <a:cubicBezTo>
                    <a:pt x="164886" y="243998"/>
                    <a:pt x="161153" y="244620"/>
                    <a:pt x="158665" y="245242"/>
                  </a:cubicBezTo>
                  <a:cubicBezTo>
                    <a:pt x="155554" y="246485"/>
                    <a:pt x="153688" y="248351"/>
                    <a:pt x="152443" y="249595"/>
                  </a:cubicBezTo>
                  <a:cubicBezTo>
                    <a:pt x="150577" y="251461"/>
                    <a:pt x="149333" y="253948"/>
                    <a:pt x="148711" y="255814"/>
                  </a:cubicBezTo>
                  <a:cubicBezTo>
                    <a:pt x="147466" y="258302"/>
                    <a:pt x="146844" y="260789"/>
                    <a:pt x="146222" y="263899"/>
                  </a:cubicBezTo>
                  <a:cubicBezTo>
                    <a:pt x="145600" y="267630"/>
                    <a:pt x="143734" y="270118"/>
                    <a:pt x="141867" y="273227"/>
                  </a:cubicBezTo>
                  <a:cubicBezTo>
                    <a:pt x="140001" y="275715"/>
                    <a:pt x="137512" y="277581"/>
                    <a:pt x="135024" y="278825"/>
                  </a:cubicBezTo>
                  <a:cubicBezTo>
                    <a:pt x="129425" y="281934"/>
                    <a:pt x="123203" y="283800"/>
                    <a:pt x="116360" y="283800"/>
                  </a:cubicBezTo>
                  <a:cubicBezTo>
                    <a:pt x="106406" y="283800"/>
                    <a:pt x="97696" y="285044"/>
                    <a:pt x="92097" y="286287"/>
                  </a:cubicBezTo>
                  <a:lnTo>
                    <a:pt x="87146" y="287702"/>
                  </a:lnTo>
                  <a:lnTo>
                    <a:pt x="87074" y="288025"/>
                  </a:lnTo>
                  <a:cubicBezTo>
                    <a:pt x="86459" y="290491"/>
                    <a:pt x="85844" y="293574"/>
                    <a:pt x="85229" y="296040"/>
                  </a:cubicBezTo>
                  <a:cubicBezTo>
                    <a:pt x="83999" y="300356"/>
                    <a:pt x="83999" y="300356"/>
                    <a:pt x="83999" y="300356"/>
                  </a:cubicBezTo>
                  <a:cubicBezTo>
                    <a:pt x="82768" y="304673"/>
                    <a:pt x="82768" y="304673"/>
                    <a:pt x="82768" y="304673"/>
                  </a:cubicBezTo>
                  <a:cubicBezTo>
                    <a:pt x="82153" y="307756"/>
                    <a:pt x="81538" y="310222"/>
                    <a:pt x="80923" y="313305"/>
                  </a:cubicBezTo>
                  <a:cubicBezTo>
                    <a:pt x="80923" y="316388"/>
                    <a:pt x="80308" y="319471"/>
                    <a:pt x="80308" y="321937"/>
                  </a:cubicBezTo>
                  <a:cubicBezTo>
                    <a:pt x="79693" y="328103"/>
                    <a:pt x="80308" y="333653"/>
                    <a:pt x="80308" y="339818"/>
                  </a:cubicBezTo>
                  <a:cubicBezTo>
                    <a:pt x="80308" y="342901"/>
                    <a:pt x="80923" y="345368"/>
                    <a:pt x="80923" y="348451"/>
                  </a:cubicBezTo>
                  <a:lnTo>
                    <a:pt x="81182" y="350267"/>
                  </a:lnTo>
                  <a:lnTo>
                    <a:pt x="81434" y="349389"/>
                  </a:lnTo>
                  <a:cubicBezTo>
                    <a:pt x="82054" y="346306"/>
                    <a:pt x="82675" y="343839"/>
                    <a:pt x="82675" y="341373"/>
                  </a:cubicBezTo>
                  <a:cubicBezTo>
                    <a:pt x="82675" y="338290"/>
                    <a:pt x="82675" y="335823"/>
                    <a:pt x="83295" y="333357"/>
                  </a:cubicBezTo>
                  <a:cubicBezTo>
                    <a:pt x="83295" y="330890"/>
                    <a:pt x="83295" y="329040"/>
                    <a:pt x="83915" y="326574"/>
                  </a:cubicBezTo>
                  <a:cubicBezTo>
                    <a:pt x="83915" y="324107"/>
                    <a:pt x="84535" y="321640"/>
                    <a:pt x="85775" y="319174"/>
                  </a:cubicBezTo>
                  <a:cubicBezTo>
                    <a:pt x="87015" y="314857"/>
                    <a:pt x="90116" y="309924"/>
                    <a:pt x="95697" y="305608"/>
                  </a:cubicBezTo>
                  <a:cubicBezTo>
                    <a:pt x="98798" y="302525"/>
                    <a:pt x="102518" y="300675"/>
                    <a:pt x="106239" y="298825"/>
                  </a:cubicBezTo>
                  <a:cubicBezTo>
                    <a:pt x="109960" y="297592"/>
                    <a:pt x="113680" y="296358"/>
                    <a:pt x="116781" y="295742"/>
                  </a:cubicBezTo>
                  <a:cubicBezTo>
                    <a:pt x="123602" y="295125"/>
                    <a:pt x="129803" y="295742"/>
                    <a:pt x="135384" y="296975"/>
                  </a:cubicBezTo>
                  <a:cubicBezTo>
                    <a:pt x="140966" y="298208"/>
                    <a:pt x="145306" y="300058"/>
                    <a:pt x="148407" y="301291"/>
                  </a:cubicBezTo>
                  <a:cubicBezTo>
                    <a:pt x="152128" y="303141"/>
                    <a:pt x="153988" y="303758"/>
                    <a:pt x="153988" y="303758"/>
                  </a:cubicBezTo>
                  <a:cubicBezTo>
                    <a:pt x="144686" y="305608"/>
                    <a:pt x="139725" y="308691"/>
                    <a:pt x="137245" y="313008"/>
                  </a:cubicBezTo>
                  <a:cubicBezTo>
                    <a:pt x="136625" y="314857"/>
                    <a:pt x="136005" y="316707"/>
                    <a:pt x="135384" y="319174"/>
                  </a:cubicBezTo>
                  <a:cubicBezTo>
                    <a:pt x="135384" y="321640"/>
                    <a:pt x="135384" y="324107"/>
                    <a:pt x="135384" y="326574"/>
                  </a:cubicBezTo>
                  <a:cubicBezTo>
                    <a:pt x="135384" y="329657"/>
                    <a:pt x="135384" y="332740"/>
                    <a:pt x="134144" y="335823"/>
                  </a:cubicBezTo>
                  <a:cubicBezTo>
                    <a:pt x="133524" y="337056"/>
                    <a:pt x="132904" y="338290"/>
                    <a:pt x="131664" y="339523"/>
                  </a:cubicBezTo>
                  <a:cubicBezTo>
                    <a:pt x="131044" y="340756"/>
                    <a:pt x="130424" y="341989"/>
                    <a:pt x="129183" y="343223"/>
                  </a:cubicBezTo>
                  <a:cubicBezTo>
                    <a:pt x="126703" y="345073"/>
                    <a:pt x="124222" y="346923"/>
                    <a:pt x="121122" y="348772"/>
                  </a:cubicBezTo>
                  <a:cubicBezTo>
                    <a:pt x="118641" y="350622"/>
                    <a:pt x="115541" y="351856"/>
                    <a:pt x="111820" y="353089"/>
                  </a:cubicBezTo>
                  <a:cubicBezTo>
                    <a:pt x="101898" y="356789"/>
                    <a:pt x="93837" y="360489"/>
                    <a:pt x="88876" y="364188"/>
                  </a:cubicBezTo>
                  <a:lnTo>
                    <a:pt x="84497" y="367203"/>
                  </a:lnTo>
                  <a:lnTo>
                    <a:pt x="90150" y="391612"/>
                  </a:lnTo>
                  <a:cubicBezTo>
                    <a:pt x="91996" y="397162"/>
                    <a:pt x="93841" y="402094"/>
                    <a:pt x="96302" y="407644"/>
                  </a:cubicBezTo>
                  <a:lnTo>
                    <a:pt x="101612" y="419176"/>
                  </a:lnTo>
                  <a:lnTo>
                    <a:pt x="99559" y="412495"/>
                  </a:lnTo>
                  <a:cubicBezTo>
                    <a:pt x="98328" y="410647"/>
                    <a:pt x="97097" y="408182"/>
                    <a:pt x="96481" y="405717"/>
                  </a:cubicBezTo>
                  <a:cubicBezTo>
                    <a:pt x="95866" y="403252"/>
                    <a:pt x="95250" y="400788"/>
                    <a:pt x="95250" y="397707"/>
                  </a:cubicBezTo>
                  <a:cubicBezTo>
                    <a:pt x="95250" y="395242"/>
                    <a:pt x="95250" y="392777"/>
                    <a:pt x="95866" y="389696"/>
                  </a:cubicBezTo>
                  <a:cubicBezTo>
                    <a:pt x="96481" y="386615"/>
                    <a:pt x="97712" y="384150"/>
                    <a:pt x="98943" y="380453"/>
                  </a:cubicBezTo>
                  <a:cubicBezTo>
                    <a:pt x="101406" y="376756"/>
                    <a:pt x="104483" y="373058"/>
                    <a:pt x="106946" y="369977"/>
                  </a:cubicBezTo>
                  <a:cubicBezTo>
                    <a:pt x="110023" y="367513"/>
                    <a:pt x="113101" y="365048"/>
                    <a:pt x="116179" y="363815"/>
                  </a:cubicBezTo>
                  <a:cubicBezTo>
                    <a:pt x="122950" y="360118"/>
                    <a:pt x="129106" y="358886"/>
                    <a:pt x="135261" y="357653"/>
                  </a:cubicBezTo>
                  <a:cubicBezTo>
                    <a:pt x="140802" y="357037"/>
                    <a:pt x="146342" y="357037"/>
                    <a:pt x="150035" y="357037"/>
                  </a:cubicBezTo>
                  <a:cubicBezTo>
                    <a:pt x="153728" y="357037"/>
                    <a:pt x="155575" y="357653"/>
                    <a:pt x="155575" y="357653"/>
                  </a:cubicBezTo>
                  <a:cubicBezTo>
                    <a:pt x="151266" y="359502"/>
                    <a:pt x="148188" y="361967"/>
                    <a:pt x="146342" y="363815"/>
                  </a:cubicBezTo>
                  <a:cubicBezTo>
                    <a:pt x="144495" y="366280"/>
                    <a:pt x="143264" y="368129"/>
                    <a:pt x="143264" y="370594"/>
                  </a:cubicBezTo>
                  <a:cubicBezTo>
                    <a:pt x="142648" y="372442"/>
                    <a:pt x="143264" y="374907"/>
                    <a:pt x="143879" y="376756"/>
                  </a:cubicBezTo>
                  <a:cubicBezTo>
                    <a:pt x="143879" y="377988"/>
                    <a:pt x="144495" y="378604"/>
                    <a:pt x="145110" y="379837"/>
                  </a:cubicBezTo>
                  <a:cubicBezTo>
                    <a:pt x="145726" y="381069"/>
                    <a:pt x="145726" y="381685"/>
                    <a:pt x="146342" y="382918"/>
                  </a:cubicBezTo>
                  <a:cubicBezTo>
                    <a:pt x="147573" y="384766"/>
                    <a:pt x="147573" y="385999"/>
                    <a:pt x="148188" y="387231"/>
                  </a:cubicBezTo>
                  <a:cubicBezTo>
                    <a:pt x="148804" y="389080"/>
                    <a:pt x="148804" y="390312"/>
                    <a:pt x="148804" y="392161"/>
                  </a:cubicBezTo>
                  <a:cubicBezTo>
                    <a:pt x="148804" y="395242"/>
                    <a:pt x="148188" y="397707"/>
                    <a:pt x="147573" y="400788"/>
                  </a:cubicBezTo>
                  <a:cubicBezTo>
                    <a:pt x="145110" y="406950"/>
                    <a:pt x="140802" y="413112"/>
                    <a:pt x="135877" y="418041"/>
                  </a:cubicBezTo>
                  <a:cubicBezTo>
                    <a:pt x="127259" y="426052"/>
                    <a:pt x="122335" y="434063"/>
                    <a:pt x="118641" y="439608"/>
                  </a:cubicBezTo>
                  <a:lnTo>
                    <a:pt x="115556" y="445271"/>
                  </a:lnTo>
                  <a:lnTo>
                    <a:pt x="120293" y="453888"/>
                  </a:lnTo>
                  <a:cubicBezTo>
                    <a:pt x="127060" y="463754"/>
                    <a:pt x="134441" y="472386"/>
                    <a:pt x="143054" y="480402"/>
                  </a:cubicBezTo>
                  <a:lnTo>
                    <a:pt x="155565" y="491151"/>
                  </a:lnTo>
                  <a:lnTo>
                    <a:pt x="149159" y="483210"/>
                  </a:lnTo>
                  <a:cubicBezTo>
                    <a:pt x="145449" y="479512"/>
                    <a:pt x="141739" y="475197"/>
                    <a:pt x="138648" y="470265"/>
                  </a:cubicBezTo>
                  <a:cubicBezTo>
                    <a:pt x="136175" y="465334"/>
                    <a:pt x="134938" y="459170"/>
                    <a:pt x="134938" y="451156"/>
                  </a:cubicBezTo>
                  <a:cubicBezTo>
                    <a:pt x="135556" y="448691"/>
                    <a:pt x="135556" y="446225"/>
                    <a:pt x="136175" y="444376"/>
                  </a:cubicBezTo>
                  <a:cubicBezTo>
                    <a:pt x="136793" y="441910"/>
                    <a:pt x="137411" y="439444"/>
                    <a:pt x="138029" y="437595"/>
                  </a:cubicBezTo>
                  <a:cubicBezTo>
                    <a:pt x="139884" y="433280"/>
                    <a:pt x="141739" y="430198"/>
                    <a:pt x="144212" y="427116"/>
                  </a:cubicBezTo>
                  <a:cubicBezTo>
                    <a:pt x="148540" y="420951"/>
                    <a:pt x="154105" y="416020"/>
                    <a:pt x="159670" y="412938"/>
                  </a:cubicBezTo>
                  <a:cubicBezTo>
                    <a:pt x="164616" y="409239"/>
                    <a:pt x="169563" y="406774"/>
                    <a:pt x="173272" y="405541"/>
                  </a:cubicBezTo>
                  <a:cubicBezTo>
                    <a:pt x="176982" y="403691"/>
                    <a:pt x="179455" y="403075"/>
                    <a:pt x="179455" y="403075"/>
                  </a:cubicBezTo>
                  <a:cubicBezTo>
                    <a:pt x="173272" y="411705"/>
                    <a:pt x="172036" y="417869"/>
                    <a:pt x="173272" y="422801"/>
                  </a:cubicBezTo>
                  <a:cubicBezTo>
                    <a:pt x="173891" y="424034"/>
                    <a:pt x="174509" y="424650"/>
                    <a:pt x="175127" y="425883"/>
                  </a:cubicBezTo>
                  <a:cubicBezTo>
                    <a:pt x="175745" y="427116"/>
                    <a:pt x="176364" y="427732"/>
                    <a:pt x="177600" y="428965"/>
                  </a:cubicBezTo>
                  <a:cubicBezTo>
                    <a:pt x="178837" y="430814"/>
                    <a:pt x="181310" y="432663"/>
                    <a:pt x="183783" y="434513"/>
                  </a:cubicBezTo>
                  <a:cubicBezTo>
                    <a:pt x="185020" y="436362"/>
                    <a:pt x="186256" y="437595"/>
                    <a:pt x="187493" y="438828"/>
                  </a:cubicBezTo>
                  <a:cubicBezTo>
                    <a:pt x="188730" y="440677"/>
                    <a:pt x="189966" y="441910"/>
                    <a:pt x="190585" y="443759"/>
                  </a:cubicBezTo>
                  <a:cubicBezTo>
                    <a:pt x="192439" y="447458"/>
                    <a:pt x="193058" y="450540"/>
                    <a:pt x="193058" y="454238"/>
                  </a:cubicBezTo>
                  <a:cubicBezTo>
                    <a:pt x="193676" y="461635"/>
                    <a:pt x="191821" y="469649"/>
                    <a:pt x="188730" y="476430"/>
                  </a:cubicBezTo>
                  <a:cubicBezTo>
                    <a:pt x="183165" y="487525"/>
                    <a:pt x="180074" y="497388"/>
                    <a:pt x="178219" y="504169"/>
                  </a:cubicBezTo>
                  <a:lnTo>
                    <a:pt x="177366" y="509274"/>
                  </a:lnTo>
                  <a:lnTo>
                    <a:pt x="194727" y="522947"/>
                  </a:lnTo>
                  <a:cubicBezTo>
                    <a:pt x="203339" y="530346"/>
                    <a:pt x="211336" y="537129"/>
                    <a:pt x="219948" y="543295"/>
                  </a:cubicBezTo>
                  <a:lnTo>
                    <a:pt x="237820" y="555540"/>
                  </a:lnTo>
                  <a:lnTo>
                    <a:pt x="223851" y="543534"/>
                  </a:lnTo>
                  <a:cubicBezTo>
                    <a:pt x="214032" y="536080"/>
                    <a:pt x="204828" y="529247"/>
                    <a:pt x="201146" y="512474"/>
                  </a:cubicBezTo>
                  <a:cubicBezTo>
                    <a:pt x="196850" y="490111"/>
                    <a:pt x="204828" y="474581"/>
                    <a:pt x="213419" y="464021"/>
                  </a:cubicBezTo>
                  <a:cubicBezTo>
                    <a:pt x="217714" y="459051"/>
                    <a:pt x="222010" y="455324"/>
                    <a:pt x="225692" y="452839"/>
                  </a:cubicBezTo>
                  <a:cubicBezTo>
                    <a:pt x="228760" y="450354"/>
                    <a:pt x="231215" y="449112"/>
                    <a:pt x="231215" y="449112"/>
                  </a:cubicBezTo>
                  <a:cubicBezTo>
                    <a:pt x="229987" y="454082"/>
                    <a:pt x="229374" y="459051"/>
                    <a:pt x="229374" y="462778"/>
                  </a:cubicBezTo>
                  <a:cubicBezTo>
                    <a:pt x="229987" y="466506"/>
                    <a:pt x="231215" y="469612"/>
                    <a:pt x="233056" y="472096"/>
                  </a:cubicBezTo>
                  <a:cubicBezTo>
                    <a:pt x="236738" y="477687"/>
                    <a:pt x="242261" y="480793"/>
                    <a:pt x="248397" y="484520"/>
                  </a:cubicBezTo>
                  <a:cubicBezTo>
                    <a:pt x="266807" y="494460"/>
                    <a:pt x="269875" y="514338"/>
                    <a:pt x="264966" y="530489"/>
                  </a:cubicBezTo>
                  <a:cubicBezTo>
                    <a:pt x="261284" y="542913"/>
                    <a:pt x="259443" y="553473"/>
                    <a:pt x="258829" y="560928"/>
                  </a:cubicBezTo>
                  <a:lnTo>
                    <a:pt x="257996" y="569363"/>
                  </a:lnTo>
                  <a:lnTo>
                    <a:pt x="268545" y="576591"/>
                  </a:lnTo>
                  <a:cubicBezTo>
                    <a:pt x="284540" y="586456"/>
                    <a:pt x="298688" y="595088"/>
                    <a:pt x="311606" y="603721"/>
                  </a:cubicBezTo>
                  <a:cubicBezTo>
                    <a:pt x="317758" y="608037"/>
                    <a:pt x="323910" y="612353"/>
                    <a:pt x="328831" y="616669"/>
                  </a:cubicBezTo>
                  <a:cubicBezTo>
                    <a:pt x="331907" y="618519"/>
                    <a:pt x="334367" y="620985"/>
                    <a:pt x="336828" y="622835"/>
                  </a:cubicBezTo>
                  <a:cubicBezTo>
                    <a:pt x="339288" y="624685"/>
                    <a:pt x="341134" y="627151"/>
                    <a:pt x="343595" y="629001"/>
                  </a:cubicBezTo>
                  <a:cubicBezTo>
                    <a:pt x="345440" y="630851"/>
                    <a:pt x="347285" y="633317"/>
                    <a:pt x="349131" y="635167"/>
                  </a:cubicBezTo>
                  <a:cubicBezTo>
                    <a:pt x="350976" y="637017"/>
                    <a:pt x="352822" y="639483"/>
                    <a:pt x="354052" y="641333"/>
                  </a:cubicBezTo>
                  <a:cubicBezTo>
                    <a:pt x="355283" y="643183"/>
                    <a:pt x="356513" y="645033"/>
                    <a:pt x="357743" y="646882"/>
                  </a:cubicBezTo>
                  <a:cubicBezTo>
                    <a:pt x="358973" y="648732"/>
                    <a:pt x="359589" y="649965"/>
                    <a:pt x="360204" y="651815"/>
                  </a:cubicBezTo>
                  <a:cubicBezTo>
                    <a:pt x="360819" y="652432"/>
                    <a:pt x="361434" y="653048"/>
                    <a:pt x="361434" y="653665"/>
                  </a:cubicBezTo>
                  <a:cubicBezTo>
                    <a:pt x="362049" y="654282"/>
                    <a:pt x="362049" y="654898"/>
                    <a:pt x="362049" y="655515"/>
                  </a:cubicBezTo>
                  <a:cubicBezTo>
                    <a:pt x="362664" y="656748"/>
                    <a:pt x="363280" y="657981"/>
                    <a:pt x="363280" y="658598"/>
                  </a:cubicBezTo>
                  <a:cubicBezTo>
                    <a:pt x="363895" y="659214"/>
                    <a:pt x="363895" y="659831"/>
                    <a:pt x="364510" y="660447"/>
                  </a:cubicBezTo>
                  <a:cubicBezTo>
                    <a:pt x="364510" y="661064"/>
                    <a:pt x="364510" y="661064"/>
                    <a:pt x="364510" y="661064"/>
                  </a:cubicBezTo>
                  <a:cubicBezTo>
                    <a:pt x="365125" y="662914"/>
                    <a:pt x="365125" y="664764"/>
                    <a:pt x="364510" y="665997"/>
                  </a:cubicBezTo>
                  <a:cubicBezTo>
                    <a:pt x="364510" y="667847"/>
                    <a:pt x="363895" y="669696"/>
                    <a:pt x="362664" y="670930"/>
                  </a:cubicBezTo>
                  <a:cubicBezTo>
                    <a:pt x="360819" y="674013"/>
                    <a:pt x="358358" y="675862"/>
                    <a:pt x="354667" y="677095"/>
                  </a:cubicBezTo>
                  <a:cubicBezTo>
                    <a:pt x="351592" y="677712"/>
                    <a:pt x="348516" y="677095"/>
                    <a:pt x="346670" y="675862"/>
                  </a:cubicBezTo>
                  <a:cubicBezTo>
                    <a:pt x="344210" y="674629"/>
                    <a:pt x="342364" y="672779"/>
                    <a:pt x="341749" y="670313"/>
                  </a:cubicBezTo>
                  <a:cubicBezTo>
                    <a:pt x="341749" y="670313"/>
                    <a:pt x="341749" y="669696"/>
                    <a:pt x="341749" y="669696"/>
                  </a:cubicBezTo>
                  <a:cubicBezTo>
                    <a:pt x="341134" y="669080"/>
                    <a:pt x="341134" y="669080"/>
                    <a:pt x="341134" y="668463"/>
                  </a:cubicBezTo>
                  <a:cubicBezTo>
                    <a:pt x="340519" y="667847"/>
                    <a:pt x="340519" y="666613"/>
                    <a:pt x="339904" y="665997"/>
                  </a:cubicBezTo>
                  <a:cubicBezTo>
                    <a:pt x="339904" y="665380"/>
                    <a:pt x="339288" y="664147"/>
                    <a:pt x="338673" y="662914"/>
                  </a:cubicBezTo>
                  <a:cubicBezTo>
                    <a:pt x="338058" y="661681"/>
                    <a:pt x="337443" y="660447"/>
                    <a:pt x="336828" y="659214"/>
                  </a:cubicBezTo>
                  <a:cubicBezTo>
                    <a:pt x="336213" y="657981"/>
                    <a:pt x="334982" y="656748"/>
                    <a:pt x="334367" y="654898"/>
                  </a:cubicBezTo>
                  <a:cubicBezTo>
                    <a:pt x="333137" y="653665"/>
                    <a:pt x="331907" y="651815"/>
                    <a:pt x="330676" y="649965"/>
                  </a:cubicBezTo>
                  <a:cubicBezTo>
                    <a:pt x="329446" y="648116"/>
                    <a:pt x="328216" y="646266"/>
                    <a:pt x="326370" y="644416"/>
                  </a:cubicBezTo>
                  <a:cubicBezTo>
                    <a:pt x="325140" y="642566"/>
                    <a:pt x="323294" y="640716"/>
                    <a:pt x="321449" y="638867"/>
                  </a:cubicBezTo>
                  <a:cubicBezTo>
                    <a:pt x="319603" y="636400"/>
                    <a:pt x="317143" y="634550"/>
                    <a:pt x="315297" y="632084"/>
                  </a:cubicBezTo>
                  <a:cubicBezTo>
                    <a:pt x="310991" y="627768"/>
                    <a:pt x="305455" y="623452"/>
                    <a:pt x="299918" y="618519"/>
                  </a:cubicBezTo>
                  <a:lnTo>
                    <a:pt x="290133" y="611163"/>
                  </a:lnTo>
                  <a:lnTo>
                    <a:pt x="285593" y="613185"/>
                  </a:lnTo>
                  <a:cubicBezTo>
                    <a:pt x="278859" y="616867"/>
                    <a:pt x="269063" y="623004"/>
                    <a:pt x="258656" y="631595"/>
                  </a:cubicBezTo>
                  <a:cubicBezTo>
                    <a:pt x="245799" y="642027"/>
                    <a:pt x="226820" y="647550"/>
                    <a:pt x="208454" y="632209"/>
                  </a:cubicBezTo>
                  <a:cubicBezTo>
                    <a:pt x="194985" y="621777"/>
                    <a:pt x="184577" y="612572"/>
                    <a:pt x="161925" y="622390"/>
                  </a:cubicBezTo>
                  <a:cubicBezTo>
                    <a:pt x="161925" y="622390"/>
                    <a:pt x="163149" y="611344"/>
                    <a:pt x="171108" y="600299"/>
                  </a:cubicBezTo>
                  <a:cubicBezTo>
                    <a:pt x="179067" y="589253"/>
                    <a:pt x="193148" y="577593"/>
                    <a:pt x="217025" y="575752"/>
                  </a:cubicBezTo>
                  <a:cubicBezTo>
                    <a:pt x="234779" y="574525"/>
                    <a:pt x="244575" y="580662"/>
                    <a:pt x="255595" y="586798"/>
                  </a:cubicBezTo>
                  <a:lnTo>
                    <a:pt x="262794" y="590611"/>
                  </a:lnTo>
                  <a:lnTo>
                    <a:pt x="260548" y="588923"/>
                  </a:lnTo>
                  <a:cubicBezTo>
                    <a:pt x="245785" y="578440"/>
                    <a:pt x="228560" y="567958"/>
                    <a:pt x="211336" y="555626"/>
                  </a:cubicBezTo>
                  <a:lnTo>
                    <a:pt x="206468" y="552482"/>
                  </a:lnTo>
                  <a:lnTo>
                    <a:pt x="200514" y="555304"/>
                  </a:lnTo>
                  <a:cubicBezTo>
                    <a:pt x="193798" y="558994"/>
                    <a:pt x="185250" y="563914"/>
                    <a:pt x="174870" y="571293"/>
                  </a:cubicBezTo>
                  <a:cubicBezTo>
                    <a:pt x="168154" y="576213"/>
                    <a:pt x="160216" y="579288"/>
                    <a:pt x="151057" y="579288"/>
                  </a:cubicBezTo>
                  <a:cubicBezTo>
                    <a:pt x="142509" y="578673"/>
                    <a:pt x="132740" y="574983"/>
                    <a:pt x="123581" y="565758"/>
                  </a:cubicBezTo>
                  <a:cubicBezTo>
                    <a:pt x="120529" y="562684"/>
                    <a:pt x="117476" y="559609"/>
                    <a:pt x="114423" y="557149"/>
                  </a:cubicBezTo>
                  <a:cubicBezTo>
                    <a:pt x="111370" y="554074"/>
                    <a:pt x="108317" y="551614"/>
                    <a:pt x="105264" y="549769"/>
                  </a:cubicBezTo>
                  <a:cubicBezTo>
                    <a:pt x="97937" y="546079"/>
                    <a:pt x="90000" y="544234"/>
                    <a:pt x="77788" y="546079"/>
                  </a:cubicBezTo>
                  <a:cubicBezTo>
                    <a:pt x="77788" y="546079"/>
                    <a:pt x="79009" y="543619"/>
                    <a:pt x="80841" y="539929"/>
                  </a:cubicBezTo>
                  <a:cubicBezTo>
                    <a:pt x="82673" y="536239"/>
                    <a:pt x="85726" y="531319"/>
                    <a:pt x="90000" y="527015"/>
                  </a:cubicBezTo>
                  <a:cubicBezTo>
                    <a:pt x="99158" y="517790"/>
                    <a:pt x="115033" y="511025"/>
                    <a:pt x="137625" y="512870"/>
                  </a:cubicBezTo>
                  <a:cubicBezTo>
                    <a:pt x="154721" y="514715"/>
                    <a:pt x="163269" y="521480"/>
                    <a:pt x="173038" y="528860"/>
                  </a:cubicBezTo>
                  <a:lnTo>
                    <a:pt x="173970" y="529426"/>
                  </a:lnTo>
                  <a:lnTo>
                    <a:pt x="157817" y="515548"/>
                  </a:lnTo>
                  <a:lnTo>
                    <a:pt x="133356" y="489803"/>
                  </a:lnTo>
                  <a:lnTo>
                    <a:pt x="126176" y="491495"/>
                  </a:lnTo>
                  <a:cubicBezTo>
                    <a:pt x="119414" y="493378"/>
                    <a:pt x="110192" y="496516"/>
                    <a:pt x="98511" y="500909"/>
                  </a:cubicBezTo>
                  <a:cubicBezTo>
                    <a:pt x="91749" y="503420"/>
                    <a:pt x="83142" y="504675"/>
                    <a:pt x="74535" y="501537"/>
                  </a:cubicBezTo>
                  <a:cubicBezTo>
                    <a:pt x="70232" y="500282"/>
                    <a:pt x="65929" y="497771"/>
                    <a:pt x="62240" y="494006"/>
                  </a:cubicBezTo>
                  <a:cubicBezTo>
                    <a:pt x="59781" y="492123"/>
                    <a:pt x="57937" y="490240"/>
                    <a:pt x="56092" y="487729"/>
                  </a:cubicBezTo>
                  <a:cubicBezTo>
                    <a:pt x="54248" y="485219"/>
                    <a:pt x="53018" y="482708"/>
                    <a:pt x="51174" y="479570"/>
                  </a:cubicBezTo>
                  <a:cubicBezTo>
                    <a:pt x="48715" y="475177"/>
                    <a:pt x="46871" y="471411"/>
                    <a:pt x="45026" y="467645"/>
                  </a:cubicBezTo>
                  <a:cubicBezTo>
                    <a:pt x="43797" y="465763"/>
                    <a:pt x="42567" y="463880"/>
                    <a:pt x="41338" y="461997"/>
                  </a:cubicBezTo>
                  <a:cubicBezTo>
                    <a:pt x="40108" y="460114"/>
                    <a:pt x="38879" y="458231"/>
                    <a:pt x="37649" y="456976"/>
                  </a:cubicBezTo>
                  <a:cubicBezTo>
                    <a:pt x="32731" y="450072"/>
                    <a:pt x="25969" y="445679"/>
                    <a:pt x="14288" y="441913"/>
                  </a:cubicBezTo>
                  <a:cubicBezTo>
                    <a:pt x="14288" y="441913"/>
                    <a:pt x="15518" y="440030"/>
                    <a:pt x="18591" y="436892"/>
                  </a:cubicBezTo>
                  <a:cubicBezTo>
                    <a:pt x="21665" y="434382"/>
                    <a:pt x="25969" y="431244"/>
                    <a:pt x="31502" y="428733"/>
                  </a:cubicBezTo>
                  <a:cubicBezTo>
                    <a:pt x="37035" y="426223"/>
                    <a:pt x="43797" y="424967"/>
                    <a:pt x="51712" y="425673"/>
                  </a:cubicBezTo>
                  <a:cubicBezTo>
                    <a:pt x="59627" y="426379"/>
                    <a:pt x="68695" y="429047"/>
                    <a:pt x="78839" y="434382"/>
                  </a:cubicBezTo>
                  <a:cubicBezTo>
                    <a:pt x="85601" y="438147"/>
                    <a:pt x="91134" y="441913"/>
                    <a:pt x="95438" y="446306"/>
                  </a:cubicBezTo>
                  <a:cubicBezTo>
                    <a:pt x="99741" y="450072"/>
                    <a:pt x="102815" y="455093"/>
                    <a:pt x="106503" y="459486"/>
                  </a:cubicBezTo>
                  <a:cubicBezTo>
                    <a:pt x="109577" y="464507"/>
                    <a:pt x="113881" y="468901"/>
                    <a:pt x="118799" y="473294"/>
                  </a:cubicBezTo>
                  <a:lnTo>
                    <a:pt x="120105" y="474094"/>
                  </a:lnTo>
                  <a:lnTo>
                    <a:pt x="109835" y="461904"/>
                  </a:lnTo>
                  <a:cubicBezTo>
                    <a:pt x="101223" y="452655"/>
                    <a:pt x="94456" y="442173"/>
                    <a:pt x="88920" y="431074"/>
                  </a:cubicBezTo>
                  <a:cubicBezTo>
                    <a:pt x="85844" y="425525"/>
                    <a:pt x="83383" y="419359"/>
                    <a:pt x="80923" y="413810"/>
                  </a:cubicBezTo>
                  <a:lnTo>
                    <a:pt x="80354" y="411972"/>
                  </a:lnTo>
                  <a:lnTo>
                    <a:pt x="76729" y="411364"/>
                  </a:lnTo>
                  <a:cubicBezTo>
                    <a:pt x="70591" y="410128"/>
                    <a:pt x="60769" y="409510"/>
                    <a:pt x="49721" y="408892"/>
                  </a:cubicBezTo>
                  <a:cubicBezTo>
                    <a:pt x="42355" y="408274"/>
                    <a:pt x="34989" y="405803"/>
                    <a:pt x="28236" y="399623"/>
                  </a:cubicBezTo>
                  <a:cubicBezTo>
                    <a:pt x="25167" y="396533"/>
                    <a:pt x="22712" y="392826"/>
                    <a:pt x="20257" y="387882"/>
                  </a:cubicBezTo>
                  <a:cubicBezTo>
                    <a:pt x="18415" y="382938"/>
                    <a:pt x="17187" y="377377"/>
                    <a:pt x="16573" y="370579"/>
                  </a:cubicBezTo>
                  <a:cubicBezTo>
                    <a:pt x="16573" y="366254"/>
                    <a:pt x="16573" y="361928"/>
                    <a:pt x="15960" y="357602"/>
                  </a:cubicBezTo>
                  <a:cubicBezTo>
                    <a:pt x="15960" y="353895"/>
                    <a:pt x="15346" y="349569"/>
                    <a:pt x="14732" y="345861"/>
                  </a:cubicBezTo>
                  <a:cubicBezTo>
                    <a:pt x="13504" y="342153"/>
                    <a:pt x="11663" y="339064"/>
                    <a:pt x="9821" y="335356"/>
                  </a:cubicBezTo>
                  <a:cubicBezTo>
                    <a:pt x="7366" y="332266"/>
                    <a:pt x="4297" y="328558"/>
                    <a:pt x="0" y="324851"/>
                  </a:cubicBezTo>
                  <a:cubicBezTo>
                    <a:pt x="0" y="324851"/>
                    <a:pt x="1841" y="323615"/>
                    <a:pt x="5525" y="322379"/>
                  </a:cubicBezTo>
                  <a:cubicBezTo>
                    <a:pt x="9207" y="321761"/>
                    <a:pt x="14118" y="320525"/>
                    <a:pt x="19643" y="320525"/>
                  </a:cubicBezTo>
                  <a:cubicBezTo>
                    <a:pt x="25781" y="321143"/>
                    <a:pt x="31919" y="322379"/>
                    <a:pt x="38671" y="326087"/>
                  </a:cubicBezTo>
                  <a:cubicBezTo>
                    <a:pt x="41741" y="327940"/>
                    <a:pt x="44810" y="330412"/>
                    <a:pt x="48493" y="333502"/>
                  </a:cubicBezTo>
                  <a:cubicBezTo>
                    <a:pt x="51562" y="335974"/>
                    <a:pt x="54631" y="339682"/>
                    <a:pt x="57700" y="344007"/>
                  </a:cubicBezTo>
                  <a:cubicBezTo>
                    <a:pt x="60156" y="346479"/>
                    <a:pt x="61997" y="349569"/>
                    <a:pt x="63839" y="352659"/>
                  </a:cubicBezTo>
                  <a:cubicBezTo>
                    <a:pt x="65066" y="355130"/>
                    <a:pt x="66294" y="357602"/>
                    <a:pt x="67522" y="360692"/>
                  </a:cubicBezTo>
                  <a:cubicBezTo>
                    <a:pt x="69363" y="365636"/>
                    <a:pt x="70591" y="371197"/>
                    <a:pt x="71205" y="376141"/>
                  </a:cubicBezTo>
                  <a:lnTo>
                    <a:pt x="73652" y="384148"/>
                  </a:lnTo>
                  <a:lnTo>
                    <a:pt x="69850" y="358316"/>
                  </a:lnTo>
                  <a:cubicBezTo>
                    <a:pt x="69850" y="354000"/>
                    <a:pt x="69850" y="354000"/>
                    <a:pt x="69850" y="354000"/>
                  </a:cubicBezTo>
                  <a:cubicBezTo>
                    <a:pt x="69850" y="352150"/>
                    <a:pt x="69850" y="350917"/>
                    <a:pt x="69850" y="349067"/>
                  </a:cubicBezTo>
                  <a:cubicBezTo>
                    <a:pt x="69850" y="345984"/>
                    <a:pt x="69850" y="342901"/>
                    <a:pt x="69850" y="339818"/>
                  </a:cubicBezTo>
                  <a:lnTo>
                    <a:pt x="70703" y="326983"/>
                  </a:lnTo>
                  <a:lnTo>
                    <a:pt x="65017" y="323520"/>
                  </a:lnTo>
                  <a:cubicBezTo>
                    <a:pt x="59398" y="320430"/>
                    <a:pt x="51907" y="315487"/>
                    <a:pt x="41918" y="311162"/>
                  </a:cubicBezTo>
                  <a:cubicBezTo>
                    <a:pt x="35675" y="308073"/>
                    <a:pt x="30056" y="303129"/>
                    <a:pt x="26935" y="295715"/>
                  </a:cubicBezTo>
                  <a:cubicBezTo>
                    <a:pt x="25686" y="293861"/>
                    <a:pt x="25062" y="292007"/>
                    <a:pt x="24437" y="290154"/>
                  </a:cubicBezTo>
                  <a:cubicBezTo>
                    <a:pt x="24437" y="287682"/>
                    <a:pt x="23813" y="285829"/>
                    <a:pt x="23813" y="283357"/>
                  </a:cubicBezTo>
                  <a:cubicBezTo>
                    <a:pt x="23813" y="279032"/>
                    <a:pt x="24437" y="274089"/>
                    <a:pt x="26310" y="268528"/>
                  </a:cubicBezTo>
                  <a:cubicBezTo>
                    <a:pt x="31305" y="253698"/>
                    <a:pt x="35675" y="242576"/>
                    <a:pt x="23813" y="226511"/>
                  </a:cubicBezTo>
                  <a:cubicBezTo>
                    <a:pt x="23813" y="226511"/>
                    <a:pt x="25998" y="226202"/>
                    <a:pt x="29510" y="226356"/>
                  </a:cubicBezTo>
                  <a:cubicBezTo>
                    <a:pt x="33021" y="226511"/>
                    <a:pt x="37860" y="227129"/>
                    <a:pt x="43166" y="228982"/>
                  </a:cubicBezTo>
                  <a:cubicBezTo>
                    <a:pt x="48161" y="230836"/>
                    <a:pt x="53780" y="233926"/>
                    <a:pt x="58774" y="238251"/>
                  </a:cubicBezTo>
                  <a:cubicBezTo>
                    <a:pt x="63144" y="243194"/>
                    <a:pt x="68139" y="249991"/>
                    <a:pt x="71260" y="259259"/>
                  </a:cubicBezTo>
                  <a:cubicBezTo>
                    <a:pt x="73757" y="265438"/>
                    <a:pt x="75006" y="271617"/>
                    <a:pt x="75006" y="276560"/>
                  </a:cubicBezTo>
                  <a:cubicBezTo>
                    <a:pt x="75006" y="279032"/>
                    <a:pt x="74382" y="281503"/>
                    <a:pt x="74382" y="283975"/>
                  </a:cubicBezTo>
                  <a:cubicBezTo>
                    <a:pt x="73757" y="286446"/>
                    <a:pt x="73757" y="288918"/>
                    <a:pt x="73133" y="291390"/>
                  </a:cubicBezTo>
                  <a:cubicBezTo>
                    <a:pt x="72509" y="293861"/>
                    <a:pt x="72509" y="296333"/>
                    <a:pt x="71884" y="299422"/>
                  </a:cubicBezTo>
                  <a:lnTo>
                    <a:pt x="72454" y="306749"/>
                  </a:lnTo>
                  <a:lnTo>
                    <a:pt x="72926" y="303439"/>
                  </a:lnTo>
                  <a:cubicBezTo>
                    <a:pt x="72926" y="298507"/>
                    <a:pt x="72926" y="298507"/>
                    <a:pt x="72926" y="298507"/>
                  </a:cubicBezTo>
                  <a:cubicBezTo>
                    <a:pt x="72926" y="297273"/>
                    <a:pt x="73541" y="295424"/>
                    <a:pt x="73541" y="294190"/>
                  </a:cubicBezTo>
                  <a:cubicBezTo>
                    <a:pt x="74156" y="291108"/>
                    <a:pt x="74156" y="288025"/>
                    <a:pt x="74771" y="284942"/>
                  </a:cubicBezTo>
                  <a:cubicBezTo>
                    <a:pt x="76002" y="279392"/>
                    <a:pt x="77847" y="273843"/>
                    <a:pt x="79693" y="267677"/>
                  </a:cubicBezTo>
                  <a:cubicBezTo>
                    <a:pt x="82153" y="262744"/>
                    <a:pt x="83999" y="257195"/>
                    <a:pt x="85844" y="251645"/>
                  </a:cubicBezTo>
                  <a:lnTo>
                    <a:pt x="87642" y="247680"/>
                  </a:lnTo>
                  <a:lnTo>
                    <a:pt x="83687" y="243163"/>
                  </a:lnTo>
                  <a:cubicBezTo>
                    <a:pt x="79689" y="238904"/>
                    <a:pt x="73731" y="233019"/>
                    <a:pt x="65891" y="226514"/>
                  </a:cubicBezTo>
                  <a:cubicBezTo>
                    <a:pt x="60874" y="222797"/>
                    <a:pt x="56484" y="216602"/>
                    <a:pt x="55229" y="209787"/>
                  </a:cubicBezTo>
                  <a:cubicBezTo>
                    <a:pt x="54602" y="206070"/>
                    <a:pt x="53975" y="202353"/>
                    <a:pt x="55229" y="198636"/>
                  </a:cubicBezTo>
                  <a:cubicBezTo>
                    <a:pt x="55856" y="194919"/>
                    <a:pt x="57111" y="190582"/>
                    <a:pt x="59619" y="186246"/>
                  </a:cubicBezTo>
                  <a:cubicBezTo>
                    <a:pt x="63382" y="180051"/>
                    <a:pt x="66518" y="175095"/>
                    <a:pt x="67773" y="169519"/>
                  </a:cubicBezTo>
                  <a:cubicBezTo>
                    <a:pt x="69027" y="163943"/>
                    <a:pt x="68400" y="157129"/>
                    <a:pt x="64010" y="149075"/>
                  </a:cubicBezTo>
                  <a:cubicBezTo>
                    <a:pt x="64010" y="149075"/>
                    <a:pt x="72163" y="149695"/>
                    <a:pt x="81570" y="154651"/>
                  </a:cubicBezTo>
                  <a:cubicBezTo>
                    <a:pt x="85960" y="157129"/>
                    <a:pt x="90350" y="160846"/>
                    <a:pt x="94740" y="165802"/>
                  </a:cubicBezTo>
                  <a:cubicBezTo>
                    <a:pt x="96622" y="168280"/>
                    <a:pt x="97876" y="171378"/>
                    <a:pt x="99758" y="175095"/>
                  </a:cubicBezTo>
                  <a:cubicBezTo>
                    <a:pt x="101012" y="178192"/>
                    <a:pt x="102266" y="181909"/>
                    <a:pt x="103521" y="186865"/>
                  </a:cubicBezTo>
                  <a:cubicBezTo>
                    <a:pt x="104775" y="193060"/>
                    <a:pt x="104148" y="198636"/>
                    <a:pt x="103521" y="202973"/>
                  </a:cubicBezTo>
                  <a:cubicBezTo>
                    <a:pt x="102266" y="207929"/>
                    <a:pt x="100385" y="212265"/>
                    <a:pt x="98503" y="216602"/>
                  </a:cubicBezTo>
                  <a:cubicBezTo>
                    <a:pt x="96622" y="220938"/>
                    <a:pt x="94740" y="225895"/>
                    <a:pt x="94113" y="230851"/>
                  </a:cubicBezTo>
                  <a:lnTo>
                    <a:pt x="94255" y="233097"/>
                  </a:lnTo>
                  <a:lnTo>
                    <a:pt x="113526" y="190603"/>
                  </a:lnTo>
                  <a:cubicBezTo>
                    <a:pt x="114756" y="188753"/>
                    <a:pt x="115987" y="186286"/>
                    <a:pt x="117217" y="183820"/>
                  </a:cubicBezTo>
                  <a:lnTo>
                    <a:pt x="119908" y="178874"/>
                  </a:lnTo>
                  <a:lnTo>
                    <a:pt x="116452" y="172964"/>
                  </a:lnTo>
                  <a:cubicBezTo>
                    <a:pt x="113574" y="168461"/>
                    <a:pt x="109183" y="162202"/>
                    <a:pt x="103125" y="155181"/>
                  </a:cubicBezTo>
                  <a:cubicBezTo>
                    <a:pt x="98885" y="150296"/>
                    <a:pt x="95856" y="144801"/>
                    <a:pt x="95250" y="138695"/>
                  </a:cubicBezTo>
                  <a:cubicBezTo>
                    <a:pt x="95250" y="131979"/>
                    <a:pt x="96462" y="124652"/>
                    <a:pt x="101913" y="117936"/>
                  </a:cubicBezTo>
                  <a:cubicBezTo>
                    <a:pt x="109788" y="108166"/>
                    <a:pt x="115846" y="100839"/>
                    <a:pt x="109183" y="85575"/>
                  </a:cubicBezTo>
                  <a:cubicBezTo>
                    <a:pt x="109183" y="85575"/>
                    <a:pt x="116452" y="86796"/>
                    <a:pt x="124327" y="92291"/>
                  </a:cubicBezTo>
                  <a:cubicBezTo>
                    <a:pt x="132202" y="97176"/>
                    <a:pt x="140076" y="106945"/>
                    <a:pt x="141288" y="123431"/>
                  </a:cubicBezTo>
                  <a:cubicBezTo>
                    <a:pt x="141288" y="129537"/>
                    <a:pt x="140682" y="134421"/>
                    <a:pt x="139471" y="138695"/>
                  </a:cubicBezTo>
                  <a:cubicBezTo>
                    <a:pt x="137653" y="142969"/>
                    <a:pt x="135836" y="146633"/>
                    <a:pt x="133413" y="150296"/>
                  </a:cubicBezTo>
                  <a:cubicBezTo>
                    <a:pt x="131596" y="154570"/>
                    <a:pt x="129173" y="158234"/>
                    <a:pt x="127355" y="163118"/>
                  </a:cubicBezTo>
                  <a:lnTo>
                    <a:pt x="127193" y="165489"/>
                  </a:lnTo>
                  <a:lnTo>
                    <a:pt x="128290" y="163473"/>
                  </a:lnTo>
                  <a:cubicBezTo>
                    <a:pt x="133211" y="155457"/>
                    <a:pt x="138132" y="146824"/>
                    <a:pt x="143669" y="139425"/>
                  </a:cubicBezTo>
                  <a:cubicBezTo>
                    <a:pt x="146129" y="135726"/>
                    <a:pt x="148590" y="132026"/>
                    <a:pt x="151051" y="128327"/>
                  </a:cubicBezTo>
                  <a:lnTo>
                    <a:pt x="157791" y="119492"/>
                  </a:lnTo>
                  <a:lnTo>
                    <a:pt x="154962" y="113547"/>
                  </a:lnTo>
                  <a:cubicBezTo>
                    <a:pt x="152566" y="109007"/>
                    <a:pt x="148855" y="102698"/>
                    <a:pt x="143597" y="95619"/>
                  </a:cubicBezTo>
                  <a:cubicBezTo>
                    <a:pt x="136794" y="86385"/>
                    <a:pt x="134938" y="73458"/>
                    <a:pt x="145453" y="61147"/>
                  </a:cubicBezTo>
                  <a:cubicBezTo>
                    <a:pt x="153493" y="52529"/>
                    <a:pt x="160297" y="46374"/>
                    <a:pt x="154112" y="31600"/>
                  </a:cubicBezTo>
                  <a:cubicBezTo>
                    <a:pt x="154112" y="31600"/>
                    <a:pt x="161534" y="32831"/>
                    <a:pt x="168337" y="38371"/>
                  </a:cubicBezTo>
                  <a:cubicBezTo>
                    <a:pt x="175759" y="43911"/>
                    <a:pt x="182563" y="53760"/>
                    <a:pt x="182563" y="69150"/>
                  </a:cubicBezTo>
                  <a:cubicBezTo>
                    <a:pt x="182563" y="80845"/>
                    <a:pt x="178233" y="87001"/>
                    <a:pt x="173285" y="94388"/>
                  </a:cubicBezTo>
                  <a:cubicBezTo>
                    <a:pt x="170811" y="97465"/>
                    <a:pt x="168337" y="101159"/>
                    <a:pt x="166482" y="105468"/>
                  </a:cubicBezTo>
                  <a:lnTo>
                    <a:pt x="165877" y="108718"/>
                  </a:lnTo>
                  <a:lnTo>
                    <a:pt x="166430" y="107979"/>
                  </a:lnTo>
                  <a:cubicBezTo>
                    <a:pt x="168890" y="104896"/>
                    <a:pt x="170736" y="101813"/>
                    <a:pt x="173196" y="98730"/>
                  </a:cubicBezTo>
                  <a:cubicBezTo>
                    <a:pt x="182424" y="87015"/>
                    <a:pt x="190421" y="77149"/>
                    <a:pt x="197187" y="68517"/>
                  </a:cubicBezTo>
                  <a:cubicBezTo>
                    <a:pt x="203954" y="59885"/>
                    <a:pt x="208875" y="53719"/>
                    <a:pt x="212566" y="48786"/>
                  </a:cubicBezTo>
                  <a:lnTo>
                    <a:pt x="212957" y="48199"/>
                  </a:lnTo>
                  <a:lnTo>
                    <a:pt x="220779" y="27400"/>
                  </a:lnTo>
                  <a:cubicBezTo>
                    <a:pt x="221398" y="21281"/>
                    <a:pt x="222018" y="14551"/>
                    <a:pt x="228213" y="8432"/>
                  </a:cubicBezTo>
                  <a:cubicBezTo>
                    <a:pt x="236576" y="172"/>
                    <a:pt x="245404" y="-746"/>
                    <a:pt x="252142" y="402"/>
                  </a:cubicBezTo>
                  <a:close/>
                </a:path>
              </a:pathLst>
            </a:custGeom>
            <a:solidFill>
              <a:srgbClr val="C11D1E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>
              <a:noAutofit/>
            </a:bodyPr>
            <a:lstStyle/>
            <a:p>
              <a:pPr algn="ctr"/>
              <a:endParaRPr lang="zh-CN" altLang="en-US" sz="1400"/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4325620" y="3966845"/>
            <a:ext cx="6356350" cy="101473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lvl="0" algn="r" fontAlgn="auto">
              <a:lnSpc>
                <a:spcPct val="150000"/>
              </a:lnSpc>
              <a:buClrTx/>
              <a:buSzTx/>
              <a:buFontTx/>
            </a:pPr>
            <a:r>
              <a:rPr lang="zh-CN" altLang="en-US" sz="1600" spc="23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宣传革命老区所蕴含的革命精神有助于</a:t>
            </a:r>
            <a:r>
              <a:rPr lang="zh-CN" altLang="en-US" sz="2000" b="1" spc="23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发扬老区精神</a:t>
            </a:r>
            <a:r>
              <a:rPr lang="zh-CN" altLang="en-US" sz="1600" spc="230">
                <a:solidFill>
                  <a:schemeClr val="tx1">
                    <a:lumMod val="75000"/>
                    <a:lumOff val="25000"/>
                  </a:schemeClr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，使更多人了解相关</a:t>
            </a:r>
            <a:r>
              <a:rPr lang="zh-CN" altLang="en-US" sz="2000" b="1" spc="230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rPr>
              <a:t>红色文化</a:t>
            </a:r>
          </a:p>
        </p:txBody>
      </p:sp>
      <p:sp>
        <p:nvSpPr>
          <p:cNvPr id="67" name="任意多边形: 形状 88"/>
          <p:cNvSpPr/>
          <p:nvPr/>
        </p:nvSpPr>
        <p:spPr bwMode="auto">
          <a:xfrm flipH="1">
            <a:off x="10725785" y="3966845"/>
            <a:ext cx="401955" cy="1161415"/>
          </a:xfrm>
          <a:custGeom>
            <a:avLst/>
            <a:gdLst>
              <a:gd name="connsiteX0" fmla="*/ 206617 w 364971"/>
              <a:gd name="connsiteY0" fmla="*/ 599685 h 677337"/>
              <a:gd name="connsiteX1" fmla="*/ 194373 w 364971"/>
              <a:gd name="connsiteY1" fmla="*/ 603367 h 677337"/>
              <a:gd name="connsiteX2" fmla="*/ 236616 w 364971"/>
              <a:gd name="connsiteY2" fmla="*/ 605208 h 677337"/>
              <a:gd name="connsiteX3" fmla="*/ 269829 w 364971"/>
              <a:gd name="connsiteY3" fmla="*/ 611805 h 677337"/>
              <a:gd name="connsiteX4" fmla="*/ 287831 w 364971"/>
              <a:gd name="connsiteY4" fmla="*/ 609433 h 677337"/>
              <a:gd name="connsiteX5" fmla="*/ 283809 w 364971"/>
              <a:gd name="connsiteY5" fmla="*/ 606409 h 677337"/>
              <a:gd name="connsiteX6" fmla="*/ 245187 w 364971"/>
              <a:gd name="connsiteY6" fmla="*/ 604594 h 677337"/>
              <a:gd name="connsiteX7" fmla="*/ 206617 w 364971"/>
              <a:gd name="connsiteY7" fmla="*/ 599685 h 677337"/>
              <a:gd name="connsiteX8" fmla="*/ 124803 w 364971"/>
              <a:gd name="connsiteY8" fmla="*/ 533779 h 677337"/>
              <a:gd name="connsiteX9" fmla="*/ 111980 w 364971"/>
              <a:gd name="connsiteY9" fmla="*/ 535009 h 677337"/>
              <a:gd name="connsiteX10" fmla="*/ 124803 w 364971"/>
              <a:gd name="connsiteY10" fmla="*/ 535624 h 677337"/>
              <a:gd name="connsiteX11" fmla="*/ 138235 w 364971"/>
              <a:gd name="connsiteY11" fmla="*/ 538084 h 677337"/>
              <a:gd name="connsiteX12" fmla="*/ 153500 w 364971"/>
              <a:gd name="connsiteY12" fmla="*/ 544234 h 677337"/>
              <a:gd name="connsiteX13" fmla="*/ 185250 w 364971"/>
              <a:gd name="connsiteY13" fmla="*/ 553459 h 677337"/>
              <a:gd name="connsiteX14" fmla="*/ 204422 w 364971"/>
              <a:gd name="connsiteY14" fmla="*/ 551160 h 677337"/>
              <a:gd name="connsiteX15" fmla="*/ 200528 w 364971"/>
              <a:gd name="connsiteY15" fmla="*/ 548645 h 677337"/>
              <a:gd name="connsiteX16" fmla="*/ 199293 w 364971"/>
              <a:gd name="connsiteY16" fmla="*/ 549154 h 677337"/>
              <a:gd name="connsiteX17" fmla="*/ 162048 w 364971"/>
              <a:gd name="connsiteY17" fmla="*/ 544234 h 677337"/>
              <a:gd name="connsiteX18" fmla="*/ 140067 w 364971"/>
              <a:gd name="connsiteY18" fmla="*/ 536239 h 677337"/>
              <a:gd name="connsiteX19" fmla="*/ 124803 w 364971"/>
              <a:gd name="connsiteY19" fmla="*/ 533779 h 677337"/>
              <a:gd name="connsiteX20" fmla="*/ 220169 w 364971"/>
              <a:gd name="connsiteY20" fmla="*/ 482657 h 677337"/>
              <a:gd name="connsiteX21" fmla="*/ 219555 w 364971"/>
              <a:gd name="connsiteY21" fmla="*/ 495081 h 677337"/>
              <a:gd name="connsiteX22" fmla="*/ 235510 w 364971"/>
              <a:gd name="connsiteY22" fmla="*/ 528004 h 677337"/>
              <a:gd name="connsiteX23" fmla="*/ 252079 w 364971"/>
              <a:gd name="connsiteY23" fmla="*/ 562791 h 677337"/>
              <a:gd name="connsiteX24" fmla="*/ 251978 w 364971"/>
              <a:gd name="connsiteY24" fmla="*/ 565240 h 677337"/>
              <a:gd name="connsiteX25" fmla="*/ 256386 w 364971"/>
              <a:gd name="connsiteY25" fmla="*/ 568260 h 677337"/>
              <a:gd name="connsiteX26" fmla="*/ 251389 w 364971"/>
              <a:gd name="connsiteY26" fmla="*/ 547339 h 677337"/>
              <a:gd name="connsiteX27" fmla="*/ 233669 w 364971"/>
              <a:gd name="connsiteY27" fmla="*/ 519929 h 677337"/>
              <a:gd name="connsiteX28" fmla="*/ 221396 w 364971"/>
              <a:gd name="connsiteY28" fmla="*/ 494460 h 677337"/>
              <a:gd name="connsiteX29" fmla="*/ 220169 w 364971"/>
              <a:gd name="connsiteY29" fmla="*/ 486384 h 677337"/>
              <a:gd name="connsiteX30" fmla="*/ 220169 w 364971"/>
              <a:gd name="connsiteY30" fmla="*/ 482657 h 677337"/>
              <a:gd name="connsiteX31" fmla="*/ 48715 w 364971"/>
              <a:gd name="connsiteY31" fmla="*/ 445679 h 677337"/>
              <a:gd name="connsiteX32" fmla="*/ 60396 w 364971"/>
              <a:gd name="connsiteY32" fmla="*/ 450700 h 677337"/>
              <a:gd name="connsiteX33" fmla="*/ 71462 w 364971"/>
              <a:gd name="connsiteY33" fmla="*/ 458231 h 677337"/>
              <a:gd name="connsiteX34" fmla="*/ 84372 w 364971"/>
              <a:gd name="connsiteY34" fmla="*/ 468273 h 677337"/>
              <a:gd name="connsiteX35" fmla="*/ 99126 w 364971"/>
              <a:gd name="connsiteY35" fmla="*/ 479570 h 677337"/>
              <a:gd name="connsiteX36" fmla="*/ 105889 w 364971"/>
              <a:gd name="connsiteY36" fmla="*/ 483336 h 677337"/>
              <a:gd name="connsiteX37" fmla="*/ 112651 w 364971"/>
              <a:gd name="connsiteY37" fmla="*/ 485846 h 677337"/>
              <a:gd name="connsiteX38" fmla="*/ 124947 w 364971"/>
              <a:gd name="connsiteY38" fmla="*/ 488985 h 677337"/>
              <a:gd name="connsiteX39" fmla="*/ 132650 w 364971"/>
              <a:gd name="connsiteY39" fmla="*/ 488985 h 677337"/>
              <a:gd name="connsiteX40" fmla="*/ 129031 w 364971"/>
              <a:gd name="connsiteY40" fmla="*/ 484689 h 677337"/>
              <a:gd name="connsiteX41" fmla="*/ 126176 w 364971"/>
              <a:gd name="connsiteY41" fmla="*/ 485219 h 677337"/>
              <a:gd name="connsiteX42" fmla="*/ 92364 w 364971"/>
              <a:gd name="connsiteY42" fmla="*/ 471411 h 677337"/>
              <a:gd name="connsiteX43" fmla="*/ 60396 w 364971"/>
              <a:gd name="connsiteY43" fmla="*/ 448817 h 677337"/>
              <a:gd name="connsiteX44" fmla="*/ 48715 w 364971"/>
              <a:gd name="connsiteY44" fmla="*/ 445679 h 677337"/>
              <a:gd name="connsiteX45" fmla="*/ 159670 w 364971"/>
              <a:gd name="connsiteY45" fmla="*/ 429581 h 677337"/>
              <a:gd name="connsiteX46" fmla="*/ 155960 w 364971"/>
              <a:gd name="connsiteY46" fmla="*/ 440061 h 677337"/>
              <a:gd name="connsiteX47" fmla="*/ 162761 w 364971"/>
              <a:gd name="connsiteY47" fmla="*/ 471498 h 677337"/>
              <a:gd name="connsiteX48" fmla="*/ 172036 w 364971"/>
              <a:gd name="connsiteY48" fmla="*/ 504785 h 677337"/>
              <a:gd name="connsiteX49" fmla="*/ 172001 w 364971"/>
              <a:gd name="connsiteY49" fmla="*/ 505050 h 677337"/>
              <a:gd name="connsiteX50" fmla="*/ 176010 w 364971"/>
              <a:gd name="connsiteY50" fmla="*/ 508206 h 677337"/>
              <a:gd name="connsiteX51" fmla="*/ 175745 w 364971"/>
              <a:gd name="connsiteY51" fmla="*/ 502936 h 677337"/>
              <a:gd name="connsiteX52" fmla="*/ 173891 w 364971"/>
              <a:gd name="connsiteY52" fmla="*/ 490607 h 677337"/>
              <a:gd name="connsiteX53" fmla="*/ 169563 w 364971"/>
              <a:gd name="connsiteY53" fmla="*/ 478279 h 677337"/>
              <a:gd name="connsiteX54" fmla="*/ 162143 w 364971"/>
              <a:gd name="connsiteY54" fmla="*/ 463485 h 677337"/>
              <a:gd name="connsiteX55" fmla="*/ 157815 w 364971"/>
              <a:gd name="connsiteY55" fmla="*/ 450540 h 677337"/>
              <a:gd name="connsiteX56" fmla="*/ 157197 w 364971"/>
              <a:gd name="connsiteY56" fmla="*/ 440061 h 677337"/>
              <a:gd name="connsiteX57" fmla="*/ 159670 w 364971"/>
              <a:gd name="connsiteY57" fmla="*/ 429581 h 677337"/>
              <a:gd name="connsiteX58" fmla="*/ 128490 w 364971"/>
              <a:gd name="connsiteY58" fmla="*/ 371210 h 677337"/>
              <a:gd name="connsiteX59" fmla="*/ 126028 w 364971"/>
              <a:gd name="connsiteY59" fmla="*/ 373058 h 677337"/>
              <a:gd name="connsiteX60" fmla="*/ 121104 w 364971"/>
              <a:gd name="connsiteY60" fmla="*/ 378604 h 677337"/>
              <a:gd name="connsiteX61" fmla="*/ 116179 w 364971"/>
              <a:gd name="connsiteY61" fmla="*/ 389080 h 677337"/>
              <a:gd name="connsiteX62" fmla="*/ 115564 w 364971"/>
              <a:gd name="connsiteY62" fmla="*/ 406950 h 677337"/>
              <a:gd name="connsiteX63" fmla="*/ 112486 w 364971"/>
              <a:gd name="connsiteY63" fmla="*/ 438376 h 677337"/>
              <a:gd name="connsiteX64" fmla="*/ 112162 w 364971"/>
              <a:gd name="connsiteY64" fmla="*/ 439097 h 677337"/>
              <a:gd name="connsiteX65" fmla="*/ 114994 w 364971"/>
              <a:gd name="connsiteY65" fmla="*/ 444249 h 677337"/>
              <a:gd name="connsiteX66" fmla="*/ 116795 w 364971"/>
              <a:gd name="connsiteY66" fmla="*/ 437760 h 677337"/>
              <a:gd name="connsiteX67" fmla="*/ 117410 w 364971"/>
              <a:gd name="connsiteY67" fmla="*/ 432214 h 677337"/>
              <a:gd name="connsiteX68" fmla="*/ 118026 w 364971"/>
              <a:gd name="connsiteY68" fmla="*/ 426668 h 677337"/>
              <a:gd name="connsiteX69" fmla="*/ 118641 w 364971"/>
              <a:gd name="connsiteY69" fmla="*/ 420506 h 677337"/>
              <a:gd name="connsiteX70" fmla="*/ 118641 w 364971"/>
              <a:gd name="connsiteY70" fmla="*/ 414344 h 677337"/>
              <a:gd name="connsiteX71" fmla="*/ 118026 w 364971"/>
              <a:gd name="connsiteY71" fmla="*/ 400171 h 677337"/>
              <a:gd name="connsiteX72" fmla="*/ 118641 w 364971"/>
              <a:gd name="connsiteY72" fmla="*/ 388463 h 677337"/>
              <a:gd name="connsiteX73" fmla="*/ 122950 w 364971"/>
              <a:gd name="connsiteY73" fmla="*/ 379220 h 677337"/>
              <a:gd name="connsiteX74" fmla="*/ 126644 w 364971"/>
              <a:gd name="connsiteY74" fmla="*/ 373058 h 677337"/>
              <a:gd name="connsiteX75" fmla="*/ 128490 w 364971"/>
              <a:gd name="connsiteY75" fmla="*/ 371210 h 677337"/>
              <a:gd name="connsiteX76" fmla="*/ 28236 w 364971"/>
              <a:gd name="connsiteY76" fmla="*/ 341535 h 677337"/>
              <a:gd name="connsiteX77" fmla="*/ 35602 w 364971"/>
              <a:gd name="connsiteY77" fmla="*/ 350187 h 677337"/>
              <a:gd name="connsiteX78" fmla="*/ 39285 w 364971"/>
              <a:gd name="connsiteY78" fmla="*/ 355130 h 677337"/>
              <a:gd name="connsiteX79" fmla="*/ 42968 w 364971"/>
              <a:gd name="connsiteY79" fmla="*/ 360692 h 677337"/>
              <a:gd name="connsiteX80" fmla="*/ 46037 w 364971"/>
              <a:gd name="connsiteY80" fmla="*/ 367489 h 677337"/>
              <a:gd name="connsiteX81" fmla="*/ 49721 w 364971"/>
              <a:gd name="connsiteY81" fmla="*/ 374905 h 677337"/>
              <a:gd name="connsiteX82" fmla="*/ 53403 w 364971"/>
              <a:gd name="connsiteY82" fmla="*/ 383556 h 677337"/>
              <a:gd name="connsiteX83" fmla="*/ 57700 w 364971"/>
              <a:gd name="connsiteY83" fmla="*/ 390972 h 677337"/>
              <a:gd name="connsiteX84" fmla="*/ 66908 w 364971"/>
              <a:gd name="connsiteY84" fmla="*/ 401477 h 677337"/>
              <a:gd name="connsiteX85" fmla="*/ 76729 w 364971"/>
              <a:gd name="connsiteY85" fmla="*/ 408274 h 677337"/>
              <a:gd name="connsiteX86" fmla="*/ 79574 w 364971"/>
              <a:gd name="connsiteY86" fmla="*/ 409454 h 677337"/>
              <a:gd name="connsiteX87" fmla="*/ 78288 w 364971"/>
              <a:gd name="connsiteY87" fmla="*/ 405301 h 677337"/>
              <a:gd name="connsiteX88" fmla="*/ 73660 w 364971"/>
              <a:gd name="connsiteY88" fmla="*/ 402713 h 677337"/>
              <a:gd name="connsiteX89" fmla="*/ 67522 w 364971"/>
              <a:gd name="connsiteY89" fmla="*/ 397769 h 677337"/>
              <a:gd name="connsiteX90" fmla="*/ 55245 w 364971"/>
              <a:gd name="connsiteY90" fmla="*/ 380467 h 677337"/>
              <a:gd name="connsiteX91" fmla="*/ 49721 w 364971"/>
              <a:gd name="connsiteY91" fmla="*/ 369961 h 677337"/>
              <a:gd name="connsiteX92" fmla="*/ 45424 w 364971"/>
              <a:gd name="connsiteY92" fmla="*/ 360692 h 677337"/>
              <a:gd name="connsiteX93" fmla="*/ 40513 w 364971"/>
              <a:gd name="connsiteY93" fmla="*/ 353895 h 677337"/>
              <a:gd name="connsiteX94" fmla="*/ 36830 w 364971"/>
              <a:gd name="connsiteY94" fmla="*/ 348951 h 677337"/>
              <a:gd name="connsiteX95" fmla="*/ 28236 w 364971"/>
              <a:gd name="connsiteY95" fmla="*/ 341535 h 677337"/>
              <a:gd name="connsiteX96" fmla="*/ 124842 w 364971"/>
              <a:gd name="connsiteY96" fmla="*/ 308074 h 677337"/>
              <a:gd name="connsiteX97" fmla="*/ 115541 w 364971"/>
              <a:gd name="connsiteY97" fmla="*/ 311774 h 677337"/>
              <a:gd name="connsiteX98" fmla="*/ 107479 w 364971"/>
              <a:gd name="connsiteY98" fmla="*/ 319791 h 677337"/>
              <a:gd name="connsiteX99" fmla="*/ 99418 w 364971"/>
              <a:gd name="connsiteY99" fmla="*/ 334590 h 677337"/>
              <a:gd name="connsiteX100" fmla="*/ 97557 w 364971"/>
              <a:gd name="connsiteY100" fmla="*/ 339523 h 677337"/>
              <a:gd name="connsiteX101" fmla="*/ 96435 w 364971"/>
              <a:gd name="connsiteY101" fmla="*/ 342870 h 677337"/>
              <a:gd name="connsiteX102" fmla="*/ 91711 w 364971"/>
              <a:gd name="connsiteY102" fmla="*/ 350996 h 677337"/>
              <a:gd name="connsiteX103" fmla="*/ 84535 w 364971"/>
              <a:gd name="connsiteY103" fmla="*/ 361105 h 677337"/>
              <a:gd name="connsiteX104" fmla="*/ 83324 w 364971"/>
              <a:gd name="connsiteY104" fmla="*/ 362138 h 677337"/>
              <a:gd name="connsiteX105" fmla="*/ 83868 w 364971"/>
              <a:gd name="connsiteY105" fmla="*/ 364486 h 677337"/>
              <a:gd name="connsiteX106" fmla="*/ 91711 w 364971"/>
              <a:gd name="connsiteY106" fmla="*/ 350996 h 677337"/>
              <a:gd name="connsiteX107" fmla="*/ 91976 w 364971"/>
              <a:gd name="connsiteY107" fmla="*/ 350622 h 677337"/>
              <a:gd name="connsiteX108" fmla="*/ 96317 w 364971"/>
              <a:gd name="connsiteY108" fmla="*/ 343223 h 677337"/>
              <a:gd name="connsiteX109" fmla="*/ 96435 w 364971"/>
              <a:gd name="connsiteY109" fmla="*/ 342870 h 677337"/>
              <a:gd name="connsiteX110" fmla="*/ 103759 w 364971"/>
              <a:gd name="connsiteY110" fmla="*/ 330273 h 677337"/>
              <a:gd name="connsiteX111" fmla="*/ 116781 w 364971"/>
              <a:gd name="connsiteY111" fmla="*/ 313008 h 677337"/>
              <a:gd name="connsiteX112" fmla="*/ 124842 w 364971"/>
              <a:gd name="connsiteY112" fmla="*/ 308074 h 677337"/>
              <a:gd name="connsiteX113" fmla="*/ 45039 w 364971"/>
              <a:gd name="connsiteY113" fmla="*/ 248137 h 677337"/>
              <a:gd name="connsiteX114" fmla="*/ 49409 w 364971"/>
              <a:gd name="connsiteY114" fmla="*/ 258023 h 677337"/>
              <a:gd name="connsiteX115" fmla="*/ 52531 w 364971"/>
              <a:gd name="connsiteY115" fmla="*/ 268528 h 677337"/>
              <a:gd name="connsiteX116" fmla="*/ 54404 w 364971"/>
              <a:gd name="connsiteY116" fmla="*/ 282739 h 677337"/>
              <a:gd name="connsiteX117" fmla="*/ 60023 w 364971"/>
              <a:gd name="connsiteY117" fmla="*/ 311162 h 677337"/>
              <a:gd name="connsiteX118" fmla="*/ 70809 w 364971"/>
              <a:gd name="connsiteY118" fmla="*/ 325396 h 677337"/>
              <a:gd name="connsiteX119" fmla="*/ 71080 w 364971"/>
              <a:gd name="connsiteY119" fmla="*/ 321321 h 677337"/>
              <a:gd name="connsiteX120" fmla="*/ 71096 w 364971"/>
              <a:gd name="connsiteY120" fmla="*/ 321081 h 677337"/>
              <a:gd name="connsiteX121" fmla="*/ 69387 w 364971"/>
              <a:gd name="connsiteY121" fmla="*/ 319813 h 677337"/>
              <a:gd name="connsiteX122" fmla="*/ 57525 w 364971"/>
              <a:gd name="connsiteY122" fmla="*/ 289536 h 677337"/>
              <a:gd name="connsiteX123" fmla="*/ 56277 w 364971"/>
              <a:gd name="connsiteY123" fmla="*/ 278414 h 677337"/>
              <a:gd name="connsiteX124" fmla="*/ 55028 w 364971"/>
              <a:gd name="connsiteY124" fmla="*/ 269763 h 677337"/>
              <a:gd name="connsiteX125" fmla="*/ 50658 w 364971"/>
              <a:gd name="connsiteY125" fmla="*/ 256788 h 677337"/>
              <a:gd name="connsiteX126" fmla="*/ 45039 w 364971"/>
              <a:gd name="connsiteY126" fmla="*/ 248137 h 677337"/>
              <a:gd name="connsiteX127" fmla="*/ 141867 w 364971"/>
              <a:gd name="connsiteY127" fmla="*/ 242132 h 677337"/>
              <a:gd name="connsiteX128" fmla="*/ 132535 w 364971"/>
              <a:gd name="connsiteY128" fmla="*/ 243998 h 677337"/>
              <a:gd name="connsiteX129" fmla="*/ 122581 w 364971"/>
              <a:gd name="connsiteY129" fmla="*/ 249595 h 677337"/>
              <a:gd name="connsiteX130" fmla="*/ 110761 w 364971"/>
              <a:gd name="connsiteY130" fmla="*/ 262033 h 677337"/>
              <a:gd name="connsiteX131" fmla="*/ 99562 w 364971"/>
              <a:gd name="connsiteY131" fmla="*/ 275093 h 677337"/>
              <a:gd name="connsiteX132" fmla="*/ 88986 w 364971"/>
              <a:gd name="connsiteY132" fmla="*/ 281934 h 677337"/>
              <a:gd name="connsiteX133" fmla="*/ 88372 w 364971"/>
              <a:gd name="connsiteY133" fmla="*/ 282170 h 677337"/>
              <a:gd name="connsiteX134" fmla="*/ 87518 w 364971"/>
              <a:gd name="connsiteY134" fmla="*/ 286022 h 677337"/>
              <a:gd name="connsiteX135" fmla="*/ 100185 w 364971"/>
              <a:gd name="connsiteY135" fmla="*/ 277581 h 677337"/>
              <a:gd name="connsiteX136" fmla="*/ 103917 w 364971"/>
              <a:gd name="connsiteY136" fmla="*/ 273849 h 677337"/>
              <a:gd name="connsiteX137" fmla="*/ 108272 w 364971"/>
              <a:gd name="connsiteY137" fmla="*/ 270118 h 677337"/>
              <a:gd name="connsiteX138" fmla="*/ 112627 w 364971"/>
              <a:gd name="connsiteY138" fmla="*/ 265143 h 677337"/>
              <a:gd name="connsiteX139" fmla="*/ 116360 w 364971"/>
              <a:gd name="connsiteY139" fmla="*/ 258924 h 677337"/>
              <a:gd name="connsiteX140" fmla="*/ 124448 w 364971"/>
              <a:gd name="connsiteY140" fmla="*/ 250217 h 677337"/>
              <a:gd name="connsiteX141" fmla="*/ 133157 w 364971"/>
              <a:gd name="connsiteY141" fmla="*/ 245242 h 677337"/>
              <a:gd name="connsiteX142" fmla="*/ 141867 w 364971"/>
              <a:gd name="connsiteY142" fmla="*/ 242132 h 677337"/>
              <a:gd name="connsiteX143" fmla="*/ 171069 w 364971"/>
              <a:gd name="connsiteY143" fmla="*/ 182124 h 677337"/>
              <a:gd name="connsiteX144" fmla="*/ 162475 w 364971"/>
              <a:gd name="connsiteY144" fmla="*/ 182737 h 677337"/>
              <a:gd name="connsiteX145" fmla="*/ 139763 w 364971"/>
              <a:gd name="connsiteY145" fmla="*/ 196844 h 677337"/>
              <a:gd name="connsiteX146" fmla="*/ 115824 w 364971"/>
              <a:gd name="connsiteY146" fmla="*/ 211565 h 677337"/>
              <a:gd name="connsiteX147" fmla="*/ 113611 w 364971"/>
              <a:gd name="connsiteY147" fmla="*/ 211811 h 677337"/>
              <a:gd name="connsiteX148" fmla="*/ 112092 w 364971"/>
              <a:gd name="connsiteY148" fmla="*/ 215327 h 677337"/>
              <a:gd name="connsiteX149" fmla="*/ 126873 w 364971"/>
              <a:gd name="connsiteY149" fmla="*/ 209725 h 677337"/>
              <a:gd name="connsiteX150" fmla="*/ 136081 w 364971"/>
              <a:gd name="connsiteY150" fmla="*/ 203591 h 677337"/>
              <a:gd name="connsiteX151" fmla="*/ 145288 w 364971"/>
              <a:gd name="connsiteY151" fmla="*/ 195004 h 677337"/>
              <a:gd name="connsiteX152" fmla="*/ 162475 w 364971"/>
              <a:gd name="connsiteY152" fmla="*/ 183964 h 677337"/>
              <a:gd name="connsiteX153" fmla="*/ 171069 w 364971"/>
              <a:gd name="connsiteY153" fmla="*/ 182124 h 677337"/>
              <a:gd name="connsiteX154" fmla="*/ 80943 w 364971"/>
              <a:gd name="connsiteY154" fmla="*/ 171997 h 677337"/>
              <a:gd name="connsiteX155" fmla="*/ 83452 w 364971"/>
              <a:gd name="connsiteY155" fmla="*/ 181290 h 677337"/>
              <a:gd name="connsiteX156" fmla="*/ 84079 w 364971"/>
              <a:gd name="connsiteY156" fmla="*/ 191821 h 677337"/>
              <a:gd name="connsiteX157" fmla="*/ 82824 w 364971"/>
              <a:gd name="connsiteY157" fmla="*/ 204831 h 677337"/>
              <a:gd name="connsiteX158" fmla="*/ 81570 w 364971"/>
              <a:gd name="connsiteY158" fmla="*/ 212265 h 677337"/>
              <a:gd name="connsiteX159" fmla="*/ 80943 w 364971"/>
              <a:gd name="connsiteY159" fmla="*/ 219080 h 677337"/>
              <a:gd name="connsiteX160" fmla="*/ 82197 w 364971"/>
              <a:gd name="connsiteY160" fmla="*/ 231470 h 677337"/>
              <a:gd name="connsiteX161" fmla="*/ 88233 w 364971"/>
              <a:gd name="connsiteY161" fmla="*/ 246377 h 677337"/>
              <a:gd name="connsiteX162" fmla="*/ 89729 w 364971"/>
              <a:gd name="connsiteY162" fmla="*/ 243079 h 677337"/>
              <a:gd name="connsiteX163" fmla="*/ 88469 w 364971"/>
              <a:gd name="connsiteY163" fmla="*/ 241382 h 677337"/>
              <a:gd name="connsiteX164" fmla="*/ 84079 w 364971"/>
              <a:gd name="connsiteY164" fmla="*/ 211026 h 677337"/>
              <a:gd name="connsiteX165" fmla="*/ 85960 w 364971"/>
              <a:gd name="connsiteY165" fmla="*/ 193060 h 677337"/>
              <a:gd name="connsiteX166" fmla="*/ 84706 w 364971"/>
              <a:gd name="connsiteY166" fmla="*/ 181290 h 677337"/>
              <a:gd name="connsiteX167" fmla="*/ 80943 w 364971"/>
              <a:gd name="connsiteY167" fmla="*/ 171997 h 677337"/>
              <a:gd name="connsiteX168" fmla="*/ 197340 w 364971"/>
              <a:gd name="connsiteY168" fmla="*/ 125716 h 677337"/>
              <a:gd name="connsiteX169" fmla="*/ 174408 w 364971"/>
              <a:gd name="connsiteY169" fmla="*/ 137206 h 677337"/>
              <a:gd name="connsiteX170" fmla="*/ 161392 w 364971"/>
              <a:gd name="connsiteY170" fmla="*/ 145068 h 677337"/>
              <a:gd name="connsiteX171" fmla="*/ 150236 w 364971"/>
              <a:gd name="connsiteY171" fmla="*/ 148092 h 677337"/>
              <a:gd name="connsiteX172" fmla="*/ 148663 w 364971"/>
              <a:gd name="connsiteY172" fmla="*/ 148092 h 677337"/>
              <a:gd name="connsiteX173" fmla="*/ 146883 w 364971"/>
              <a:gd name="connsiteY173" fmla="*/ 150875 h 677337"/>
              <a:gd name="connsiteX174" fmla="*/ 160773 w 364971"/>
              <a:gd name="connsiteY174" fmla="*/ 147487 h 677337"/>
              <a:gd name="connsiteX175" fmla="*/ 179986 w 364971"/>
              <a:gd name="connsiteY175" fmla="*/ 135392 h 677337"/>
              <a:gd name="connsiteX176" fmla="*/ 197959 w 364971"/>
              <a:gd name="connsiteY176" fmla="*/ 126925 h 677337"/>
              <a:gd name="connsiteX177" fmla="*/ 206017 w 364971"/>
              <a:gd name="connsiteY177" fmla="*/ 125716 h 677337"/>
              <a:gd name="connsiteX178" fmla="*/ 197340 w 364971"/>
              <a:gd name="connsiteY178" fmla="*/ 125716 h 677337"/>
              <a:gd name="connsiteX179" fmla="*/ 121904 w 364971"/>
              <a:gd name="connsiteY179" fmla="*/ 107556 h 677337"/>
              <a:gd name="connsiteX180" fmla="*/ 123721 w 364971"/>
              <a:gd name="connsiteY180" fmla="*/ 116714 h 677337"/>
              <a:gd name="connsiteX181" fmla="*/ 120692 w 364971"/>
              <a:gd name="connsiteY181" fmla="*/ 137474 h 677337"/>
              <a:gd name="connsiteX182" fmla="*/ 116452 w 364971"/>
              <a:gd name="connsiteY182" fmla="*/ 161287 h 677337"/>
              <a:gd name="connsiteX183" fmla="*/ 120251 w 364971"/>
              <a:gd name="connsiteY183" fmla="*/ 178245 h 677337"/>
              <a:gd name="connsiteX184" fmla="*/ 120908 w 364971"/>
              <a:gd name="connsiteY184" fmla="*/ 177038 h 677337"/>
              <a:gd name="connsiteX185" fmla="*/ 122547 w 364971"/>
              <a:gd name="connsiteY185" fmla="*/ 174026 h 677337"/>
              <a:gd name="connsiteX186" fmla="*/ 121298 w 364971"/>
              <a:gd name="connsiteY186" fmla="*/ 171666 h 677337"/>
              <a:gd name="connsiteX187" fmla="*/ 118875 w 364971"/>
              <a:gd name="connsiteY187" fmla="*/ 160065 h 677337"/>
              <a:gd name="connsiteX188" fmla="*/ 121298 w 364971"/>
              <a:gd name="connsiteY188" fmla="*/ 143580 h 677337"/>
              <a:gd name="connsiteX189" fmla="*/ 124932 w 364971"/>
              <a:gd name="connsiteY189" fmla="*/ 127705 h 677337"/>
              <a:gd name="connsiteX190" fmla="*/ 124932 w 364971"/>
              <a:gd name="connsiteY190" fmla="*/ 116104 h 677337"/>
              <a:gd name="connsiteX191" fmla="*/ 121904 w 364971"/>
              <a:gd name="connsiteY191" fmla="*/ 107556 h 677337"/>
              <a:gd name="connsiteX192" fmla="*/ 234893 w 364971"/>
              <a:gd name="connsiteY192" fmla="*/ 73933 h 677337"/>
              <a:gd name="connsiteX193" fmla="*/ 212691 w 364971"/>
              <a:gd name="connsiteY193" fmla="*/ 83141 h 677337"/>
              <a:gd name="connsiteX194" fmla="*/ 189256 w 364971"/>
              <a:gd name="connsiteY194" fmla="*/ 92348 h 677337"/>
              <a:gd name="connsiteX195" fmla="*/ 187052 w 364971"/>
              <a:gd name="connsiteY195" fmla="*/ 92074 h 677337"/>
              <a:gd name="connsiteX196" fmla="*/ 185338 w 364971"/>
              <a:gd name="connsiteY196" fmla="*/ 94336 h 677337"/>
              <a:gd name="connsiteX197" fmla="*/ 218242 w 364971"/>
              <a:gd name="connsiteY197" fmla="*/ 81913 h 677337"/>
              <a:gd name="connsiteX198" fmla="*/ 242911 w 364971"/>
              <a:gd name="connsiteY198" fmla="*/ 73933 h 677337"/>
              <a:gd name="connsiteX199" fmla="*/ 234893 w 364971"/>
              <a:gd name="connsiteY199" fmla="*/ 73933 h 677337"/>
              <a:gd name="connsiteX200" fmla="*/ 165863 w 364971"/>
              <a:gd name="connsiteY200" fmla="*/ 53145 h 677337"/>
              <a:gd name="connsiteX201" fmla="*/ 166482 w 364971"/>
              <a:gd name="connsiteY201" fmla="*/ 61763 h 677337"/>
              <a:gd name="connsiteX202" fmla="*/ 162152 w 364971"/>
              <a:gd name="connsiteY202" fmla="*/ 80845 h 677337"/>
              <a:gd name="connsiteX203" fmla="*/ 156586 w 364971"/>
              <a:gd name="connsiteY203" fmla="*/ 103006 h 677337"/>
              <a:gd name="connsiteX204" fmla="*/ 158238 w 364971"/>
              <a:gd name="connsiteY204" fmla="*/ 118906 h 677337"/>
              <a:gd name="connsiteX205" fmla="*/ 159048 w 364971"/>
              <a:gd name="connsiteY205" fmla="*/ 117845 h 677337"/>
              <a:gd name="connsiteX206" fmla="*/ 160763 w 364971"/>
              <a:gd name="connsiteY206" fmla="*/ 115553 h 677337"/>
              <a:gd name="connsiteX207" fmla="*/ 159678 w 364971"/>
              <a:gd name="connsiteY207" fmla="*/ 112855 h 677337"/>
              <a:gd name="connsiteX208" fmla="*/ 158441 w 364971"/>
              <a:gd name="connsiteY208" fmla="*/ 101774 h 677337"/>
              <a:gd name="connsiteX209" fmla="*/ 162152 w 364971"/>
              <a:gd name="connsiteY209" fmla="*/ 87001 h 677337"/>
              <a:gd name="connsiteX210" fmla="*/ 167719 w 364971"/>
              <a:gd name="connsiteY210" fmla="*/ 61147 h 677337"/>
              <a:gd name="connsiteX211" fmla="*/ 165863 w 364971"/>
              <a:gd name="connsiteY211" fmla="*/ 53145 h 677337"/>
              <a:gd name="connsiteX212" fmla="*/ 246179 w 364971"/>
              <a:gd name="connsiteY212" fmla="*/ 9656 h 677337"/>
              <a:gd name="connsiteX213" fmla="*/ 240603 w 364971"/>
              <a:gd name="connsiteY213" fmla="*/ 12715 h 677337"/>
              <a:gd name="connsiteX214" fmla="*/ 230691 w 364971"/>
              <a:gd name="connsiteY214" fmla="*/ 29235 h 677337"/>
              <a:gd name="connsiteX215" fmla="*/ 222852 w 364971"/>
              <a:gd name="connsiteY215" fmla="*/ 40849 h 677337"/>
              <a:gd name="connsiteX216" fmla="*/ 223162 w 364971"/>
              <a:gd name="connsiteY216" fmla="*/ 40818 h 677337"/>
              <a:gd name="connsiteX217" fmla="*/ 233169 w 364971"/>
              <a:gd name="connsiteY217" fmla="*/ 26176 h 677337"/>
              <a:gd name="connsiteX218" fmla="*/ 241223 w 364971"/>
              <a:gd name="connsiteY218" fmla="*/ 13939 h 677337"/>
              <a:gd name="connsiteX219" fmla="*/ 246179 w 364971"/>
              <a:gd name="connsiteY219" fmla="*/ 9656 h 677337"/>
              <a:gd name="connsiteX220" fmla="*/ 252142 w 364971"/>
              <a:gd name="connsiteY220" fmla="*/ 402 h 677337"/>
              <a:gd name="connsiteX221" fmla="*/ 263525 w 364971"/>
              <a:gd name="connsiteY221" fmla="*/ 4761 h 677337"/>
              <a:gd name="connsiteX222" fmla="*/ 252374 w 364971"/>
              <a:gd name="connsiteY222" fmla="*/ 24952 h 677337"/>
              <a:gd name="connsiteX223" fmla="*/ 236886 w 364971"/>
              <a:gd name="connsiteY223" fmla="*/ 43920 h 677337"/>
              <a:gd name="connsiteX224" fmla="*/ 224869 w 364971"/>
              <a:gd name="connsiteY224" fmla="*/ 47243 h 677337"/>
              <a:gd name="connsiteX225" fmla="*/ 224869 w 364971"/>
              <a:gd name="connsiteY225" fmla="*/ 47553 h 677337"/>
              <a:gd name="connsiteX226" fmla="*/ 218718 w 364971"/>
              <a:gd name="connsiteY226" fmla="*/ 53719 h 677337"/>
              <a:gd name="connsiteX227" fmla="*/ 202109 w 364971"/>
              <a:gd name="connsiteY227" fmla="*/ 72217 h 677337"/>
              <a:gd name="connsiteX228" fmla="*/ 193118 w 364971"/>
              <a:gd name="connsiteY228" fmla="*/ 84074 h 677337"/>
              <a:gd name="connsiteX229" fmla="*/ 194189 w 364971"/>
              <a:gd name="connsiteY229" fmla="*/ 83524 h 677337"/>
              <a:gd name="connsiteX230" fmla="*/ 203440 w 364971"/>
              <a:gd name="connsiteY230" fmla="*/ 74547 h 677337"/>
              <a:gd name="connsiteX231" fmla="*/ 224409 w 364971"/>
              <a:gd name="connsiteY231" fmla="*/ 61042 h 677337"/>
              <a:gd name="connsiteX232" fmla="*/ 255862 w 364971"/>
              <a:gd name="connsiteY232" fmla="*/ 69636 h 677337"/>
              <a:gd name="connsiteX233" fmla="*/ 265113 w 364971"/>
              <a:gd name="connsiteY233" fmla="*/ 81299 h 677337"/>
              <a:gd name="connsiteX234" fmla="*/ 240444 w 364971"/>
              <a:gd name="connsiteY234" fmla="*/ 93576 h 677337"/>
              <a:gd name="connsiteX235" fmla="*/ 225642 w 364971"/>
              <a:gd name="connsiteY235" fmla="*/ 104011 h 677337"/>
              <a:gd name="connsiteX236" fmla="*/ 209608 w 364971"/>
              <a:gd name="connsiteY236" fmla="*/ 102170 h 677337"/>
              <a:gd name="connsiteX237" fmla="*/ 190027 w 364971"/>
              <a:gd name="connsiteY237" fmla="*/ 96492 h 677337"/>
              <a:gd name="connsiteX238" fmla="*/ 184318 w 364971"/>
              <a:gd name="connsiteY238" fmla="*/ 95680 h 677337"/>
              <a:gd name="connsiteX239" fmla="*/ 178733 w 364971"/>
              <a:gd name="connsiteY239" fmla="*/ 103046 h 677337"/>
              <a:gd name="connsiteX240" fmla="*/ 171966 w 364971"/>
              <a:gd name="connsiteY240" fmla="*/ 112295 h 677337"/>
              <a:gd name="connsiteX241" fmla="*/ 165199 w 364971"/>
              <a:gd name="connsiteY241" fmla="*/ 122161 h 677337"/>
              <a:gd name="connsiteX242" fmla="*/ 157817 w 364971"/>
              <a:gd name="connsiteY242" fmla="*/ 133259 h 677337"/>
              <a:gd name="connsiteX243" fmla="*/ 153811 w 364971"/>
              <a:gd name="connsiteY243" fmla="*/ 139831 h 677337"/>
              <a:gd name="connsiteX244" fmla="*/ 155195 w 364971"/>
              <a:gd name="connsiteY244" fmla="*/ 139020 h 677337"/>
              <a:gd name="connsiteX245" fmla="*/ 159533 w 364971"/>
              <a:gd name="connsiteY245" fmla="*/ 133578 h 677337"/>
              <a:gd name="connsiteX246" fmla="*/ 163871 w 364971"/>
              <a:gd name="connsiteY246" fmla="*/ 128739 h 677337"/>
              <a:gd name="connsiteX247" fmla="*/ 185564 w 364971"/>
              <a:gd name="connsiteY247" fmla="*/ 113016 h 677337"/>
              <a:gd name="connsiteX248" fmla="*/ 205629 w 364971"/>
              <a:gd name="connsiteY248" fmla="*/ 113016 h 677337"/>
              <a:gd name="connsiteX249" fmla="*/ 219652 w 364971"/>
              <a:gd name="connsiteY249" fmla="*/ 120273 h 677337"/>
              <a:gd name="connsiteX250" fmla="*/ 230188 w 364971"/>
              <a:gd name="connsiteY250" fmla="*/ 131763 h 677337"/>
              <a:gd name="connsiteX251" fmla="*/ 213454 w 364971"/>
              <a:gd name="connsiteY251" fmla="*/ 134182 h 677337"/>
              <a:gd name="connsiteX252" fmla="*/ 208496 w 364971"/>
              <a:gd name="connsiteY252" fmla="*/ 139625 h 677337"/>
              <a:gd name="connsiteX253" fmla="*/ 204777 w 364971"/>
              <a:gd name="connsiteY253" fmla="*/ 145673 h 677337"/>
              <a:gd name="connsiteX254" fmla="*/ 173168 w 364971"/>
              <a:gd name="connsiteY254" fmla="*/ 156558 h 677337"/>
              <a:gd name="connsiteX255" fmla="*/ 151476 w 364971"/>
              <a:gd name="connsiteY255" fmla="*/ 152325 h 677337"/>
              <a:gd name="connsiteX256" fmla="*/ 146209 w 364971"/>
              <a:gd name="connsiteY256" fmla="*/ 151930 h 677337"/>
              <a:gd name="connsiteX257" fmla="*/ 135672 w 364971"/>
              <a:gd name="connsiteY257" fmla="*/ 168405 h 677337"/>
              <a:gd name="connsiteX258" fmla="*/ 128290 w 364971"/>
              <a:gd name="connsiteY258" fmla="*/ 181354 h 677337"/>
              <a:gd name="connsiteX259" fmla="*/ 124599 w 364971"/>
              <a:gd name="connsiteY259" fmla="*/ 188136 h 677337"/>
              <a:gd name="connsiteX260" fmla="*/ 120908 w 364971"/>
              <a:gd name="connsiteY260" fmla="*/ 194919 h 677337"/>
              <a:gd name="connsiteX261" fmla="*/ 117554 w 364971"/>
              <a:gd name="connsiteY261" fmla="*/ 202683 h 677337"/>
              <a:gd name="connsiteX262" fmla="*/ 119507 w 364971"/>
              <a:gd name="connsiteY262" fmla="*/ 201138 h 677337"/>
              <a:gd name="connsiteX263" fmla="*/ 127487 w 364971"/>
              <a:gd name="connsiteY263" fmla="*/ 189484 h 677337"/>
              <a:gd name="connsiteX264" fmla="*/ 134853 w 364971"/>
              <a:gd name="connsiteY264" fmla="*/ 178444 h 677337"/>
              <a:gd name="connsiteX265" fmla="*/ 140377 w 364971"/>
              <a:gd name="connsiteY265" fmla="*/ 174150 h 677337"/>
              <a:gd name="connsiteX266" fmla="*/ 148357 w 364971"/>
              <a:gd name="connsiteY266" fmla="*/ 170470 h 677337"/>
              <a:gd name="connsiteX267" fmla="*/ 169228 w 364971"/>
              <a:gd name="connsiteY267" fmla="*/ 168477 h 677337"/>
              <a:gd name="connsiteX268" fmla="*/ 184573 w 364971"/>
              <a:gd name="connsiteY268" fmla="*/ 174764 h 677337"/>
              <a:gd name="connsiteX269" fmla="*/ 193781 w 364971"/>
              <a:gd name="connsiteY269" fmla="*/ 182737 h 677337"/>
              <a:gd name="connsiteX270" fmla="*/ 196850 w 364971"/>
              <a:gd name="connsiteY270" fmla="*/ 186417 h 677337"/>
              <a:gd name="connsiteX271" fmla="*/ 179663 w 364971"/>
              <a:gd name="connsiteY271" fmla="*/ 190711 h 677337"/>
              <a:gd name="connsiteX272" fmla="*/ 175366 w 364971"/>
              <a:gd name="connsiteY272" fmla="*/ 196231 h 677337"/>
              <a:gd name="connsiteX273" fmla="*/ 172297 w 364971"/>
              <a:gd name="connsiteY273" fmla="*/ 202978 h 677337"/>
              <a:gd name="connsiteX274" fmla="*/ 166158 w 364971"/>
              <a:gd name="connsiteY274" fmla="*/ 211565 h 677337"/>
              <a:gd name="connsiteX275" fmla="*/ 158792 w 364971"/>
              <a:gd name="connsiteY275" fmla="*/ 216472 h 677337"/>
              <a:gd name="connsiteX276" fmla="*/ 140377 w 364971"/>
              <a:gd name="connsiteY276" fmla="*/ 217698 h 677337"/>
              <a:gd name="connsiteX277" fmla="*/ 117819 w 364971"/>
              <a:gd name="connsiteY277" fmla="*/ 215935 h 677337"/>
              <a:gd name="connsiteX278" fmla="*/ 111666 w 364971"/>
              <a:gd name="connsiteY278" fmla="*/ 216313 h 677337"/>
              <a:gd name="connsiteX279" fmla="*/ 95071 w 364971"/>
              <a:gd name="connsiteY279" fmla="*/ 254728 h 677337"/>
              <a:gd name="connsiteX280" fmla="*/ 92225 w 364971"/>
              <a:gd name="connsiteY280" fmla="*/ 265733 h 677337"/>
              <a:gd name="connsiteX281" fmla="*/ 96452 w 364971"/>
              <a:gd name="connsiteY281" fmla="*/ 256436 h 677337"/>
              <a:gd name="connsiteX282" fmla="*/ 115738 w 364971"/>
              <a:gd name="connsiteY282" fmla="*/ 233425 h 677337"/>
              <a:gd name="connsiteX283" fmla="*/ 137512 w 364971"/>
              <a:gd name="connsiteY283" fmla="*/ 228450 h 677337"/>
              <a:gd name="connsiteX284" fmla="*/ 154310 w 364971"/>
              <a:gd name="connsiteY284" fmla="*/ 233425 h 677337"/>
              <a:gd name="connsiteX285" fmla="*/ 169863 w 364971"/>
              <a:gd name="connsiteY285" fmla="*/ 243998 h 677337"/>
              <a:gd name="connsiteX286" fmla="*/ 158665 w 364971"/>
              <a:gd name="connsiteY286" fmla="*/ 245242 h 677337"/>
              <a:gd name="connsiteX287" fmla="*/ 152443 w 364971"/>
              <a:gd name="connsiteY287" fmla="*/ 249595 h 677337"/>
              <a:gd name="connsiteX288" fmla="*/ 148711 w 364971"/>
              <a:gd name="connsiteY288" fmla="*/ 255814 h 677337"/>
              <a:gd name="connsiteX289" fmla="*/ 146222 w 364971"/>
              <a:gd name="connsiteY289" fmla="*/ 263899 h 677337"/>
              <a:gd name="connsiteX290" fmla="*/ 141867 w 364971"/>
              <a:gd name="connsiteY290" fmla="*/ 273227 h 677337"/>
              <a:gd name="connsiteX291" fmla="*/ 135024 w 364971"/>
              <a:gd name="connsiteY291" fmla="*/ 278825 h 677337"/>
              <a:gd name="connsiteX292" fmla="*/ 116360 w 364971"/>
              <a:gd name="connsiteY292" fmla="*/ 283800 h 677337"/>
              <a:gd name="connsiteX293" fmla="*/ 92097 w 364971"/>
              <a:gd name="connsiteY293" fmla="*/ 286287 h 677337"/>
              <a:gd name="connsiteX294" fmla="*/ 87146 w 364971"/>
              <a:gd name="connsiteY294" fmla="*/ 287702 h 677337"/>
              <a:gd name="connsiteX295" fmla="*/ 87074 w 364971"/>
              <a:gd name="connsiteY295" fmla="*/ 288025 h 677337"/>
              <a:gd name="connsiteX296" fmla="*/ 85229 w 364971"/>
              <a:gd name="connsiteY296" fmla="*/ 296040 h 677337"/>
              <a:gd name="connsiteX297" fmla="*/ 83999 w 364971"/>
              <a:gd name="connsiteY297" fmla="*/ 300356 h 677337"/>
              <a:gd name="connsiteX298" fmla="*/ 82768 w 364971"/>
              <a:gd name="connsiteY298" fmla="*/ 304673 h 677337"/>
              <a:gd name="connsiteX299" fmla="*/ 80923 w 364971"/>
              <a:gd name="connsiteY299" fmla="*/ 313305 h 677337"/>
              <a:gd name="connsiteX300" fmla="*/ 80308 w 364971"/>
              <a:gd name="connsiteY300" fmla="*/ 321937 h 677337"/>
              <a:gd name="connsiteX301" fmla="*/ 80308 w 364971"/>
              <a:gd name="connsiteY301" fmla="*/ 339818 h 677337"/>
              <a:gd name="connsiteX302" fmla="*/ 80923 w 364971"/>
              <a:gd name="connsiteY302" fmla="*/ 348451 h 677337"/>
              <a:gd name="connsiteX303" fmla="*/ 81182 w 364971"/>
              <a:gd name="connsiteY303" fmla="*/ 350267 h 677337"/>
              <a:gd name="connsiteX304" fmla="*/ 81434 w 364971"/>
              <a:gd name="connsiteY304" fmla="*/ 349389 h 677337"/>
              <a:gd name="connsiteX305" fmla="*/ 82675 w 364971"/>
              <a:gd name="connsiteY305" fmla="*/ 341373 h 677337"/>
              <a:gd name="connsiteX306" fmla="*/ 83295 w 364971"/>
              <a:gd name="connsiteY306" fmla="*/ 333357 h 677337"/>
              <a:gd name="connsiteX307" fmla="*/ 83915 w 364971"/>
              <a:gd name="connsiteY307" fmla="*/ 326574 h 677337"/>
              <a:gd name="connsiteX308" fmla="*/ 85775 w 364971"/>
              <a:gd name="connsiteY308" fmla="*/ 319174 h 677337"/>
              <a:gd name="connsiteX309" fmla="*/ 95697 w 364971"/>
              <a:gd name="connsiteY309" fmla="*/ 305608 h 677337"/>
              <a:gd name="connsiteX310" fmla="*/ 106239 w 364971"/>
              <a:gd name="connsiteY310" fmla="*/ 298825 h 677337"/>
              <a:gd name="connsiteX311" fmla="*/ 116781 w 364971"/>
              <a:gd name="connsiteY311" fmla="*/ 295742 h 677337"/>
              <a:gd name="connsiteX312" fmla="*/ 135384 w 364971"/>
              <a:gd name="connsiteY312" fmla="*/ 296975 h 677337"/>
              <a:gd name="connsiteX313" fmla="*/ 148407 w 364971"/>
              <a:gd name="connsiteY313" fmla="*/ 301291 h 677337"/>
              <a:gd name="connsiteX314" fmla="*/ 153988 w 364971"/>
              <a:gd name="connsiteY314" fmla="*/ 303758 h 677337"/>
              <a:gd name="connsiteX315" fmla="*/ 137245 w 364971"/>
              <a:gd name="connsiteY315" fmla="*/ 313008 h 677337"/>
              <a:gd name="connsiteX316" fmla="*/ 135384 w 364971"/>
              <a:gd name="connsiteY316" fmla="*/ 319174 h 677337"/>
              <a:gd name="connsiteX317" fmla="*/ 135384 w 364971"/>
              <a:gd name="connsiteY317" fmla="*/ 326574 h 677337"/>
              <a:gd name="connsiteX318" fmla="*/ 134144 w 364971"/>
              <a:gd name="connsiteY318" fmla="*/ 335823 h 677337"/>
              <a:gd name="connsiteX319" fmla="*/ 131664 w 364971"/>
              <a:gd name="connsiteY319" fmla="*/ 339523 h 677337"/>
              <a:gd name="connsiteX320" fmla="*/ 129183 w 364971"/>
              <a:gd name="connsiteY320" fmla="*/ 343223 h 677337"/>
              <a:gd name="connsiteX321" fmla="*/ 121122 w 364971"/>
              <a:gd name="connsiteY321" fmla="*/ 348772 h 677337"/>
              <a:gd name="connsiteX322" fmla="*/ 111820 w 364971"/>
              <a:gd name="connsiteY322" fmla="*/ 353089 h 677337"/>
              <a:gd name="connsiteX323" fmla="*/ 88876 w 364971"/>
              <a:gd name="connsiteY323" fmla="*/ 364188 h 677337"/>
              <a:gd name="connsiteX324" fmla="*/ 84497 w 364971"/>
              <a:gd name="connsiteY324" fmla="*/ 367203 h 677337"/>
              <a:gd name="connsiteX325" fmla="*/ 90150 w 364971"/>
              <a:gd name="connsiteY325" fmla="*/ 391612 h 677337"/>
              <a:gd name="connsiteX326" fmla="*/ 96302 w 364971"/>
              <a:gd name="connsiteY326" fmla="*/ 407644 h 677337"/>
              <a:gd name="connsiteX327" fmla="*/ 101612 w 364971"/>
              <a:gd name="connsiteY327" fmla="*/ 419176 h 677337"/>
              <a:gd name="connsiteX328" fmla="*/ 99559 w 364971"/>
              <a:gd name="connsiteY328" fmla="*/ 412495 h 677337"/>
              <a:gd name="connsiteX329" fmla="*/ 96481 w 364971"/>
              <a:gd name="connsiteY329" fmla="*/ 405717 h 677337"/>
              <a:gd name="connsiteX330" fmla="*/ 95250 w 364971"/>
              <a:gd name="connsiteY330" fmla="*/ 397707 h 677337"/>
              <a:gd name="connsiteX331" fmla="*/ 95866 w 364971"/>
              <a:gd name="connsiteY331" fmla="*/ 389696 h 677337"/>
              <a:gd name="connsiteX332" fmla="*/ 98943 w 364971"/>
              <a:gd name="connsiteY332" fmla="*/ 380453 h 677337"/>
              <a:gd name="connsiteX333" fmla="*/ 106946 w 364971"/>
              <a:gd name="connsiteY333" fmla="*/ 369977 h 677337"/>
              <a:gd name="connsiteX334" fmla="*/ 116179 w 364971"/>
              <a:gd name="connsiteY334" fmla="*/ 363815 h 677337"/>
              <a:gd name="connsiteX335" fmla="*/ 135261 w 364971"/>
              <a:gd name="connsiteY335" fmla="*/ 357653 h 677337"/>
              <a:gd name="connsiteX336" fmla="*/ 150035 w 364971"/>
              <a:gd name="connsiteY336" fmla="*/ 357037 h 677337"/>
              <a:gd name="connsiteX337" fmla="*/ 155575 w 364971"/>
              <a:gd name="connsiteY337" fmla="*/ 357653 h 677337"/>
              <a:gd name="connsiteX338" fmla="*/ 146342 w 364971"/>
              <a:gd name="connsiteY338" fmla="*/ 363815 h 677337"/>
              <a:gd name="connsiteX339" fmla="*/ 143264 w 364971"/>
              <a:gd name="connsiteY339" fmla="*/ 370594 h 677337"/>
              <a:gd name="connsiteX340" fmla="*/ 143879 w 364971"/>
              <a:gd name="connsiteY340" fmla="*/ 376756 h 677337"/>
              <a:gd name="connsiteX341" fmla="*/ 145110 w 364971"/>
              <a:gd name="connsiteY341" fmla="*/ 379837 h 677337"/>
              <a:gd name="connsiteX342" fmla="*/ 146342 w 364971"/>
              <a:gd name="connsiteY342" fmla="*/ 382918 h 677337"/>
              <a:gd name="connsiteX343" fmla="*/ 148188 w 364971"/>
              <a:gd name="connsiteY343" fmla="*/ 387231 h 677337"/>
              <a:gd name="connsiteX344" fmla="*/ 148804 w 364971"/>
              <a:gd name="connsiteY344" fmla="*/ 392161 h 677337"/>
              <a:gd name="connsiteX345" fmla="*/ 147573 w 364971"/>
              <a:gd name="connsiteY345" fmla="*/ 400788 h 677337"/>
              <a:gd name="connsiteX346" fmla="*/ 135877 w 364971"/>
              <a:gd name="connsiteY346" fmla="*/ 418041 h 677337"/>
              <a:gd name="connsiteX347" fmla="*/ 118641 w 364971"/>
              <a:gd name="connsiteY347" fmla="*/ 439608 h 677337"/>
              <a:gd name="connsiteX348" fmla="*/ 115556 w 364971"/>
              <a:gd name="connsiteY348" fmla="*/ 445271 h 677337"/>
              <a:gd name="connsiteX349" fmla="*/ 120293 w 364971"/>
              <a:gd name="connsiteY349" fmla="*/ 453888 h 677337"/>
              <a:gd name="connsiteX350" fmla="*/ 143054 w 364971"/>
              <a:gd name="connsiteY350" fmla="*/ 480402 h 677337"/>
              <a:gd name="connsiteX351" fmla="*/ 155565 w 364971"/>
              <a:gd name="connsiteY351" fmla="*/ 491151 h 677337"/>
              <a:gd name="connsiteX352" fmla="*/ 149159 w 364971"/>
              <a:gd name="connsiteY352" fmla="*/ 483210 h 677337"/>
              <a:gd name="connsiteX353" fmla="*/ 138648 w 364971"/>
              <a:gd name="connsiteY353" fmla="*/ 470265 h 677337"/>
              <a:gd name="connsiteX354" fmla="*/ 134938 w 364971"/>
              <a:gd name="connsiteY354" fmla="*/ 451156 h 677337"/>
              <a:gd name="connsiteX355" fmla="*/ 136175 w 364971"/>
              <a:gd name="connsiteY355" fmla="*/ 444376 h 677337"/>
              <a:gd name="connsiteX356" fmla="*/ 138029 w 364971"/>
              <a:gd name="connsiteY356" fmla="*/ 437595 h 677337"/>
              <a:gd name="connsiteX357" fmla="*/ 144212 w 364971"/>
              <a:gd name="connsiteY357" fmla="*/ 427116 h 677337"/>
              <a:gd name="connsiteX358" fmla="*/ 159670 w 364971"/>
              <a:gd name="connsiteY358" fmla="*/ 412938 h 677337"/>
              <a:gd name="connsiteX359" fmla="*/ 173272 w 364971"/>
              <a:gd name="connsiteY359" fmla="*/ 405541 h 677337"/>
              <a:gd name="connsiteX360" fmla="*/ 179455 w 364971"/>
              <a:gd name="connsiteY360" fmla="*/ 403075 h 677337"/>
              <a:gd name="connsiteX361" fmla="*/ 173272 w 364971"/>
              <a:gd name="connsiteY361" fmla="*/ 422801 h 677337"/>
              <a:gd name="connsiteX362" fmla="*/ 175127 w 364971"/>
              <a:gd name="connsiteY362" fmla="*/ 425883 h 677337"/>
              <a:gd name="connsiteX363" fmla="*/ 177600 w 364971"/>
              <a:gd name="connsiteY363" fmla="*/ 428965 h 677337"/>
              <a:gd name="connsiteX364" fmla="*/ 183783 w 364971"/>
              <a:gd name="connsiteY364" fmla="*/ 434513 h 677337"/>
              <a:gd name="connsiteX365" fmla="*/ 187493 w 364971"/>
              <a:gd name="connsiteY365" fmla="*/ 438828 h 677337"/>
              <a:gd name="connsiteX366" fmla="*/ 190585 w 364971"/>
              <a:gd name="connsiteY366" fmla="*/ 443759 h 677337"/>
              <a:gd name="connsiteX367" fmla="*/ 193058 w 364971"/>
              <a:gd name="connsiteY367" fmla="*/ 454238 h 677337"/>
              <a:gd name="connsiteX368" fmla="*/ 188730 w 364971"/>
              <a:gd name="connsiteY368" fmla="*/ 476430 h 677337"/>
              <a:gd name="connsiteX369" fmla="*/ 178219 w 364971"/>
              <a:gd name="connsiteY369" fmla="*/ 504169 h 677337"/>
              <a:gd name="connsiteX370" fmla="*/ 177366 w 364971"/>
              <a:gd name="connsiteY370" fmla="*/ 509274 h 677337"/>
              <a:gd name="connsiteX371" fmla="*/ 194727 w 364971"/>
              <a:gd name="connsiteY371" fmla="*/ 522947 h 677337"/>
              <a:gd name="connsiteX372" fmla="*/ 219948 w 364971"/>
              <a:gd name="connsiteY372" fmla="*/ 543295 h 677337"/>
              <a:gd name="connsiteX373" fmla="*/ 237820 w 364971"/>
              <a:gd name="connsiteY373" fmla="*/ 555540 h 677337"/>
              <a:gd name="connsiteX374" fmla="*/ 223851 w 364971"/>
              <a:gd name="connsiteY374" fmla="*/ 543534 h 677337"/>
              <a:gd name="connsiteX375" fmla="*/ 201146 w 364971"/>
              <a:gd name="connsiteY375" fmla="*/ 512474 h 677337"/>
              <a:gd name="connsiteX376" fmla="*/ 213419 w 364971"/>
              <a:gd name="connsiteY376" fmla="*/ 464021 h 677337"/>
              <a:gd name="connsiteX377" fmla="*/ 225692 w 364971"/>
              <a:gd name="connsiteY377" fmla="*/ 452839 h 677337"/>
              <a:gd name="connsiteX378" fmla="*/ 231215 w 364971"/>
              <a:gd name="connsiteY378" fmla="*/ 449112 h 677337"/>
              <a:gd name="connsiteX379" fmla="*/ 229374 w 364971"/>
              <a:gd name="connsiteY379" fmla="*/ 462778 h 677337"/>
              <a:gd name="connsiteX380" fmla="*/ 233056 w 364971"/>
              <a:gd name="connsiteY380" fmla="*/ 472096 h 677337"/>
              <a:gd name="connsiteX381" fmla="*/ 248397 w 364971"/>
              <a:gd name="connsiteY381" fmla="*/ 484520 h 677337"/>
              <a:gd name="connsiteX382" fmla="*/ 264966 w 364971"/>
              <a:gd name="connsiteY382" fmla="*/ 530489 h 677337"/>
              <a:gd name="connsiteX383" fmla="*/ 258829 w 364971"/>
              <a:gd name="connsiteY383" fmla="*/ 560928 h 677337"/>
              <a:gd name="connsiteX384" fmla="*/ 257996 w 364971"/>
              <a:gd name="connsiteY384" fmla="*/ 569363 h 677337"/>
              <a:gd name="connsiteX385" fmla="*/ 268545 w 364971"/>
              <a:gd name="connsiteY385" fmla="*/ 576591 h 677337"/>
              <a:gd name="connsiteX386" fmla="*/ 311606 w 364971"/>
              <a:gd name="connsiteY386" fmla="*/ 603721 h 677337"/>
              <a:gd name="connsiteX387" fmla="*/ 328831 w 364971"/>
              <a:gd name="connsiteY387" fmla="*/ 616669 h 677337"/>
              <a:gd name="connsiteX388" fmla="*/ 336828 w 364971"/>
              <a:gd name="connsiteY388" fmla="*/ 622835 h 677337"/>
              <a:gd name="connsiteX389" fmla="*/ 343595 w 364971"/>
              <a:gd name="connsiteY389" fmla="*/ 629001 h 677337"/>
              <a:gd name="connsiteX390" fmla="*/ 349131 w 364971"/>
              <a:gd name="connsiteY390" fmla="*/ 635167 h 677337"/>
              <a:gd name="connsiteX391" fmla="*/ 354052 w 364971"/>
              <a:gd name="connsiteY391" fmla="*/ 641333 h 677337"/>
              <a:gd name="connsiteX392" fmla="*/ 357743 w 364971"/>
              <a:gd name="connsiteY392" fmla="*/ 646882 h 677337"/>
              <a:gd name="connsiteX393" fmla="*/ 360204 w 364971"/>
              <a:gd name="connsiteY393" fmla="*/ 651815 h 677337"/>
              <a:gd name="connsiteX394" fmla="*/ 361434 w 364971"/>
              <a:gd name="connsiteY394" fmla="*/ 653665 h 677337"/>
              <a:gd name="connsiteX395" fmla="*/ 362049 w 364971"/>
              <a:gd name="connsiteY395" fmla="*/ 655515 h 677337"/>
              <a:gd name="connsiteX396" fmla="*/ 363280 w 364971"/>
              <a:gd name="connsiteY396" fmla="*/ 658598 h 677337"/>
              <a:gd name="connsiteX397" fmla="*/ 364510 w 364971"/>
              <a:gd name="connsiteY397" fmla="*/ 660447 h 677337"/>
              <a:gd name="connsiteX398" fmla="*/ 364510 w 364971"/>
              <a:gd name="connsiteY398" fmla="*/ 661064 h 677337"/>
              <a:gd name="connsiteX399" fmla="*/ 364510 w 364971"/>
              <a:gd name="connsiteY399" fmla="*/ 665997 h 677337"/>
              <a:gd name="connsiteX400" fmla="*/ 362664 w 364971"/>
              <a:gd name="connsiteY400" fmla="*/ 670930 h 677337"/>
              <a:gd name="connsiteX401" fmla="*/ 354667 w 364971"/>
              <a:gd name="connsiteY401" fmla="*/ 677095 h 677337"/>
              <a:gd name="connsiteX402" fmla="*/ 346670 w 364971"/>
              <a:gd name="connsiteY402" fmla="*/ 675862 h 677337"/>
              <a:gd name="connsiteX403" fmla="*/ 341749 w 364971"/>
              <a:gd name="connsiteY403" fmla="*/ 670313 h 677337"/>
              <a:gd name="connsiteX404" fmla="*/ 341749 w 364971"/>
              <a:gd name="connsiteY404" fmla="*/ 669696 h 677337"/>
              <a:gd name="connsiteX405" fmla="*/ 341134 w 364971"/>
              <a:gd name="connsiteY405" fmla="*/ 668463 h 677337"/>
              <a:gd name="connsiteX406" fmla="*/ 339904 w 364971"/>
              <a:gd name="connsiteY406" fmla="*/ 665997 h 677337"/>
              <a:gd name="connsiteX407" fmla="*/ 338673 w 364971"/>
              <a:gd name="connsiteY407" fmla="*/ 662914 h 677337"/>
              <a:gd name="connsiteX408" fmla="*/ 336828 w 364971"/>
              <a:gd name="connsiteY408" fmla="*/ 659214 h 677337"/>
              <a:gd name="connsiteX409" fmla="*/ 334367 w 364971"/>
              <a:gd name="connsiteY409" fmla="*/ 654898 h 677337"/>
              <a:gd name="connsiteX410" fmla="*/ 330676 w 364971"/>
              <a:gd name="connsiteY410" fmla="*/ 649965 h 677337"/>
              <a:gd name="connsiteX411" fmla="*/ 326370 w 364971"/>
              <a:gd name="connsiteY411" fmla="*/ 644416 h 677337"/>
              <a:gd name="connsiteX412" fmla="*/ 321449 w 364971"/>
              <a:gd name="connsiteY412" fmla="*/ 638867 h 677337"/>
              <a:gd name="connsiteX413" fmla="*/ 315297 w 364971"/>
              <a:gd name="connsiteY413" fmla="*/ 632084 h 677337"/>
              <a:gd name="connsiteX414" fmla="*/ 299918 w 364971"/>
              <a:gd name="connsiteY414" fmla="*/ 618519 h 677337"/>
              <a:gd name="connsiteX415" fmla="*/ 290133 w 364971"/>
              <a:gd name="connsiteY415" fmla="*/ 611163 h 677337"/>
              <a:gd name="connsiteX416" fmla="*/ 285593 w 364971"/>
              <a:gd name="connsiteY416" fmla="*/ 613185 h 677337"/>
              <a:gd name="connsiteX417" fmla="*/ 258656 w 364971"/>
              <a:gd name="connsiteY417" fmla="*/ 631595 h 677337"/>
              <a:gd name="connsiteX418" fmla="*/ 208454 w 364971"/>
              <a:gd name="connsiteY418" fmla="*/ 632209 h 677337"/>
              <a:gd name="connsiteX419" fmla="*/ 161925 w 364971"/>
              <a:gd name="connsiteY419" fmla="*/ 622390 h 677337"/>
              <a:gd name="connsiteX420" fmla="*/ 171108 w 364971"/>
              <a:gd name="connsiteY420" fmla="*/ 600299 h 677337"/>
              <a:gd name="connsiteX421" fmla="*/ 217025 w 364971"/>
              <a:gd name="connsiteY421" fmla="*/ 575752 h 677337"/>
              <a:gd name="connsiteX422" fmla="*/ 255595 w 364971"/>
              <a:gd name="connsiteY422" fmla="*/ 586798 h 677337"/>
              <a:gd name="connsiteX423" fmla="*/ 262794 w 364971"/>
              <a:gd name="connsiteY423" fmla="*/ 590611 h 677337"/>
              <a:gd name="connsiteX424" fmla="*/ 260548 w 364971"/>
              <a:gd name="connsiteY424" fmla="*/ 588923 h 677337"/>
              <a:gd name="connsiteX425" fmla="*/ 211336 w 364971"/>
              <a:gd name="connsiteY425" fmla="*/ 555626 h 677337"/>
              <a:gd name="connsiteX426" fmla="*/ 206468 w 364971"/>
              <a:gd name="connsiteY426" fmla="*/ 552482 h 677337"/>
              <a:gd name="connsiteX427" fmla="*/ 200514 w 364971"/>
              <a:gd name="connsiteY427" fmla="*/ 555304 h 677337"/>
              <a:gd name="connsiteX428" fmla="*/ 174870 w 364971"/>
              <a:gd name="connsiteY428" fmla="*/ 571293 h 677337"/>
              <a:gd name="connsiteX429" fmla="*/ 151057 w 364971"/>
              <a:gd name="connsiteY429" fmla="*/ 579288 h 677337"/>
              <a:gd name="connsiteX430" fmla="*/ 123581 w 364971"/>
              <a:gd name="connsiteY430" fmla="*/ 565758 h 677337"/>
              <a:gd name="connsiteX431" fmla="*/ 114423 w 364971"/>
              <a:gd name="connsiteY431" fmla="*/ 557149 h 677337"/>
              <a:gd name="connsiteX432" fmla="*/ 105264 w 364971"/>
              <a:gd name="connsiteY432" fmla="*/ 549769 h 677337"/>
              <a:gd name="connsiteX433" fmla="*/ 77788 w 364971"/>
              <a:gd name="connsiteY433" fmla="*/ 546079 h 677337"/>
              <a:gd name="connsiteX434" fmla="*/ 80841 w 364971"/>
              <a:gd name="connsiteY434" fmla="*/ 539929 h 677337"/>
              <a:gd name="connsiteX435" fmla="*/ 90000 w 364971"/>
              <a:gd name="connsiteY435" fmla="*/ 527015 h 677337"/>
              <a:gd name="connsiteX436" fmla="*/ 137625 w 364971"/>
              <a:gd name="connsiteY436" fmla="*/ 512870 h 677337"/>
              <a:gd name="connsiteX437" fmla="*/ 173038 w 364971"/>
              <a:gd name="connsiteY437" fmla="*/ 528860 h 677337"/>
              <a:gd name="connsiteX438" fmla="*/ 173970 w 364971"/>
              <a:gd name="connsiteY438" fmla="*/ 529426 h 677337"/>
              <a:gd name="connsiteX439" fmla="*/ 157817 w 364971"/>
              <a:gd name="connsiteY439" fmla="*/ 515548 h 677337"/>
              <a:gd name="connsiteX440" fmla="*/ 133356 w 364971"/>
              <a:gd name="connsiteY440" fmla="*/ 489803 h 677337"/>
              <a:gd name="connsiteX441" fmla="*/ 126176 w 364971"/>
              <a:gd name="connsiteY441" fmla="*/ 491495 h 677337"/>
              <a:gd name="connsiteX442" fmla="*/ 98511 w 364971"/>
              <a:gd name="connsiteY442" fmla="*/ 500909 h 677337"/>
              <a:gd name="connsiteX443" fmla="*/ 74535 w 364971"/>
              <a:gd name="connsiteY443" fmla="*/ 501537 h 677337"/>
              <a:gd name="connsiteX444" fmla="*/ 62240 w 364971"/>
              <a:gd name="connsiteY444" fmla="*/ 494006 h 677337"/>
              <a:gd name="connsiteX445" fmla="*/ 56092 w 364971"/>
              <a:gd name="connsiteY445" fmla="*/ 487729 h 677337"/>
              <a:gd name="connsiteX446" fmla="*/ 51174 w 364971"/>
              <a:gd name="connsiteY446" fmla="*/ 479570 h 677337"/>
              <a:gd name="connsiteX447" fmla="*/ 45026 w 364971"/>
              <a:gd name="connsiteY447" fmla="*/ 467645 h 677337"/>
              <a:gd name="connsiteX448" fmla="*/ 41338 w 364971"/>
              <a:gd name="connsiteY448" fmla="*/ 461997 h 677337"/>
              <a:gd name="connsiteX449" fmla="*/ 37649 w 364971"/>
              <a:gd name="connsiteY449" fmla="*/ 456976 h 677337"/>
              <a:gd name="connsiteX450" fmla="*/ 14288 w 364971"/>
              <a:gd name="connsiteY450" fmla="*/ 441913 h 677337"/>
              <a:gd name="connsiteX451" fmla="*/ 18591 w 364971"/>
              <a:gd name="connsiteY451" fmla="*/ 436892 h 677337"/>
              <a:gd name="connsiteX452" fmla="*/ 31502 w 364971"/>
              <a:gd name="connsiteY452" fmla="*/ 428733 h 677337"/>
              <a:gd name="connsiteX453" fmla="*/ 51712 w 364971"/>
              <a:gd name="connsiteY453" fmla="*/ 425673 h 677337"/>
              <a:gd name="connsiteX454" fmla="*/ 78839 w 364971"/>
              <a:gd name="connsiteY454" fmla="*/ 434382 h 677337"/>
              <a:gd name="connsiteX455" fmla="*/ 95438 w 364971"/>
              <a:gd name="connsiteY455" fmla="*/ 446306 h 677337"/>
              <a:gd name="connsiteX456" fmla="*/ 106503 w 364971"/>
              <a:gd name="connsiteY456" fmla="*/ 459486 h 677337"/>
              <a:gd name="connsiteX457" fmla="*/ 118799 w 364971"/>
              <a:gd name="connsiteY457" fmla="*/ 473294 h 677337"/>
              <a:gd name="connsiteX458" fmla="*/ 120105 w 364971"/>
              <a:gd name="connsiteY458" fmla="*/ 474094 h 677337"/>
              <a:gd name="connsiteX459" fmla="*/ 109835 w 364971"/>
              <a:gd name="connsiteY459" fmla="*/ 461904 h 677337"/>
              <a:gd name="connsiteX460" fmla="*/ 88920 w 364971"/>
              <a:gd name="connsiteY460" fmla="*/ 431074 h 677337"/>
              <a:gd name="connsiteX461" fmla="*/ 80923 w 364971"/>
              <a:gd name="connsiteY461" fmla="*/ 413810 h 677337"/>
              <a:gd name="connsiteX462" fmla="*/ 80354 w 364971"/>
              <a:gd name="connsiteY462" fmla="*/ 411972 h 677337"/>
              <a:gd name="connsiteX463" fmla="*/ 76729 w 364971"/>
              <a:gd name="connsiteY463" fmla="*/ 411364 h 677337"/>
              <a:gd name="connsiteX464" fmla="*/ 49721 w 364971"/>
              <a:gd name="connsiteY464" fmla="*/ 408892 h 677337"/>
              <a:gd name="connsiteX465" fmla="*/ 28236 w 364971"/>
              <a:gd name="connsiteY465" fmla="*/ 399623 h 677337"/>
              <a:gd name="connsiteX466" fmla="*/ 20257 w 364971"/>
              <a:gd name="connsiteY466" fmla="*/ 387882 h 677337"/>
              <a:gd name="connsiteX467" fmla="*/ 16573 w 364971"/>
              <a:gd name="connsiteY467" fmla="*/ 370579 h 677337"/>
              <a:gd name="connsiteX468" fmla="*/ 15960 w 364971"/>
              <a:gd name="connsiteY468" fmla="*/ 357602 h 677337"/>
              <a:gd name="connsiteX469" fmla="*/ 14732 w 364971"/>
              <a:gd name="connsiteY469" fmla="*/ 345861 h 677337"/>
              <a:gd name="connsiteX470" fmla="*/ 9821 w 364971"/>
              <a:gd name="connsiteY470" fmla="*/ 335356 h 677337"/>
              <a:gd name="connsiteX471" fmla="*/ 0 w 364971"/>
              <a:gd name="connsiteY471" fmla="*/ 324851 h 677337"/>
              <a:gd name="connsiteX472" fmla="*/ 5525 w 364971"/>
              <a:gd name="connsiteY472" fmla="*/ 322379 h 677337"/>
              <a:gd name="connsiteX473" fmla="*/ 19643 w 364971"/>
              <a:gd name="connsiteY473" fmla="*/ 320525 h 677337"/>
              <a:gd name="connsiteX474" fmla="*/ 38671 w 364971"/>
              <a:gd name="connsiteY474" fmla="*/ 326087 h 677337"/>
              <a:gd name="connsiteX475" fmla="*/ 48493 w 364971"/>
              <a:gd name="connsiteY475" fmla="*/ 333502 h 677337"/>
              <a:gd name="connsiteX476" fmla="*/ 57700 w 364971"/>
              <a:gd name="connsiteY476" fmla="*/ 344007 h 677337"/>
              <a:gd name="connsiteX477" fmla="*/ 63839 w 364971"/>
              <a:gd name="connsiteY477" fmla="*/ 352659 h 677337"/>
              <a:gd name="connsiteX478" fmla="*/ 67522 w 364971"/>
              <a:gd name="connsiteY478" fmla="*/ 360692 h 677337"/>
              <a:gd name="connsiteX479" fmla="*/ 71205 w 364971"/>
              <a:gd name="connsiteY479" fmla="*/ 376141 h 677337"/>
              <a:gd name="connsiteX480" fmla="*/ 73652 w 364971"/>
              <a:gd name="connsiteY480" fmla="*/ 384148 h 677337"/>
              <a:gd name="connsiteX481" fmla="*/ 69850 w 364971"/>
              <a:gd name="connsiteY481" fmla="*/ 358316 h 677337"/>
              <a:gd name="connsiteX482" fmla="*/ 69850 w 364971"/>
              <a:gd name="connsiteY482" fmla="*/ 354000 h 677337"/>
              <a:gd name="connsiteX483" fmla="*/ 69850 w 364971"/>
              <a:gd name="connsiteY483" fmla="*/ 349067 h 677337"/>
              <a:gd name="connsiteX484" fmla="*/ 69850 w 364971"/>
              <a:gd name="connsiteY484" fmla="*/ 339818 h 677337"/>
              <a:gd name="connsiteX485" fmla="*/ 70703 w 364971"/>
              <a:gd name="connsiteY485" fmla="*/ 326983 h 677337"/>
              <a:gd name="connsiteX486" fmla="*/ 65017 w 364971"/>
              <a:gd name="connsiteY486" fmla="*/ 323520 h 677337"/>
              <a:gd name="connsiteX487" fmla="*/ 41918 w 364971"/>
              <a:gd name="connsiteY487" fmla="*/ 311162 h 677337"/>
              <a:gd name="connsiteX488" fmla="*/ 26935 w 364971"/>
              <a:gd name="connsiteY488" fmla="*/ 295715 h 677337"/>
              <a:gd name="connsiteX489" fmla="*/ 24437 w 364971"/>
              <a:gd name="connsiteY489" fmla="*/ 290154 h 677337"/>
              <a:gd name="connsiteX490" fmla="*/ 23813 w 364971"/>
              <a:gd name="connsiteY490" fmla="*/ 283357 h 677337"/>
              <a:gd name="connsiteX491" fmla="*/ 26310 w 364971"/>
              <a:gd name="connsiteY491" fmla="*/ 268528 h 677337"/>
              <a:gd name="connsiteX492" fmla="*/ 23813 w 364971"/>
              <a:gd name="connsiteY492" fmla="*/ 226511 h 677337"/>
              <a:gd name="connsiteX493" fmla="*/ 29510 w 364971"/>
              <a:gd name="connsiteY493" fmla="*/ 226356 h 677337"/>
              <a:gd name="connsiteX494" fmla="*/ 43166 w 364971"/>
              <a:gd name="connsiteY494" fmla="*/ 228982 h 677337"/>
              <a:gd name="connsiteX495" fmla="*/ 58774 w 364971"/>
              <a:gd name="connsiteY495" fmla="*/ 238251 h 677337"/>
              <a:gd name="connsiteX496" fmla="*/ 71260 w 364971"/>
              <a:gd name="connsiteY496" fmla="*/ 259259 h 677337"/>
              <a:gd name="connsiteX497" fmla="*/ 75006 w 364971"/>
              <a:gd name="connsiteY497" fmla="*/ 276560 h 677337"/>
              <a:gd name="connsiteX498" fmla="*/ 74382 w 364971"/>
              <a:gd name="connsiteY498" fmla="*/ 283975 h 677337"/>
              <a:gd name="connsiteX499" fmla="*/ 73133 w 364971"/>
              <a:gd name="connsiteY499" fmla="*/ 291390 h 677337"/>
              <a:gd name="connsiteX500" fmla="*/ 71884 w 364971"/>
              <a:gd name="connsiteY500" fmla="*/ 299422 h 677337"/>
              <a:gd name="connsiteX501" fmla="*/ 72454 w 364971"/>
              <a:gd name="connsiteY501" fmla="*/ 306749 h 677337"/>
              <a:gd name="connsiteX502" fmla="*/ 72926 w 364971"/>
              <a:gd name="connsiteY502" fmla="*/ 303439 h 677337"/>
              <a:gd name="connsiteX503" fmla="*/ 72926 w 364971"/>
              <a:gd name="connsiteY503" fmla="*/ 298507 h 677337"/>
              <a:gd name="connsiteX504" fmla="*/ 73541 w 364971"/>
              <a:gd name="connsiteY504" fmla="*/ 294190 h 677337"/>
              <a:gd name="connsiteX505" fmla="*/ 74771 w 364971"/>
              <a:gd name="connsiteY505" fmla="*/ 284942 h 677337"/>
              <a:gd name="connsiteX506" fmla="*/ 79693 w 364971"/>
              <a:gd name="connsiteY506" fmla="*/ 267677 h 677337"/>
              <a:gd name="connsiteX507" fmla="*/ 85844 w 364971"/>
              <a:gd name="connsiteY507" fmla="*/ 251645 h 677337"/>
              <a:gd name="connsiteX508" fmla="*/ 87642 w 364971"/>
              <a:gd name="connsiteY508" fmla="*/ 247680 h 677337"/>
              <a:gd name="connsiteX509" fmla="*/ 83687 w 364971"/>
              <a:gd name="connsiteY509" fmla="*/ 243163 h 677337"/>
              <a:gd name="connsiteX510" fmla="*/ 65891 w 364971"/>
              <a:gd name="connsiteY510" fmla="*/ 226514 h 677337"/>
              <a:gd name="connsiteX511" fmla="*/ 55229 w 364971"/>
              <a:gd name="connsiteY511" fmla="*/ 209787 h 677337"/>
              <a:gd name="connsiteX512" fmla="*/ 55229 w 364971"/>
              <a:gd name="connsiteY512" fmla="*/ 198636 h 677337"/>
              <a:gd name="connsiteX513" fmla="*/ 59619 w 364971"/>
              <a:gd name="connsiteY513" fmla="*/ 186246 h 677337"/>
              <a:gd name="connsiteX514" fmla="*/ 67773 w 364971"/>
              <a:gd name="connsiteY514" fmla="*/ 169519 h 677337"/>
              <a:gd name="connsiteX515" fmla="*/ 64010 w 364971"/>
              <a:gd name="connsiteY515" fmla="*/ 149075 h 677337"/>
              <a:gd name="connsiteX516" fmla="*/ 81570 w 364971"/>
              <a:gd name="connsiteY516" fmla="*/ 154651 h 677337"/>
              <a:gd name="connsiteX517" fmla="*/ 94740 w 364971"/>
              <a:gd name="connsiteY517" fmla="*/ 165802 h 677337"/>
              <a:gd name="connsiteX518" fmla="*/ 99758 w 364971"/>
              <a:gd name="connsiteY518" fmla="*/ 175095 h 677337"/>
              <a:gd name="connsiteX519" fmla="*/ 103521 w 364971"/>
              <a:gd name="connsiteY519" fmla="*/ 186865 h 677337"/>
              <a:gd name="connsiteX520" fmla="*/ 103521 w 364971"/>
              <a:gd name="connsiteY520" fmla="*/ 202973 h 677337"/>
              <a:gd name="connsiteX521" fmla="*/ 98503 w 364971"/>
              <a:gd name="connsiteY521" fmla="*/ 216602 h 677337"/>
              <a:gd name="connsiteX522" fmla="*/ 94113 w 364971"/>
              <a:gd name="connsiteY522" fmla="*/ 230851 h 677337"/>
              <a:gd name="connsiteX523" fmla="*/ 94255 w 364971"/>
              <a:gd name="connsiteY523" fmla="*/ 233097 h 677337"/>
              <a:gd name="connsiteX524" fmla="*/ 113526 w 364971"/>
              <a:gd name="connsiteY524" fmla="*/ 190603 h 677337"/>
              <a:gd name="connsiteX525" fmla="*/ 117217 w 364971"/>
              <a:gd name="connsiteY525" fmla="*/ 183820 h 677337"/>
              <a:gd name="connsiteX526" fmla="*/ 119908 w 364971"/>
              <a:gd name="connsiteY526" fmla="*/ 178874 h 677337"/>
              <a:gd name="connsiteX527" fmla="*/ 116452 w 364971"/>
              <a:gd name="connsiteY527" fmla="*/ 172964 h 677337"/>
              <a:gd name="connsiteX528" fmla="*/ 103125 w 364971"/>
              <a:gd name="connsiteY528" fmla="*/ 155181 h 677337"/>
              <a:gd name="connsiteX529" fmla="*/ 95250 w 364971"/>
              <a:gd name="connsiteY529" fmla="*/ 138695 h 677337"/>
              <a:gd name="connsiteX530" fmla="*/ 101913 w 364971"/>
              <a:gd name="connsiteY530" fmla="*/ 117936 h 677337"/>
              <a:gd name="connsiteX531" fmla="*/ 109183 w 364971"/>
              <a:gd name="connsiteY531" fmla="*/ 85575 h 677337"/>
              <a:gd name="connsiteX532" fmla="*/ 124327 w 364971"/>
              <a:gd name="connsiteY532" fmla="*/ 92291 h 677337"/>
              <a:gd name="connsiteX533" fmla="*/ 141288 w 364971"/>
              <a:gd name="connsiteY533" fmla="*/ 123431 h 677337"/>
              <a:gd name="connsiteX534" fmla="*/ 139471 w 364971"/>
              <a:gd name="connsiteY534" fmla="*/ 138695 h 677337"/>
              <a:gd name="connsiteX535" fmla="*/ 133413 w 364971"/>
              <a:gd name="connsiteY535" fmla="*/ 150296 h 677337"/>
              <a:gd name="connsiteX536" fmla="*/ 127355 w 364971"/>
              <a:gd name="connsiteY536" fmla="*/ 163118 h 677337"/>
              <a:gd name="connsiteX537" fmla="*/ 127193 w 364971"/>
              <a:gd name="connsiteY537" fmla="*/ 165489 h 677337"/>
              <a:gd name="connsiteX538" fmla="*/ 128290 w 364971"/>
              <a:gd name="connsiteY538" fmla="*/ 163473 h 677337"/>
              <a:gd name="connsiteX539" fmla="*/ 143669 w 364971"/>
              <a:gd name="connsiteY539" fmla="*/ 139425 h 677337"/>
              <a:gd name="connsiteX540" fmla="*/ 151051 w 364971"/>
              <a:gd name="connsiteY540" fmla="*/ 128327 h 677337"/>
              <a:gd name="connsiteX541" fmla="*/ 157791 w 364971"/>
              <a:gd name="connsiteY541" fmla="*/ 119492 h 677337"/>
              <a:gd name="connsiteX542" fmla="*/ 154962 w 364971"/>
              <a:gd name="connsiteY542" fmla="*/ 113547 h 677337"/>
              <a:gd name="connsiteX543" fmla="*/ 143597 w 364971"/>
              <a:gd name="connsiteY543" fmla="*/ 95619 h 677337"/>
              <a:gd name="connsiteX544" fmla="*/ 145453 w 364971"/>
              <a:gd name="connsiteY544" fmla="*/ 61147 h 677337"/>
              <a:gd name="connsiteX545" fmla="*/ 154112 w 364971"/>
              <a:gd name="connsiteY545" fmla="*/ 31600 h 677337"/>
              <a:gd name="connsiteX546" fmla="*/ 168337 w 364971"/>
              <a:gd name="connsiteY546" fmla="*/ 38371 h 677337"/>
              <a:gd name="connsiteX547" fmla="*/ 182563 w 364971"/>
              <a:gd name="connsiteY547" fmla="*/ 69150 h 677337"/>
              <a:gd name="connsiteX548" fmla="*/ 173285 w 364971"/>
              <a:gd name="connsiteY548" fmla="*/ 94388 h 677337"/>
              <a:gd name="connsiteX549" fmla="*/ 166482 w 364971"/>
              <a:gd name="connsiteY549" fmla="*/ 105468 h 677337"/>
              <a:gd name="connsiteX550" fmla="*/ 165877 w 364971"/>
              <a:gd name="connsiteY550" fmla="*/ 108718 h 677337"/>
              <a:gd name="connsiteX551" fmla="*/ 166430 w 364971"/>
              <a:gd name="connsiteY551" fmla="*/ 107979 h 677337"/>
              <a:gd name="connsiteX552" fmla="*/ 173196 w 364971"/>
              <a:gd name="connsiteY552" fmla="*/ 98730 h 677337"/>
              <a:gd name="connsiteX553" fmla="*/ 197187 w 364971"/>
              <a:gd name="connsiteY553" fmla="*/ 68517 h 677337"/>
              <a:gd name="connsiteX554" fmla="*/ 212566 w 364971"/>
              <a:gd name="connsiteY554" fmla="*/ 48786 h 677337"/>
              <a:gd name="connsiteX555" fmla="*/ 212957 w 364971"/>
              <a:gd name="connsiteY555" fmla="*/ 48199 h 677337"/>
              <a:gd name="connsiteX556" fmla="*/ 220779 w 364971"/>
              <a:gd name="connsiteY556" fmla="*/ 27400 h 677337"/>
              <a:gd name="connsiteX557" fmla="*/ 228213 w 364971"/>
              <a:gd name="connsiteY557" fmla="*/ 8432 h 677337"/>
              <a:gd name="connsiteX558" fmla="*/ 252142 w 364971"/>
              <a:gd name="connsiteY558" fmla="*/ 402 h 677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</a:cxnLst>
            <a:rect l="l" t="t" r="r" b="b"/>
            <a:pathLst>
              <a:path w="364971" h="677337">
                <a:moveTo>
                  <a:pt x="206617" y="599685"/>
                </a:moveTo>
                <a:cubicBezTo>
                  <a:pt x="198046" y="600912"/>
                  <a:pt x="194373" y="603367"/>
                  <a:pt x="194373" y="603367"/>
                </a:cubicBezTo>
                <a:cubicBezTo>
                  <a:pt x="194373" y="603367"/>
                  <a:pt x="213964" y="597230"/>
                  <a:pt x="236616" y="605208"/>
                </a:cubicBezTo>
                <a:cubicBezTo>
                  <a:pt x="249778" y="609810"/>
                  <a:pt x="260339" y="611651"/>
                  <a:pt x="269829" y="611805"/>
                </a:cubicBezTo>
                <a:lnTo>
                  <a:pt x="287831" y="609433"/>
                </a:lnTo>
                <a:lnTo>
                  <a:pt x="283809" y="606409"/>
                </a:lnTo>
                <a:lnTo>
                  <a:pt x="245187" y="604594"/>
                </a:lnTo>
                <a:cubicBezTo>
                  <a:pt x="227433" y="598458"/>
                  <a:pt x="214576" y="598458"/>
                  <a:pt x="206617" y="599685"/>
                </a:cubicBezTo>
                <a:close/>
                <a:moveTo>
                  <a:pt x="124803" y="533779"/>
                </a:moveTo>
                <a:cubicBezTo>
                  <a:pt x="116254" y="533164"/>
                  <a:pt x="111980" y="535009"/>
                  <a:pt x="111980" y="535009"/>
                </a:cubicBezTo>
                <a:cubicBezTo>
                  <a:pt x="111980" y="535009"/>
                  <a:pt x="117476" y="535009"/>
                  <a:pt x="124803" y="535624"/>
                </a:cubicBezTo>
                <a:cubicBezTo>
                  <a:pt x="128466" y="536239"/>
                  <a:pt x="133351" y="536854"/>
                  <a:pt x="138235" y="538084"/>
                </a:cubicBezTo>
                <a:cubicBezTo>
                  <a:pt x="143120" y="539314"/>
                  <a:pt x="148005" y="541159"/>
                  <a:pt x="153500" y="544234"/>
                </a:cubicBezTo>
                <a:cubicBezTo>
                  <a:pt x="166322" y="550384"/>
                  <a:pt x="176091" y="552844"/>
                  <a:pt x="185250" y="553459"/>
                </a:cubicBezTo>
                <a:lnTo>
                  <a:pt x="204422" y="551160"/>
                </a:lnTo>
                <a:lnTo>
                  <a:pt x="200528" y="548645"/>
                </a:lnTo>
                <a:lnTo>
                  <a:pt x="199293" y="549154"/>
                </a:lnTo>
                <a:cubicBezTo>
                  <a:pt x="190745" y="550999"/>
                  <a:pt x="177923" y="551614"/>
                  <a:pt x="162048" y="544234"/>
                </a:cubicBezTo>
                <a:cubicBezTo>
                  <a:pt x="153500" y="540544"/>
                  <a:pt x="146173" y="538084"/>
                  <a:pt x="140067" y="536239"/>
                </a:cubicBezTo>
                <a:cubicBezTo>
                  <a:pt x="133961" y="534394"/>
                  <a:pt x="129077" y="533779"/>
                  <a:pt x="124803" y="533779"/>
                </a:cubicBezTo>
                <a:close/>
                <a:moveTo>
                  <a:pt x="220169" y="482657"/>
                </a:moveTo>
                <a:cubicBezTo>
                  <a:pt x="220169" y="482657"/>
                  <a:pt x="218328" y="487005"/>
                  <a:pt x="219555" y="495081"/>
                </a:cubicBezTo>
                <a:cubicBezTo>
                  <a:pt x="220783" y="502535"/>
                  <a:pt x="224464" y="514338"/>
                  <a:pt x="235510" y="528004"/>
                </a:cubicBezTo>
                <a:cubicBezTo>
                  <a:pt x="246556" y="541049"/>
                  <a:pt x="250852" y="553473"/>
                  <a:pt x="252079" y="562791"/>
                </a:cubicBezTo>
                <a:lnTo>
                  <a:pt x="251978" y="565240"/>
                </a:lnTo>
                <a:lnTo>
                  <a:pt x="256386" y="568260"/>
                </a:lnTo>
                <a:lnTo>
                  <a:pt x="251389" y="547339"/>
                </a:lnTo>
                <a:cubicBezTo>
                  <a:pt x="247784" y="538720"/>
                  <a:pt x="242260" y="529868"/>
                  <a:pt x="233669" y="519929"/>
                </a:cubicBezTo>
                <a:cubicBezTo>
                  <a:pt x="226305" y="511232"/>
                  <a:pt x="223237" y="501914"/>
                  <a:pt x="221396" y="494460"/>
                </a:cubicBezTo>
                <a:cubicBezTo>
                  <a:pt x="220783" y="491354"/>
                  <a:pt x="220169" y="488248"/>
                  <a:pt x="220169" y="486384"/>
                </a:cubicBezTo>
                <a:cubicBezTo>
                  <a:pt x="220169" y="483899"/>
                  <a:pt x="220169" y="482657"/>
                  <a:pt x="220169" y="482657"/>
                </a:cubicBezTo>
                <a:close/>
                <a:moveTo>
                  <a:pt x="48715" y="445679"/>
                </a:moveTo>
                <a:cubicBezTo>
                  <a:pt x="48715" y="445679"/>
                  <a:pt x="53633" y="446934"/>
                  <a:pt x="60396" y="450700"/>
                </a:cubicBezTo>
                <a:cubicBezTo>
                  <a:pt x="63470" y="452583"/>
                  <a:pt x="67773" y="455093"/>
                  <a:pt x="71462" y="458231"/>
                </a:cubicBezTo>
                <a:cubicBezTo>
                  <a:pt x="75765" y="460742"/>
                  <a:pt x="80068" y="464507"/>
                  <a:pt x="84372" y="468273"/>
                </a:cubicBezTo>
                <a:cubicBezTo>
                  <a:pt x="89905" y="473294"/>
                  <a:pt x="94208" y="477060"/>
                  <a:pt x="99126" y="479570"/>
                </a:cubicBezTo>
                <a:cubicBezTo>
                  <a:pt x="101585" y="481453"/>
                  <a:pt x="104044" y="482708"/>
                  <a:pt x="105889" y="483336"/>
                </a:cubicBezTo>
                <a:cubicBezTo>
                  <a:pt x="108348" y="484591"/>
                  <a:pt x="110192" y="485219"/>
                  <a:pt x="112651" y="485846"/>
                </a:cubicBezTo>
                <a:cubicBezTo>
                  <a:pt x="116955" y="487729"/>
                  <a:pt x="120643" y="488357"/>
                  <a:pt x="124947" y="488985"/>
                </a:cubicBezTo>
                <a:lnTo>
                  <a:pt x="132650" y="488985"/>
                </a:lnTo>
                <a:lnTo>
                  <a:pt x="129031" y="484689"/>
                </a:lnTo>
                <a:lnTo>
                  <a:pt x="126176" y="485219"/>
                </a:lnTo>
                <a:cubicBezTo>
                  <a:pt x="118184" y="485219"/>
                  <a:pt x="105889" y="482708"/>
                  <a:pt x="92364" y="471411"/>
                </a:cubicBezTo>
                <a:cubicBezTo>
                  <a:pt x="78839" y="458859"/>
                  <a:pt x="68388" y="452583"/>
                  <a:pt x="60396" y="448817"/>
                </a:cubicBezTo>
                <a:cubicBezTo>
                  <a:pt x="53018" y="445679"/>
                  <a:pt x="48715" y="445679"/>
                  <a:pt x="48715" y="445679"/>
                </a:cubicBezTo>
                <a:close/>
                <a:moveTo>
                  <a:pt x="159670" y="429581"/>
                </a:moveTo>
                <a:cubicBezTo>
                  <a:pt x="159670" y="429581"/>
                  <a:pt x="157197" y="432663"/>
                  <a:pt x="155960" y="440061"/>
                </a:cubicBezTo>
                <a:cubicBezTo>
                  <a:pt x="154723" y="446841"/>
                  <a:pt x="155342" y="457321"/>
                  <a:pt x="162761" y="471498"/>
                </a:cubicBezTo>
                <a:cubicBezTo>
                  <a:pt x="170181" y="484443"/>
                  <a:pt x="172036" y="496155"/>
                  <a:pt x="172036" y="504785"/>
                </a:cubicBezTo>
                <a:lnTo>
                  <a:pt x="172001" y="505050"/>
                </a:lnTo>
                <a:lnTo>
                  <a:pt x="176010" y="508206"/>
                </a:lnTo>
                <a:lnTo>
                  <a:pt x="175745" y="502936"/>
                </a:lnTo>
                <a:cubicBezTo>
                  <a:pt x="175127" y="499237"/>
                  <a:pt x="174509" y="494922"/>
                  <a:pt x="173891" y="490607"/>
                </a:cubicBezTo>
                <a:cubicBezTo>
                  <a:pt x="172654" y="486909"/>
                  <a:pt x="171417" y="482594"/>
                  <a:pt x="169563" y="478279"/>
                </a:cubicBezTo>
                <a:cubicBezTo>
                  <a:pt x="167708" y="473348"/>
                  <a:pt x="165234" y="469033"/>
                  <a:pt x="162143" y="463485"/>
                </a:cubicBezTo>
                <a:cubicBezTo>
                  <a:pt x="160288" y="459170"/>
                  <a:pt x="158433" y="454855"/>
                  <a:pt x="157815" y="450540"/>
                </a:cubicBezTo>
                <a:cubicBezTo>
                  <a:pt x="157197" y="446841"/>
                  <a:pt x="157197" y="443143"/>
                  <a:pt x="157197" y="440061"/>
                </a:cubicBezTo>
                <a:cubicBezTo>
                  <a:pt x="157815" y="433280"/>
                  <a:pt x="159670" y="429581"/>
                  <a:pt x="159670" y="429581"/>
                </a:cubicBezTo>
                <a:close/>
                <a:moveTo>
                  <a:pt x="128490" y="371210"/>
                </a:moveTo>
                <a:cubicBezTo>
                  <a:pt x="128490" y="371210"/>
                  <a:pt x="127875" y="371826"/>
                  <a:pt x="126028" y="373058"/>
                </a:cubicBezTo>
                <a:cubicBezTo>
                  <a:pt x="124797" y="374291"/>
                  <a:pt x="122950" y="375523"/>
                  <a:pt x="121104" y="378604"/>
                </a:cubicBezTo>
                <a:cubicBezTo>
                  <a:pt x="119257" y="381069"/>
                  <a:pt x="117410" y="384766"/>
                  <a:pt x="116179" y="389080"/>
                </a:cubicBezTo>
                <a:cubicBezTo>
                  <a:pt x="115564" y="394009"/>
                  <a:pt x="114332" y="399555"/>
                  <a:pt x="115564" y="406950"/>
                </a:cubicBezTo>
                <a:cubicBezTo>
                  <a:pt x="116795" y="419890"/>
                  <a:pt x="114948" y="430982"/>
                  <a:pt x="112486" y="438376"/>
                </a:cubicBezTo>
                <a:lnTo>
                  <a:pt x="112162" y="439097"/>
                </a:lnTo>
                <a:lnTo>
                  <a:pt x="114994" y="444249"/>
                </a:lnTo>
                <a:lnTo>
                  <a:pt x="116795" y="437760"/>
                </a:lnTo>
                <a:cubicBezTo>
                  <a:pt x="116795" y="435911"/>
                  <a:pt x="117410" y="434063"/>
                  <a:pt x="117410" y="432214"/>
                </a:cubicBezTo>
                <a:cubicBezTo>
                  <a:pt x="118026" y="430365"/>
                  <a:pt x="118026" y="428517"/>
                  <a:pt x="118026" y="426668"/>
                </a:cubicBezTo>
                <a:cubicBezTo>
                  <a:pt x="118641" y="424820"/>
                  <a:pt x="118641" y="422971"/>
                  <a:pt x="118641" y="420506"/>
                </a:cubicBezTo>
                <a:cubicBezTo>
                  <a:pt x="118641" y="418657"/>
                  <a:pt x="118641" y="416809"/>
                  <a:pt x="118641" y="414344"/>
                </a:cubicBezTo>
                <a:cubicBezTo>
                  <a:pt x="118641" y="410031"/>
                  <a:pt x="118641" y="405101"/>
                  <a:pt x="118026" y="400171"/>
                </a:cubicBezTo>
                <a:cubicBezTo>
                  <a:pt x="117410" y="395858"/>
                  <a:pt x="118026" y="391544"/>
                  <a:pt x="118641" y="388463"/>
                </a:cubicBezTo>
                <a:cubicBezTo>
                  <a:pt x="119872" y="384766"/>
                  <a:pt x="121104" y="381685"/>
                  <a:pt x="122950" y="379220"/>
                </a:cubicBezTo>
                <a:cubicBezTo>
                  <a:pt x="124181" y="376756"/>
                  <a:pt x="125413" y="374291"/>
                  <a:pt x="126644" y="373058"/>
                </a:cubicBezTo>
                <a:cubicBezTo>
                  <a:pt x="127875" y="371826"/>
                  <a:pt x="128490" y="371210"/>
                  <a:pt x="128490" y="371210"/>
                </a:cubicBezTo>
                <a:close/>
                <a:moveTo>
                  <a:pt x="28236" y="341535"/>
                </a:moveTo>
                <a:cubicBezTo>
                  <a:pt x="28236" y="341535"/>
                  <a:pt x="31305" y="344625"/>
                  <a:pt x="35602" y="350187"/>
                </a:cubicBezTo>
                <a:cubicBezTo>
                  <a:pt x="36830" y="351423"/>
                  <a:pt x="38058" y="353277"/>
                  <a:pt x="39285" y="355130"/>
                </a:cubicBezTo>
                <a:cubicBezTo>
                  <a:pt x="40513" y="356984"/>
                  <a:pt x="41741" y="358838"/>
                  <a:pt x="42968" y="360692"/>
                </a:cubicBezTo>
                <a:cubicBezTo>
                  <a:pt x="44196" y="363164"/>
                  <a:pt x="44810" y="365018"/>
                  <a:pt x="46037" y="367489"/>
                </a:cubicBezTo>
                <a:cubicBezTo>
                  <a:pt x="47265" y="369961"/>
                  <a:pt x="48493" y="372433"/>
                  <a:pt x="49721" y="374905"/>
                </a:cubicBezTo>
                <a:cubicBezTo>
                  <a:pt x="50948" y="377995"/>
                  <a:pt x="52176" y="381084"/>
                  <a:pt x="53403" y="383556"/>
                </a:cubicBezTo>
                <a:cubicBezTo>
                  <a:pt x="54631" y="386028"/>
                  <a:pt x="56473" y="388500"/>
                  <a:pt x="57700" y="390972"/>
                </a:cubicBezTo>
                <a:cubicBezTo>
                  <a:pt x="60769" y="395297"/>
                  <a:pt x="63839" y="398387"/>
                  <a:pt x="66908" y="401477"/>
                </a:cubicBezTo>
                <a:cubicBezTo>
                  <a:pt x="69977" y="404567"/>
                  <a:pt x="73046" y="406421"/>
                  <a:pt x="76729" y="408274"/>
                </a:cubicBezTo>
                <a:lnTo>
                  <a:pt x="79574" y="409454"/>
                </a:lnTo>
                <a:lnTo>
                  <a:pt x="78288" y="405301"/>
                </a:lnTo>
                <a:lnTo>
                  <a:pt x="73660" y="402713"/>
                </a:lnTo>
                <a:cubicBezTo>
                  <a:pt x="71205" y="401477"/>
                  <a:pt x="69363" y="399623"/>
                  <a:pt x="67522" y="397769"/>
                </a:cubicBezTo>
                <a:cubicBezTo>
                  <a:pt x="62611" y="393444"/>
                  <a:pt x="58928" y="387882"/>
                  <a:pt x="55245" y="380467"/>
                </a:cubicBezTo>
                <a:cubicBezTo>
                  <a:pt x="53403" y="376759"/>
                  <a:pt x="51562" y="373051"/>
                  <a:pt x="49721" y="369961"/>
                </a:cubicBezTo>
                <a:cubicBezTo>
                  <a:pt x="48493" y="366254"/>
                  <a:pt x="46651" y="363782"/>
                  <a:pt x="45424" y="360692"/>
                </a:cubicBezTo>
                <a:cubicBezTo>
                  <a:pt x="43582" y="358220"/>
                  <a:pt x="42355" y="355748"/>
                  <a:pt x="40513" y="353895"/>
                </a:cubicBezTo>
                <a:cubicBezTo>
                  <a:pt x="39285" y="352041"/>
                  <a:pt x="38058" y="350187"/>
                  <a:pt x="36830" y="348951"/>
                </a:cubicBezTo>
                <a:cubicBezTo>
                  <a:pt x="31919" y="342771"/>
                  <a:pt x="28236" y="341535"/>
                  <a:pt x="28236" y="341535"/>
                </a:cubicBezTo>
                <a:close/>
                <a:moveTo>
                  <a:pt x="124842" y="308074"/>
                </a:moveTo>
                <a:cubicBezTo>
                  <a:pt x="124842" y="308074"/>
                  <a:pt x="121122" y="308074"/>
                  <a:pt x="115541" y="311774"/>
                </a:cubicBezTo>
                <a:cubicBezTo>
                  <a:pt x="113060" y="313624"/>
                  <a:pt x="109960" y="316091"/>
                  <a:pt x="107479" y="319791"/>
                </a:cubicBezTo>
                <a:cubicBezTo>
                  <a:pt x="104379" y="323490"/>
                  <a:pt x="101278" y="328423"/>
                  <a:pt x="99418" y="334590"/>
                </a:cubicBezTo>
                <a:cubicBezTo>
                  <a:pt x="98798" y="336440"/>
                  <a:pt x="98177" y="337673"/>
                  <a:pt x="97557" y="339523"/>
                </a:cubicBezTo>
                <a:lnTo>
                  <a:pt x="96435" y="342870"/>
                </a:lnTo>
                <a:lnTo>
                  <a:pt x="91711" y="350996"/>
                </a:lnTo>
                <a:lnTo>
                  <a:pt x="84535" y="361105"/>
                </a:lnTo>
                <a:lnTo>
                  <a:pt x="83324" y="362138"/>
                </a:lnTo>
                <a:lnTo>
                  <a:pt x="83868" y="364486"/>
                </a:lnTo>
                <a:lnTo>
                  <a:pt x="91711" y="350996"/>
                </a:lnTo>
                <a:lnTo>
                  <a:pt x="91976" y="350622"/>
                </a:lnTo>
                <a:cubicBezTo>
                  <a:pt x="93837" y="348156"/>
                  <a:pt x="95077" y="345689"/>
                  <a:pt x="96317" y="343223"/>
                </a:cubicBezTo>
                <a:lnTo>
                  <a:pt x="96435" y="342870"/>
                </a:lnTo>
                <a:lnTo>
                  <a:pt x="103759" y="330273"/>
                </a:lnTo>
                <a:cubicBezTo>
                  <a:pt x="106859" y="322257"/>
                  <a:pt x="111820" y="316091"/>
                  <a:pt x="116781" y="313008"/>
                </a:cubicBezTo>
                <a:cubicBezTo>
                  <a:pt x="121122" y="309308"/>
                  <a:pt x="124842" y="308074"/>
                  <a:pt x="124842" y="308074"/>
                </a:cubicBezTo>
                <a:close/>
                <a:moveTo>
                  <a:pt x="45039" y="248137"/>
                </a:moveTo>
                <a:cubicBezTo>
                  <a:pt x="45039" y="248137"/>
                  <a:pt x="47537" y="251844"/>
                  <a:pt x="49409" y="258023"/>
                </a:cubicBezTo>
                <a:cubicBezTo>
                  <a:pt x="50658" y="261113"/>
                  <a:pt x="51907" y="264820"/>
                  <a:pt x="52531" y="268528"/>
                </a:cubicBezTo>
                <a:cubicBezTo>
                  <a:pt x="53780" y="272853"/>
                  <a:pt x="53780" y="277796"/>
                  <a:pt x="54404" y="282739"/>
                </a:cubicBezTo>
                <a:cubicBezTo>
                  <a:pt x="54404" y="295097"/>
                  <a:pt x="56901" y="304365"/>
                  <a:pt x="60023" y="311162"/>
                </a:cubicBezTo>
                <a:lnTo>
                  <a:pt x="70809" y="325396"/>
                </a:lnTo>
                <a:lnTo>
                  <a:pt x="71080" y="321321"/>
                </a:lnTo>
                <a:lnTo>
                  <a:pt x="71096" y="321081"/>
                </a:lnTo>
                <a:lnTo>
                  <a:pt x="69387" y="319813"/>
                </a:lnTo>
                <a:cubicBezTo>
                  <a:pt x="63768" y="314252"/>
                  <a:pt x="58150" y="304983"/>
                  <a:pt x="57525" y="289536"/>
                </a:cubicBezTo>
                <a:cubicBezTo>
                  <a:pt x="56901" y="285211"/>
                  <a:pt x="56901" y="282121"/>
                  <a:pt x="56277" y="278414"/>
                </a:cubicBezTo>
                <a:cubicBezTo>
                  <a:pt x="55652" y="275324"/>
                  <a:pt x="55652" y="272235"/>
                  <a:pt x="55028" y="269763"/>
                </a:cubicBezTo>
                <a:cubicBezTo>
                  <a:pt x="53780" y="264202"/>
                  <a:pt x="52531" y="259877"/>
                  <a:pt x="50658" y="256788"/>
                </a:cubicBezTo>
                <a:cubicBezTo>
                  <a:pt x="48161" y="250609"/>
                  <a:pt x="45039" y="248137"/>
                  <a:pt x="45039" y="248137"/>
                </a:cubicBezTo>
                <a:close/>
                <a:moveTo>
                  <a:pt x="141867" y="242132"/>
                </a:moveTo>
                <a:cubicBezTo>
                  <a:pt x="141867" y="242132"/>
                  <a:pt x="138134" y="241510"/>
                  <a:pt x="132535" y="243998"/>
                </a:cubicBezTo>
                <a:cubicBezTo>
                  <a:pt x="129425" y="245242"/>
                  <a:pt x="125692" y="247107"/>
                  <a:pt x="122581" y="249595"/>
                </a:cubicBezTo>
                <a:cubicBezTo>
                  <a:pt x="118848" y="252704"/>
                  <a:pt x="115116" y="257058"/>
                  <a:pt x="110761" y="262033"/>
                </a:cubicBezTo>
                <a:cubicBezTo>
                  <a:pt x="107650" y="267630"/>
                  <a:pt x="103295" y="271984"/>
                  <a:pt x="99562" y="275093"/>
                </a:cubicBezTo>
                <a:cubicBezTo>
                  <a:pt x="95830" y="278203"/>
                  <a:pt x="92719" y="280068"/>
                  <a:pt x="88986" y="281934"/>
                </a:cubicBezTo>
                <a:lnTo>
                  <a:pt x="88372" y="282170"/>
                </a:lnTo>
                <a:lnTo>
                  <a:pt x="87518" y="286022"/>
                </a:lnTo>
                <a:lnTo>
                  <a:pt x="100185" y="277581"/>
                </a:lnTo>
                <a:cubicBezTo>
                  <a:pt x="101429" y="276959"/>
                  <a:pt x="102673" y="275715"/>
                  <a:pt x="103917" y="273849"/>
                </a:cubicBezTo>
                <a:cubicBezTo>
                  <a:pt x="105784" y="272605"/>
                  <a:pt x="107028" y="271362"/>
                  <a:pt x="108272" y="270118"/>
                </a:cubicBezTo>
                <a:cubicBezTo>
                  <a:pt x="109517" y="268252"/>
                  <a:pt x="110761" y="266386"/>
                  <a:pt x="112627" y="265143"/>
                </a:cubicBezTo>
                <a:cubicBezTo>
                  <a:pt x="113871" y="263277"/>
                  <a:pt x="115116" y="261411"/>
                  <a:pt x="116360" y="258924"/>
                </a:cubicBezTo>
                <a:cubicBezTo>
                  <a:pt x="118848" y="255814"/>
                  <a:pt x="121959" y="252704"/>
                  <a:pt x="124448" y="250217"/>
                </a:cubicBezTo>
                <a:cubicBezTo>
                  <a:pt x="127558" y="248351"/>
                  <a:pt x="130669" y="246485"/>
                  <a:pt x="133157" y="245242"/>
                </a:cubicBezTo>
                <a:cubicBezTo>
                  <a:pt x="138134" y="242754"/>
                  <a:pt x="141867" y="242132"/>
                  <a:pt x="141867" y="242132"/>
                </a:cubicBezTo>
                <a:close/>
                <a:moveTo>
                  <a:pt x="171069" y="182124"/>
                </a:moveTo>
                <a:cubicBezTo>
                  <a:pt x="171069" y="182124"/>
                  <a:pt x="168000" y="180897"/>
                  <a:pt x="162475" y="182737"/>
                </a:cubicBezTo>
                <a:cubicBezTo>
                  <a:pt x="156337" y="183964"/>
                  <a:pt x="148971" y="187644"/>
                  <a:pt x="139763" y="196844"/>
                </a:cubicBezTo>
                <a:cubicBezTo>
                  <a:pt x="131170" y="205431"/>
                  <a:pt x="122576" y="209725"/>
                  <a:pt x="115824" y="211565"/>
                </a:cubicBezTo>
                <a:lnTo>
                  <a:pt x="113611" y="211811"/>
                </a:lnTo>
                <a:lnTo>
                  <a:pt x="112092" y="215327"/>
                </a:lnTo>
                <a:lnTo>
                  <a:pt x="126873" y="209725"/>
                </a:lnTo>
                <a:cubicBezTo>
                  <a:pt x="129942" y="207885"/>
                  <a:pt x="133011" y="206045"/>
                  <a:pt x="136081" y="203591"/>
                </a:cubicBezTo>
                <a:cubicBezTo>
                  <a:pt x="138536" y="201138"/>
                  <a:pt x="141605" y="198071"/>
                  <a:pt x="145288" y="195004"/>
                </a:cubicBezTo>
                <a:cubicBezTo>
                  <a:pt x="151426" y="188871"/>
                  <a:pt x="157565" y="185804"/>
                  <a:pt x="162475" y="183964"/>
                </a:cubicBezTo>
                <a:cubicBezTo>
                  <a:pt x="167386" y="182124"/>
                  <a:pt x="171069" y="182124"/>
                  <a:pt x="171069" y="182124"/>
                </a:cubicBezTo>
                <a:close/>
                <a:moveTo>
                  <a:pt x="80943" y="171997"/>
                </a:moveTo>
                <a:cubicBezTo>
                  <a:pt x="80943" y="171997"/>
                  <a:pt x="82197" y="175714"/>
                  <a:pt x="83452" y="181290"/>
                </a:cubicBezTo>
                <a:cubicBezTo>
                  <a:pt x="83452" y="184387"/>
                  <a:pt x="84079" y="188104"/>
                  <a:pt x="84079" y="191821"/>
                </a:cubicBezTo>
                <a:cubicBezTo>
                  <a:pt x="84079" y="195538"/>
                  <a:pt x="84079" y="200495"/>
                  <a:pt x="82824" y="204831"/>
                </a:cubicBezTo>
                <a:cubicBezTo>
                  <a:pt x="82197" y="207309"/>
                  <a:pt x="81570" y="209787"/>
                  <a:pt x="81570" y="212265"/>
                </a:cubicBezTo>
                <a:cubicBezTo>
                  <a:pt x="81570" y="214743"/>
                  <a:pt x="80943" y="217221"/>
                  <a:pt x="80943" y="219080"/>
                </a:cubicBezTo>
                <a:cubicBezTo>
                  <a:pt x="80943" y="224036"/>
                  <a:pt x="81570" y="227753"/>
                  <a:pt x="82197" y="231470"/>
                </a:cubicBezTo>
                <a:lnTo>
                  <a:pt x="88233" y="246377"/>
                </a:lnTo>
                <a:lnTo>
                  <a:pt x="89729" y="243079"/>
                </a:lnTo>
                <a:lnTo>
                  <a:pt x="88469" y="241382"/>
                </a:lnTo>
                <a:cubicBezTo>
                  <a:pt x="84706" y="235187"/>
                  <a:pt x="82197" y="225275"/>
                  <a:pt x="84079" y="211026"/>
                </a:cubicBezTo>
                <a:cubicBezTo>
                  <a:pt x="85960" y="204212"/>
                  <a:pt x="85960" y="198017"/>
                  <a:pt x="85960" y="193060"/>
                </a:cubicBezTo>
                <a:cubicBezTo>
                  <a:pt x="85960" y="188104"/>
                  <a:pt x="85333" y="184387"/>
                  <a:pt x="84706" y="181290"/>
                </a:cubicBezTo>
                <a:cubicBezTo>
                  <a:pt x="82824" y="174475"/>
                  <a:pt x="80943" y="171997"/>
                  <a:pt x="80943" y="171997"/>
                </a:cubicBezTo>
                <a:close/>
                <a:moveTo>
                  <a:pt x="197340" y="125716"/>
                </a:moveTo>
                <a:cubicBezTo>
                  <a:pt x="191762" y="126320"/>
                  <a:pt x="184324" y="129344"/>
                  <a:pt x="174408" y="137206"/>
                </a:cubicBezTo>
                <a:cubicBezTo>
                  <a:pt x="170069" y="140835"/>
                  <a:pt x="165731" y="143254"/>
                  <a:pt x="161392" y="145068"/>
                </a:cubicBezTo>
                <a:cubicBezTo>
                  <a:pt x="157674" y="146882"/>
                  <a:pt x="153955" y="147487"/>
                  <a:pt x="150236" y="148092"/>
                </a:cubicBezTo>
                <a:lnTo>
                  <a:pt x="148663" y="148092"/>
                </a:lnTo>
                <a:lnTo>
                  <a:pt x="146883" y="150875"/>
                </a:lnTo>
                <a:lnTo>
                  <a:pt x="160773" y="147487"/>
                </a:lnTo>
                <a:cubicBezTo>
                  <a:pt x="166970" y="145068"/>
                  <a:pt x="173168" y="141439"/>
                  <a:pt x="179986" y="135392"/>
                </a:cubicBezTo>
                <a:cubicBezTo>
                  <a:pt x="186184" y="130554"/>
                  <a:pt x="192381" y="128135"/>
                  <a:pt x="197959" y="126925"/>
                </a:cubicBezTo>
                <a:cubicBezTo>
                  <a:pt x="202918" y="125716"/>
                  <a:pt x="206017" y="125716"/>
                  <a:pt x="206017" y="125716"/>
                </a:cubicBezTo>
                <a:cubicBezTo>
                  <a:pt x="206017" y="125716"/>
                  <a:pt x="202918" y="124506"/>
                  <a:pt x="197340" y="125716"/>
                </a:cubicBezTo>
                <a:close/>
                <a:moveTo>
                  <a:pt x="121904" y="107556"/>
                </a:moveTo>
                <a:cubicBezTo>
                  <a:pt x="121904" y="107556"/>
                  <a:pt x="123115" y="111219"/>
                  <a:pt x="123721" y="116714"/>
                </a:cubicBezTo>
                <a:cubicBezTo>
                  <a:pt x="123721" y="122210"/>
                  <a:pt x="123721" y="129537"/>
                  <a:pt x="120692" y="137474"/>
                </a:cubicBezTo>
                <a:cubicBezTo>
                  <a:pt x="117663" y="147243"/>
                  <a:pt x="116452" y="154570"/>
                  <a:pt x="116452" y="161287"/>
                </a:cubicBezTo>
                <a:lnTo>
                  <a:pt x="120251" y="178245"/>
                </a:lnTo>
                <a:lnTo>
                  <a:pt x="120908" y="177038"/>
                </a:lnTo>
                <a:lnTo>
                  <a:pt x="122547" y="174026"/>
                </a:lnTo>
                <a:lnTo>
                  <a:pt x="121298" y="171666"/>
                </a:lnTo>
                <a:cubicBezTo>
                  <a:pt x="120086" y="168614"/>
                  <a:pt x="118875" y="164339"/>
                  <a:pt x="118875" y="160065"/>
                </a:cubicBezTo>
                <a:cubicBezTo>
                  <a:pt x="118875" y="155181"/>
                  <a:pt x="119481" y="149686"/>
                  <a:pt x="121298" y="143580"/>
                </a:cubicBezTo>
                <a:cubicBezTo>
                  <a:pt x="123115" y="137474"/>
                  <a:pt x="124327" y="131979"/>
                  <a:pt x="124932" y="127705"/>
                </a:cubicBezTo>
                <a:cubicBezTo>
                  <a:pt x="125538" y="122820"/>
                  <a:pt x="125538" y="119157"/>
                  <a:pt x="124932" y="116104"/>
                </a:cubicBezTo>
                <a:cubicBezTo>
                  <a:pt x="123721" y="110609"/>
                  <a:pt x="121904" y="107556"/>
                  <a:pt x="121904" y="107556"/>
                </a:cubicBezTo>
                <a:close/>
                <a:moveTo>
                  <a:pt x="234893" y="73933"/>
                </a:moveTo>
                <a:cubicBezTo>
                  <a:pt x="229960" y="74547"/>
                  <a:pt x="221942" y="76388"/>
                  <a:pt x="212691" y="83141"/>
                </a:cubicBezTo>
                <a:cubicBezTo>
                  <a:pt x="203440" y="89893"/>
                  <a:pt x="195423" y="91734"/>
                  <a:pt x="189256" y="92348"/>
                </a:cubicBezTo>
                <a:lnTo>
                  <a:pt x="187052" y="92074"/>
                </a:lnTo>
                <a:lnTo>
                  <a:pt x="185338" y="94336"/>
                </a:lnTo>
                <a:lnTo>
                  <a:pt x="218242" y="81913"/>
                </a:lnTo>
                <a:cubicBezTo>
                  <a:pt x="229960" y="73319"/>
                  <a:pt x="242911" y="73933"/>
                  <a:pt x="242911" y="73933"/>
                </a:cubicBezTo>
                <a:cubicBezTo>
                  <a:pt x="242911" y="73933"/>
                  <a:pt x="240444" y="73319"/>
                  <a:pt x="234893" y="73933"/>
                </a:cubicBezTo>
                <a:close/>
                <a:moveTo>
                  <a:pt x="165863" y="53145"/>
                </a:moveTo>
                <a:cubicBezTo>
                  <a:pt x="165863" y="53145"/>
                  <a:pt x="166482" y="56223"/>
                  <a:pt x="166482" y="61763"/>
                </a:cubicBezTo>
                <a:cubicBezTo>
                  <a:pt x="166482" y="66687"/>
                  <a:pt x="165245" y="73458"/>
                  <a:pt x="162152" y="80845"/>
                </a:cubicBezTo>
                <a:cubicBezTo>
                  <a:pt x="158441" y="89463"/>
                  <a:pt x="156586" y="96850"/>
                  <a:pt x="156586" y="103006"/>
                </a:cubicBezTo>
                <a:lnTo>
                  <a:pt x="158238" y="118906"/>
                </a:lnTo>
                <a:lnTo>
                  <a:pt x="159048" y="117845"/>
                </a:lnTo>
                <a:lnTo>
                  <a:pt x="160763" y="115553"/>
                </a:lnTo>
                <a:lnTo>
                  <a:pt x="159678" y="112855"/>
                </a:lnTo>
                <a:cubicBezTo>
                  <a:pt x="159060" y="109777"/>
                  <a:pt x="158441" y="106083"/>
                  <a:pt x="158441" y="101774"/>
                </a:cubicBezTo>
                <a:cubicBezTo>
                  <a:pt x="159060" y="97465"/>
                  <a:pt x="160297" y="92541"/>
                  <a:pt x="162152" y="87001"/>
                </a:cubicBezTo>
                <a:cubicBezTo>
                  <a:pt x="167100" y="75305"/>
                  <a:pt x="167719" y="66687"/>
                  <a:pt x="167719" y="61147"/>
                </a:cubicBezTo>
                <a:cubicBezTo>
                  <a:pt x="167100" y="55607"/>
                  <a:pt x="165863" y="53145"/>
                  <a:pt x="165863" y="53145"/>
                </a:cubicBezTo>
                <a:close/>
                <a:moveTo>
                  <a:pt x="246179" y="9656"/>
                </a:moveTo>
                <a:cubicBezTo>
                  <a:pt x="246179" y="9656"/>
                  <a:pt x="243701" y="10268"/>
                  <a:pt x="240603" y="12715"/>
                </a:cubicBezTo>
                <a:cubicBezTo>
                  <a:pt x="237505" y="15774"/>
                  <a:pt x="233169" y="20669"/>
                  <a:pt x="230691" y="29235"/>
                </a:cubicBezTo>
                <a:lnTo>
                  <a:pt x="222852" y="40849"/>
                </a:lnTo>
                <a:lnTo>
                  <a:pt x="223162" y="40818"/>
                </a:lnTo>
                <a:lnTo>
                  <a:pt x="233169" y="26176"/>
                </a:lnTo>
                <a:cubicBezTo>
                  <a:pt x="235027" y="20669"/>
                  <a:pt x="238745" y="16386"/>
                  <a:pt x="241223" y="13939"/>
                </a:cubicBezTo>
                <a:cubicBezTo>
                  <a:pt x="243701" y="10880"/>
                  <a:pt x="246179" y="9656"/>
                  <a:pt x="246179" y="9656"/>
                </a:cubicBezTo>
                <a:close/>
                <a:moveTo>
                  <a:pt x="252142" y="402"/>
                </a:moveTo>
                <a:cubicBezTo>
                  <a:pt x="258879" y="1549"/>
                  <a:pt x="263525" y="4761"/>
                  <a:pt x="263525" y="4761"/>
                </a:cubicBezTo>
                <a:cubicBezTo>
                  <a:pt x="252374" y="9044"/>
                  <a:pt x="252374" y="16386"/>
                  <a:pt x="252374" y="24952"/>
                </a:cubicBezTo>
                <a:cubicBezTo>
                  <a:pt x="252374" y="36577"/>
                  <a:pt x="244940" y="42696"/>
                  <a:pt x="236886" y="43920"/>
                </a:cubicBezTo>
                <a:lnTo>
                  <a:pt x="224869" y="47243"/>
                </a:lnTo>
                <a:lnTo>
                  <a:pt x="224869" y="47553"/>
                </a:lnTo>
                <a:cubicBezTo>
                  <a:pt x="224869" y="47553"/>
                  <a:pt x="222409" y="50019"/>
                  <a:pt x="218718" y="53719"/>
                </a:cubicBezTo>
                <a:cubicBezTo>
                  <a:pt x="214412" y="58035"/>
                  <a:pt x="208875" y="64201"/>
                  <a:pt x="202109" y="72217"/>
                </a:cubicBezTo>
                <a:lnTo>
                  <a:pt x="193118" y="84074"/>
                </a:lnTo>
                <a:lnTo>
                  <a:pt x="194189" y="83524"/>
                </a:lnTo>
                <a:cubicBezTo>
                  <a:pt x="197890" y="80685"/>
                  <a:pt x="200665" y="77616"/>
                  <a:pt x="203440" y="74547"/>
                </a:cubicBezTo>
                <a:cubicBezTo>
                  <a:pt x="208374" y="69022"/>
                  <a:pt x="213308" y="63498"/>
                  <a:pt x="224409" y="61042"/>
                </a:cubicBezTo>
                <a:cubicBezTo>
                  <a:pt x="239210" y="58587"/>
                  <a:pt x="249695" y="63498"/>
                  <a:pt x="255862" y="69636"/>
                </a:cubicBezTo>
                <a:cubicBezTo>
                  <a:pt x="262646" y="75161"/>
                  <a:pt x="265113" y="81299"/>
                  <a:pt x="265113" y="81299"/>
                </a:cubicBezTo>
                <a:cubicBezTo>
                  <a:pt x="250312" y="78230"/>
                  <a:pt x="245994" y="84982"/>
                  <a:pt x="240444" y="93576"/>
                </a:cubicBezTo>
                <a:cubicBezTo>
                  <a:pt x="236127" y="99101"/>
                  <a:pt x="231193" y="102784"/>
                  <a:pt x="225642" y="104011"/>
                </a:cubicBezTo>
                <a:cubicBezTo>
                  <a:pt x="220709" y="104625"/>
                  <a:pt x="214541" y="104011"/>
                  <a:pt x="209608" y="102170"/>
                </a:cubicBezTo>
                <a:cubicBezTo>
                  <a:pt x="201591" y="99101"/>
                  <a:pt x="194807" y="97412"/>
                  <a:pt x="190027" y="96492"/>
                </a:cubicBezTo>
                <a:lnTo>
                  <a:pt x="184318" y="95680"/>
                </a:lnTo>
                <a:lnTo>
                  <a:pt x="178733" y="103046"/>
                </a:lnTo>
                <a:cubicBezTo>
                  <a:pt x="176272" y="106129"/>
                  <a:pt x="174427" y="109212"/>
                  <a:pt x="171966" y="112295"/>
                </a:cubicBezTo>
                <a:cubicBezTo>
                  <a:pt x="169505" y="115378"/>
                  <a:pt x="167660" y="119078"/>
                  <a:pt x="165199" y="122161"/>
                </a:cubicBezTo>
                <a:cubicBezTo>
                  <a:pt x="162739" y="125860"/>
                  <a:pt x="160278" y="129560"/>
                  <a:pt x="157817" y="133259"/>
                </a:cubicBezTo>
                <a:lnTo>
                  <a:pt x="153811" y="139831"/>
                </a:lnTo>
                <a:lnTo>
                  <a:pt x="155195" y="139020"/>
                </a:lnTo>
                <a:cubicBezTo>
                  <a:pt x="157054" y="137206"/>
                  <a:pt x="158293" y="135392"/>
                  <a:pt x="159533" y="133578"/>
                </a:cubicBezTo>
                <a:cubicBezTo>
                  <a:pt x="161392" y="132368"/>
                  <a:pt x="162632" y="130554"/>
                  <a:pt x="163871" y="128739"/>
                </a:cubicBezTo>
                <a:cubicBezTo>
                  <a:pt x="168830" y="122087"/>
                  <a:pt x="173788" y="116039"/>
                  <a:pt x="185564" y="113016"/>
                </a:cubicBezTo>
                <a:cubicBezTo>
                  <a:pt x="193311" y="111201"/>
                  <a:pt x="199974" y="111504"/>
                  <a:pt x="205629" y="113016"/>
                </a:cubicBezTo>
                <a:cubicBezTo>
                  <a:pt x="211285" y="114528"/>
                  <a:pt x="215933" y="117249"/>
                  <a:pt x="219652" y="120273"/>
                </a:cubicBezTo>
                <a:cubicBezTo>
                  <a:pt x="226469" y="125716"/>
                  <a:pt x="230188" y="131763"/>
                  <a:pt x="230188" y="131763"/>
                </a:cubicBezTo>
                <a:cubicBezTo>
                  <a:pt x="222131" y="130554"/>
                  <a:pt x="217173" y="131763"/>
                  <a:pt x="213454" y="134182"/>
                </a:cubicBezTo>
                <a:cubicBezTo>
                  <a:pt x="211595" y="135997"/>
                  <a:pt x="209735" y="137206"/>
                  <a:pt x="208496" y="139625"/>
                </a:cubicBezTo>
                <a:cubicBezTo>
                  <a:pt x="207256" y="141439"/>
                  <a:pt x="206017" y="143254"/>
                  <a:pt x="204777" y="145673"/>
                </a:cubicBezTo>
                <a:cubicBezTo>
                  <a:pt x="197340" y="158373"/>
                  <a:pt x="184324" y="160187"/>
                  <a:pt x="173168" y="156558"/>
                </a:cubicBezTo>
                <a:cubicBezTo>
                  <a:pt x="164491" y="154139"/>
                  <a:pt x="157054" y="152930"/>
                  <a:pt x="151476" y="152325"/>
                </a:cubicBezTo>
                <a:lnTo>
                  <a:pt x="146209" y="151930"/>
                </a:lnTo>
                <a:lnTo>
                  <a:pt x="135672" y="168405"/>
                </a:lnTo>
                <a:cubicBezTo>
                  <a:pt x="133211" y="172721"/>
                  <a:pt x="130750" y="177038"/>
                  <a:pt x="128290" y="181354"/>
                </a:cubicBezTo>
                <a:cubicBezTo>
                  <a:pt x="127060" y="183204"/>
                  <a:pt x="125829" y="185670"/>
                  <a:pt x="124599" y="188136"/>
                </a:cubicBezTo>
                <a:cubicBezTo>
                  <a:pt x="123369" y="189986"/>
                  <a:pt x="122138" y="192452"/>
                  <a:pt x="120908" y="194919"/>
                </a:cubicBezTo>
                <a:lnTo>
                  <a:pt x="117554" y="202683"/>
                </a:lnTo>
                <a:lnTo>
                  <a:pt x="119507" y="201138"/>
                </a:lnTo>
                <a:cubicBezTo>
                  <a:pt x="122576" y="196844"/>
                  <a:pt x="125031" y="193164"/>
                  <a:pt x="127487" y="189484"/>
                </a:cubicBezTo>
                <a:cubicBezTo>
                  <a:pt x="129942" y="185804"/>
                  <a:pt x="131784" y="182124"/>
                  <a:pt x="134853" y="178444"/>
                </a:cubicBezTo>
                <a:cubicBezTo>
                  <a:pt x="136694" y="177217"/>
                  <a:pt x="138536" y="175377"/>
                  <a:pt x="140377" y="174150"/>
                </a:cubicBezTo>
                <a:cubicBezTo>
                  <a:pt x="142833" y="172924"/>
                  <a:pt x="145288" y="171697"/>
                  <a:pt x="148357" y="170470"/>
                </a:cubicBezTo>
                <a:cubicBezTo>
                  <a:pt x="156337" y="167710"/>
                  <a:pt x="163243" y="167403"/>
                  <a:pt x="169228" y="168477"/>
                </a:cubicBezTo>
                <a:cubicBezTo>
                  <a:pt x="175213" y="169550"/>
                  <a:pt x="180277" y="172004"/>
                  <a:pt x="184573" y="174764"/>
                </a:cubicBezTo>
                <a:cubicBezTo>
                  <a:pt x="188256" y="177830"/>
                  <a:pt x="191325" y="180284"/>
                  <a:pt x="193781" y="182737"/>
                </a:cubicBezTo>
                <a:cubicBezTo>
                  <a:pt x="195622" y="185191"/>
                  <a:pt x="196850" y="186417"/>
                  <a:pt x="196850" y="186417"/>
                </a:cubicBezTo>
                <a:cubicBezTo>
                  <a:pt x="188256" y="185804"/>
                  <a:pt x="183346" y="187644"/>
                  <a:pt x="179663" y="190711"/>
                </a:cubicBezTo>
                <a:cubicBezTo>
                  <a:pt x="177821" y="191938"/>
                  <a:pt x="176593" y="193778"/>
                  <a:pt x="175366" y="196231"/>
                </a:cubicBezTo>
                <a:cubicBezTo>
                  <a:pt x="174138" y="198071"/>
                  <a:pt x="172911" y="200524"/>
                  <a:pt x="172297" y="202978"/>
                </a:cubicBezTo>
                <a:cubicBezTo>
                  <a:pt x="170455" y="206658"/>
                  <a:pt x="168614" y="209725"/>
                  <a:pt x="166158" y="211565"/>
                </a:cubicBezTo>
                <a:cubicBezTo>
                  <a:pt x="163703" y="214018"/>
                  <a:pt x="161248" y="215245"/>
                  <a:pt x="158792" y="216472"/>
                </a:cubicBezTo>
                <a:cubicBezTo>
                  <a:pt x="153268" y="218925"/>
                  <a:pt x="146516" y="218925"/>
                  <a:pt x="140377" y="217698"/>
                </a:cubicBezTo>
                <a:cubicBezTo>
                  <a:pt x="131170" y="216165"/>
                  <a:pt x="123343" y="215858"/>
                  <a:pt x="117819" y="215935"/>
                </a:cubicBezTo>
                <a:lnTo>
                  <a:pt x="111666" y="216313"/>
                </a:lnTo>
                <a:lnTo>
                  <a:pt x="95071" y="254728"/>
                </a:lnTo>
                <a:lnTo>
                  <a:pt x="92225" y="265733"/>
                </a:lnTo>
                <a:lnTo>
                  <a:pt x="96452" y="256436"/>
                </a:lnTo>
                <a:cubicBezTo>
                  <a:pt x="100185" y="247729"/>
                  <a:pt x="103295" y="239644"/>
                  <a:pt x="115738" y="233425"/>
                </a:cubicBezTo>
                <a:cubicBezTo>
                  <a:pt x="123203" y="229072"/>
                  <a:pt x="130669" y="228450"/>
                  <a:pt x="137512" y="228450"/>
                </a:cubicBezTo>
                <a:cubicBezTo>
                  <a:pt x="143734" y="229072"/>
                  <a:pt x="149955" y="230938"/>
                  <a:pt x="154310" y="233425"/>
                </a:cubicBezTo>
                <a:cubicBezTo>
                  <a:pt x="164264" y="237779"/>
                  <a:pt x="169863" y="243998"/>
                  <a:pt x="169863" y="243998"/>
                </a:cubicBezTo>
                <a:cubicBezTo>
                  <a:pt x="164886" y="243998"/>
                  <a:pt x="161153" y="244620"/>
                  <a:pt x="158665" y="245242"/>
                </a:cubicBezTo>
                <a:cubicBezTo>
                  <a:pt x="155554" y="246485"/>
                  <a:pt x="153688" y="248351"/>
                  <a:pt x="152443" y="249595"/>
                </a:cubicBezTo>
                <a:cubicBezTo>
                  <a:pt x="150577" y="251461"/>
                  <a:pt x="149333" y="253948"/>
                  <a:pt x="148711" y="255814"/>
                </a:cubicBezTo>
                <a:cubicBezTo>
                  <a:pt x="147466" y="258302"/>
                  <a:pt x="146844" y="260789"/>
                  <a:pt x="146222" y="263899"/>
                </a:cubicBezTo>
                <a:cubicBezTo>
                  <a:pt x="145600" y="267630"/>
                  <a:pt x="143734" y="270118"/>
                  <a:pt x="141867" y="273227"/>
                </a:cubicBezTo>
                <a:cubicBezTo>
                  <a:pt x="140001" y="275715"/>
                  <a:pt x="137512" y="277581"/>
                  <a:pt x="135024" y="278825"/>
                </a:cubicBezTo>
                <a:cubicBezTo>
                  <a:pt x="129425" y="281934"/>
                  <a:pt x="123203" y="283800"/>
                  <a:pt x="116360" y="283800"/>
                </a:cubicBezTo>
                <a:cubicBezTo>
                  <a:pt x="106406" y="283800"/>
                  <a:pt x="97696" y="285044"/>
                  <a:pt x="92097" y="286287"/>
                </a:cubicBezTo>
                <a:lnTo>
                  <a:pt x="87146" y="287702"/>
                </a:lnTo>
                <a:lnTo>
                  <a:pt x="87074" y="288025"/>
                </a:lnTo>
                <a:cubicBezTo>
                  <a:pt x="86459" y="290491"/>
                  <a:pt x="85844" y="293574"/>
                  <a:pt x="85229" y="296040"/>
                </a:cubicBezTo>
                <a:cubicBezTo>
                  <a:pt x="83999" y="300356"/>
                  <a:pt x="83999" y="300356"/>
                  <a:pt x="83999" y="300356"/>
                </a:cubicBezTo>
                <a:cubicBezTo>
                  <a:pt x="82768" y="304673"/>
                  <a:pt x="82768" y="304673"/>
                  <a:pt x="82768" y="304673"/>
                </a:cubicBezTo>
                <a:cubicBezTo>
                  <a:pt x="82153" y="307756"/>
                  <a:pt x="81538" y="310222"/>
                  <a:pt x="80923" y="313305"/>
                </a:cubicBezTo>
                <a:cubicBezTo>
                  <a:pt x="80923" y="316388"/>
                  <a:pt x="80308" y="319471"/>
                  <a:pt x="80308" y="321937"/>
                </a:cubicBezTo>
                <a:cubicBezTo>
                  <a:pt x="79693" y="328103"/>
                  <a:pt x="80308" y="333653"/>
                  <a:pt x="80308" y="339818"/>
                </a:cubicBezTo>
                <a:cubicBezTo>
                  <a:pt x="80308" y="342901"/>
                  <a:pt x="80923" y="345368"/>
                  <a:pt x="80923" y="348451"/>
                </a:cubicBezTo>
                <a:lnTo>
                  <a:pt x="81182" y="350267"/>
                </a:lnTo>
                <a:lnTo>
                  <a:pt x="81434" y="349389"/>
                </a:lnTo>
                <a:cubicBezTo>
                  <a:pt x="82054" y="346306"/>
                  <a:pt x="82675" y="343839"/>
                  <a:pt x="82675" y="341373"/>
                </a:cubicBezTo>
                <a:cubicBezTo>
                  <a:pt x="82675" y="338290"/>
                  <a:pt x="82675" y="335823"/>
                  <a:pt x="83295" y="333357"/>
                </a:cubicBezTo>
                <a:cubicBezTo>
                  <a:pt x="83295" y="330890"/>
                  <a:pt x="83295" y="329040"/>
                  <a:pt x="83915" y="326574"/>
                </a:cubicBezTo>
                <a:cubicBezTo>
                  <a:pt x="83915" y="324107"/>
                  <a:pt x="84535" y="321640"/>
                  <a:pt x="85775" y="319174"/>
                </a:cubicBezTo>
                <a:cubicBezTo>
                  <a:pt x="87015" y="314857"/>
                  <a:pt x="90116" y="309924"/>
                  <a:pt x="95697" y="305608"/>
                </a:cubicBezTo>
                <a:cubicBezTo>
                  <a:pt x="98798" y="302525"/>
                  <a:pt x="102518" y="300675"/>
                  <a:pt x="106239" y="298825"/>
                </a:cubicBezTo>
                <a:cubicBezTo>
                  <a:pt x="109960" y="297592"/>
                  <a:pt x="113680" y="296358"/>
                  <a:pt x="116781" y="295742"/>
                </a:cubicBezTo>
                <a:cubicBezTo>
                  <a:pt x="123602" y="295125"/>
                  <a:pt x="129803" y="295742"/>
                  <a:pt x="135384" y="296975"/>
                </a:cubicBezTo>
                <a:cubicBezTo>
                  <a:pt x="140966" y="298208"/>
                  <a:pt x="145306" y="300058"/>
                  <a:pt x="148407" y="301291"/>
                </a:cubicBezTo>
                <a:cubicBezTo>
                  <a:pt x="152128" y="303141"/>
                  <a:pt x="153988" y="303758"/>
                  <a:pt x="153988" y="303758"/>
                </a:cubicBezTo>
                <a:cubicBezTo>
                  <a:pt x="144686" y="305608"/>
                  <a:pt x="139725" y="308691"/>
                  <a:pt x="137245" y="313008"/>
                </a:cubicBezTo>
                <a:cubicBezTo>
                  <a:pt x="136625" y="314857"/>
                  <a:pt x="136005" y="316707"/>
                  <a:pt x="135384" y="319174"/>
                </a:cubicBezTo>
                <a:cubicBezTo>
                  <a:pt x="135384" y="321640"/>
                  <a:pt x="135384" y="324107"/>
                  <a:pt x="135384" y="326574"/>
                </a:cubicBezTo>
                <a:cubicBezTo>
                  <a:pt x="135384" y="329657"/>
                  <a:pt x="135384" y="332740"/>
                  <a:pt x="134144" y="335823"/>
                </a:cubicBezTo>
                <a:cubicBezTo>
                  <a:pt x="133524" y="337056"/>
                  <a:pt x="132904" y="338290"/>
                  <a:pt x="131664" y="339523"/>
                </a:cubicBezTo>
                <a:cubicBezTo>
                  <a:pt x="131044" y="340756"/>
                  <a:pt x="130424" y="341989"/>
                  <a:pt x="129183" y="343223"/>
                </a:cubicBezTo>
                <a:cubicBezTo>
                  <a:pt x="126703" y="345073"/>
                  <a:pt x="124222" y="346923"/>
                  <a:pt x="121122" y="348772"/>
                </a:cubicBezTo>
                <a:cubicBezTo>
                  <a:pt x="118641" y="350622"/>
                  <a:pt x="115541" y="351856"/>
                  <a:pt x="111820" y="353089"/>
                </a:cubicBezTo>
                <a:cubicBezTo>
                  <a:pt x="101898" y="356789"/>
                  <a:pt x="93837" y="360489"/>
                  <a:pt x="88876" y="364188"/>
                </a:cubicBezTo>
                <a:lnTo>
                  <a:pt x="84497" y="367203"/>
                </a:lnTo>
                <a:lnTo>
                  <a:pt x="90150" y="391612"/>
                </a:lnTo>
                <a:cubicBezTo>
                  <a:pt x="91996" y="397162"/>
                  <a:pt x="93841" y="402094"/>
                  <a:pt x="96302" y="407644"/>
                </a:cubicBezTo>
                <a:lnTo>
                  <a:pt x="101612" y="419176"/>
                </a:lnTo>
                <a:lnTo>
                  <a:pt x="99559" y="412495"/>
                </a:lnTo>
                <a:cubicBezTo>
                  <a:pt x="98328" y="410647"/>
                  <a:pt x="97097" y="408182"/>
                  <a:pt x="96481" y="405717"/>
                </a:cubicBezTo>
                <a:cubicBezTo>
                  <a:pt x="95866" y="403252"/>
                  <a:pt x="95250" y="400788"/>
                  <a:pt x="95250" y="397707"/>
                </a:cubicBezTo>
                <a:cubicBezTo>
                  <a:pt x="95250" y="395242"/>
                  <a:pt x="95250" y="392777"/>
                  <a:pt x="95866" y="389696"/>
                </a:cubicBezTo>
                <a:cubicBezTo>
                  <a:pt x="96481" y="386615"/>
                  <a:pt x="97712" y="384150"/>
                  <a:pt x="98943" y="380453"/>
                </a:cubicBezTo>
                <a:cubicBezTo>
                  <a:pt x="101406" y="376756"/>
                  <a:pt x="104483" y="373058"/>
                  <a:pt x="106946" y="369977"/>
                </a:cubicBezTo>
                <a:cubicBezTo>
                  <a:pt x="110023" y="367513"/>
                  <a:pt x="113101" y="365048"/>
                  <a:pt x="116179" y="363815"/>
                </a:cubicBezTo>
                <a:cubicBezTo>
                  <a:pt x="122950" y="360118"/>
                  <a:pt x="129106" y="358886"/>
                  <a:pt x="135261" y="357653"/>
                </a:cubicBezTo>
                <a:cubicBezTo>
                  <a:pt x="140802" y="357037"/>
                  <a:pt x="146342" y="357037"/>
                  <a:pt x="150035" y="357037"/>
                </a:cubicBezTo>
                <a:cubicBezTo>
                  <a:pt x="153728" y="357037"/>
                  <a:pt x="155575" y="357653"/>
                  <a:pt x="155575" y="357653"/>
                </a:cubicBezTo>
                <a:cubicBezTo>
                  <a:pt x="151266" y="359502"/>
                  <a:pt x="148188" y="361967"/>
                  <a:pt x="146342" y="363815"/>
                </a:cubicBezTo>
                <a:cubicBezTo>
                  <a:pt x="144495" y="366280"/>
                  <a:pt x="143264" y="368129"/>
                  <a:pt x="143264" y="370594"/>
                </a:cubicBezTo>
                <a:cubicBezTo>
                  <a:pt x="142648" y="372442"/>
                  <a:pt x="143264" y="374907"/>
                  <a:pt x="143879" y="376756"/>
                </a:cubicBezTo>
                <a:cubicBezTo>
                  <a:pt x="143879" y="377988"/>
                  <a:pt x="144495" y="378604"/>
                  <a:pt x="145110" y="379837"/>
                </a:cubicBezTo>
                <a:cubicBezTo>
                  <a:pt x="145726" y="381069"/>
                  <a:pt x="145726" y="381685"/>
                  <a:pt x="146342" y="382918"/>
                </a:cubicBezTo>
                <a:cubicBezTo>
                  <a:pt x="147573" y="384766"/>
                  <a:pt x="147573" y="385999"/>
                  <a:pt x="148188" y="387231"/>
                </a:cubicBezTo>
                <a:cubicBezTo>
                  <a:pt x="148804" y="389080"/>
                  <a:pt x="148804" y="390312"/>
                  <a:pt x="148804" y="392161"/>
                </a:cubicBezTo>
                <a:cubicBezTo>
                  <a:pt x="148804" y="395242"/>
                  <a:pt x="148188" y="397707"/>
                  <a:pt x="147573" y="400788"/>
                </a:cubicBezTo>
                <a:cubicBezTo>
                  <a:pt x="145110" y="406950"/>
                  <a:pt x="140802" y="413112"/>
                  <a:pt x="135877" y="418041"/>
                </a:cubicBezTo>
                <a:cubicBezTo>
                  <a:pt x="127259" y="426052"/>
                  <a:pt x="122335" y="434063"/>
                  <a:pt x="118641" y="439608"/>
                </a:cubicBezTo>
                <a:lnTo>
                  <a:pt x="115556" y="445271"/>
                </a:lnTo>
                <a:lnTo>
                  <a:pt x="120293" y="453888"/>
                </a:lnTo>
                <a:cubicBezTo>
                  <a:pt x="127060" y="463754"/>
                  <a:pt x="134441" y="472386"/>
                  <a:pt x="143054" y="480402"/>
                </a:cubicBezTo>
                <a:lnTo>
                  <a:pt x="155565" y="491151"/>
                </a:lnTo>
                <a:lnTo>
                  <a:pt x="149159" y="483210"/>
                </a:lnTo>
                <a:cubicBezTo>
                  <a:pt x="145449" y="479512"/>
                  <a:pt x="141739" y="475197"/>
                  <a:pt x="138648" y="470265"/>
                </a:cubicBezTo>
                <a:cubicBezTo>
                  <a:pt x="136175" y="465334"/>
                  <a:pt x="134938" y="459170"/>
                  <a:pt x="134938" y="451156"/>
                </a:cubicBezTo>
                <a:cubicBezTo>
                  <a:pt x="135556" y="448691"/>
                  <a:pt x="135556" y="446225"/>
                  <a:pt x="136175" y="444376"/>
                </a:cubicBezTo>
                <a:cubicBezTo>
                  <a:pt x="136793" y="441910"/>
                  <a:pt x="137411" y="439444"/>
                  <a:pt x="138029" y="437595"/>
                </a:cubicBezTo>
                <a:cubicBezTo>
                  <a:pt x="139884" y="433280"/>
                  <a:pt x="141739" y="430198"/>
                  <a:pt x="144212" y="427116"/>
                </a:cubicBezTo>
                <a:cubicBezTo>
                  <a:pt x="148540" y="420951"/>
                  <a:pt x="154105" y="416020"/>
                  <a:pt x="159670" y="412938"/>
                </a:cubicBezTo>
                <a:cubicBezTo>
                  <a:pt x="164616" y="409239"/>
                  <a:pt x="169563" y="406774"/>
                  <a:pt x="173272" y="405541"/>
                </a:cubicBezTo>
                <a:cubicBezTo>
                  <a:pt x="176982" y="403691"/>
                  <a:pt x="179455" y="403075"/>
                  <a:pt x="179455" y="403075"/>
                </a:cubicBezTo>
                <a:cubicBezTo>
                  <a:pt x="173272" y="411705"/>
                  <a:pt x="172036" y="417869"/>
                  <a:pt x="173272" y="422801"/>
                </a:cubicBezTo>
                <a:cubicBezTo>
                  <a:pt x="173891" y="424034"/>
                  <a:pt x="174509" y="424650"/>
                  <a:pt x="175127" y="425883"/>
                </a:cubicBezTo>
                <a:cubicBezTo>
                  <a:pt x="175745" y="427116"/>
                  <a:pt x="176364" y="427732"/>
                  <a:pt x="177600" y="428965"/>
                </a:cubicBezTo>
                <a:cubicBezTo>
                  <a:pt x="178837" y="430814"/>
                  <a:pt x="181310" y="432663"/>
                  <a:pt x="183783" y="434513"/>
                </a:cubicBezTo>
                <a:cubicBezTo>
                  <a:pt x="185020" y="436362"/>
                  <a:pt x="186256" y="437595"/>
                  <a:pt x="187493" y="438828"/>
                </a:cubicBezTo>
                <a:cubicBezTo>
                  <a:pt x="188730" y="440677"/>
                  <a:pt x="189966" y="441910"/>
                  <a:pt x="190585" y="443759"/>
                </a:cubicBezTo>
                <a:cubicBezTo>
                  <a:pt x="192439" y="447458"/>
                  <a:pt x="193058" y="450540"/>
                  <a:pt x="193058" y="454238"/>
                </a:cubicBezTo>
                <a:cubicBezTo>
                  <a:pt x="193676" y="461635"/>
                  <a:pt x="191821" y="469649"/>
                  <a:pt x="188730" y="476430"/>
                </a:cubicBezTo>
                <a:cubicBezTo>
                  <a:pt x="183165" y="487525"/>
                  <a:pt x="180074" y="497388"/>
                  <a:pt x="178219" y="504169"/>
                </a:cubicBezTo>
                <a:lnTo>
                  <a:pt x="177366" y="509274"/>
                </a:lnTo>
                <a:lnTo>
                  <a:pt x="194727" y="522947"/>
                </a:lnTo>
                <a:cubicBezTo>
                  <a:pt x="203339" y="530346"/>
                  <a:pt x="211336" y="537129"/>
                  <a:pt x="219948" y="543295"/>
                </a:cubicBezTo>
                <a:lnTo>
                  <a:pt x="237820" y="555540"/>
                </a:lnTo>
                <a:lnTo>
                  <a:pt x="223851" y="543534"/>
                </a:lnTo>
                <a:cubicBezTo>
                  <a:pt x="214032" y="536080"/>
                  <a:pt x="204828" y="529247"/>
                  <a:pt x="201146" y="512474"/>
                </a:cubicBezTo>
                <a:cubicBezTo>
                  <a:pt x="196850" y="490111"/>
                  <a:pt x="204828" y="474581"/>
                  <a:pt x="213419" y="464021"/>
                </a:cubicBezTo>
                <a:cubicBezTo>
                  <a:pt x="217714" y="459051"/>
                  <a:pt x="222010" y="455324"/>
                  <a:pt x="225692" y="452839"/>
                </a:cubicBezTo>
                <a:cubicBezTo>
                  <a:pt x="228760" y="450354"/>
                  <a:pt x="231215" y="449112"/>
                  <a:pt x="231215" y="449112"/>
                </a:cubicBezTo>
                <a:cubicBezTo>
                  <a:pt x="229987" y="454082"/>
                  <a:pt x="229374" y="459051"/>
                  <a:pt x="229374" y="462778"/>
                </a:cubicBezTo>
                <a:cubicBezTo>
                  <a:pt x="229987" y="466506"/>
                  <a:pt x="231215" y="469612"/>
                  <a:pt x="233056" y="472096"/>
                </a:cubicBezTo>
                <a:cubicBezTo>
                  <a:pt x="236738" y="477687"/>
                  <a:pt x="242261" y="480793"/>
                  <a:pt x="248397" y="484520"/>
                </a:cubicBezTo>
                <a:cubicBezTo>
                  <a:pt x="266807" y="494460"/>
                  <a:pt x="269875" y="514338"/>
                  <a:pt x="264966" y="530489"/>
                </a:cubicBezTo>
                <a:cubicBezTo>
                  <a:pt x="261284" y="542913"/>
                  <a:pt x="259443" y="553473"/>
                  <a:pt x="258829" y="560928"/>
                </a:cubicBezTo>
                <a:lnTo>
                  <a:pt x="257996" y="569363"/>
                </a:lnTo>
                <a:lnTo>
                  <a:pt x="268545" y="576591"/>
                </a:lnTo>
                <a:cubicBezTo>
                  <a:pt x="284540" y="586456"/>
                  <a:pt x="298688" y="595088"/>
                  <a:pt x="311606" y="603721"/>
                </a:cubicBezTo>
                <a:cubicBezTo>
                  <a:pt x="317758" y="608037"/>
                  <a:pt x="323910" y="612353"/>
                  <a:pt x="328831" y="616669"/>
                </a:cubicBezTo>
                <a:cubicBezTo>
                  <a:pt x="331907" y="618519"/>
                  <a:pt x="334367" y="620985"/>
                  <a:pt x="336828" y="622835"/>
                </a:cubicBezTo>
                <a:cubicBezTo>
                  <a:pt x="339288" y="624685"/>
                  <a:pt x="341134" y="627151"/>
                  <a:pt x="343595" y="629001"/>
                </a:cubicBezTo>
                <a:cubicBezTo>
                  <a:pt x="345440" y="630851"/>
                  <a:pt x="347285" y="633317"/>
                  <a:pt x="349131" y="635167"/>
                </a:cubicBezTo>
                <a:cubicBezTo>
                  <a:pt x="350976" y="637017"/>
                  <a:pt x="352822" y="639483"/>
                  <a:pt x="354052" y="641333"/>
                </a:cubicBezTo>
                <a:cubicBezTo>
                  <a:pt x="355283" y="643183"/>
                  <a:pt x="356513" y="645033"/>
                  <a:pt x="357743" y="646882"/>
                </a:cubicBezTo>
                <a:cubicBezTo>
                  <a:pt x="358973" y="648732"/>
                  <a:pt x="359589" y="649965"/>
                  <a:pt x="360204" y="651815"/>
                </a:cubicBezTo>
                <a:cubicBezTo>
                  <a:pt x="360819" y="652432"/>
                  <a:pt x="361434" y="653048"/>
                  <a:pt x="361434" y="653665"/>
                </a:cubicBezTo>
                <a:cubicBezTo>
                  <a:pt x="362049" y="654282"/>
                  <a:pt x="362049" y="654898"/>
                  <a:pt x="362049" y="655515"/>
                </a:cubicBezTo>
                <a:cubicBezTo>
                  <a:pt x="362664" y="656748"/>
                  <a:pt x="363280" y="657981"/>
                  <a:pt x="363280" y="658598"/>
                </a:cubicBezTo>
                <a:cubicBezTo>
                  <a:pt x="363895" y="659214"/>
                  <a:pt x="363895" y="659831"/>
                  <a:pt x="364510" y="660447"/>
                </a:cubicBezTo>
                <a:cubicBezTo>
                  <a:pt x="364510" y="661064"/>
                  <a:pt x="364510" y="661064"/>
                  <a:pt x="364510" y="661064"/>
                </a:cubicBezTo>
                <a:cubicBezTo>
                  <a:pt x="365125" y="662914"/>
                  <a:pt x="365125" y="664764"/>
                  <a:pt x="364510" y="665997"/>
                </a:cubicBezTo>
                <a:cubicBezTo>
                  <a:pt x="364510" y="667847"/>
                  <a:pt x="363895" y="669696"/>
                  <a:pt x="362664" y="670930"/>
                </a:cubicBezTo>
                <a:cubicBezTo>
                  <a:pt x="360819" y="674013"/>
                  <a:pt x="358358" y="675862"/>
                  <a:pt x="354667" y="677095"/>
                </a:cubicBezTo>
                <a:cubicBezTo>
                  <a:pt x="351592" y="677712"/>
                  <a:pt x="348516" y="677095"/>
                  <a:pt x="346670" y="675862"/>
                </a:cubicBezTo>
                <a:cubicBezTo>
                  <a:pt x="344210" y="674629"/>
                  <a:pt x="342364" y="672779"/>
                  <a:pt x="341749" y="670313"/>
                </a:cubicBezTo>
                <a:cubicBezTo>
                  <a:pt x="341749" y="670313"/>
                  <a:pt x="341749" y="669696"/>
                  <a:pt x="341749" y="669696"/>
                </a:cubicBezTo>
                <a:cubicBezTo>
                  <a:pt x="341134" y="669080"/>
                  <a:pt x="341134" y="669080"/>
                  <a:pt x="341134" y="668463"/>
                </a:cubicBezTo>
                <a:cubicBezTo>
                  <a:pt x="340519" y="667847"/>
                  <a:pt x="340519" y="666613"/>
                  <a:pt x="339904" y="665997"/>
                </a:cubicBezTo>
                <a:cubicBezTo>
                  <a:pt x="339904" y="665380"/>
                  <a:pt x="339288" y="664147"/>
                  <a:pt x="338673" y="662914"/>
                </a:cubicBezTo>
                <a:cubicBezTo>
                  <a:pt x="338058" y="661681"/>
                  <a:pt x="337443" y="660447"/>
                  <a:pt x="336828" y="659214"/>
                </a:cubicBezTo>
                <a:cubicBezTo>
                  <a:pt x="336213" y="657981"/>
                  <a:pt x="334982" y="656748"/>
                  <a:pt x="334367" y="654898"/>
                </a:cubicBezTo>
                <a:cubicBezTo>
                  <a:pt x="333137" y="653665"/>
                  <a:pt x="331907" y="651815"/>
                  <a:pt x="330676" y="649965"/>
                </a:cubicBezTo>
                <a:cubicBezTo>
                  <a:pt x="329446" y="648116"/>
                  <a:pt x="328216" y="646266"/>
                  <a:pt x="326370" y="644416"/>
                </a:cubicBezTo>
                <a:cubicBezTo>
                  <a:pt x="325140" y="642566"/>
                  <a:pt x="323294" y="640716"/>
                  <a:pt x="321449" y="638867"/>
                </a:cubicBezTo>
                <a:cubicBezTo>
                  <a:pt x="319603" y="636400"/>
                  <a:pt x="317143" y="634550"/>
                  <a:pt x="315297" y="632084"/>
                </a:cubicBezTo>
                <a:cubicBezTo>
                  <a:pt x="310991" y="627768"/>
                  <a:pt x="305455" y="623452"/>
                  <a:pt x="299918" y="618519"/>
                </a:cubicBezTo>
                <a:lnTo>
                  <a:pt x="290133" y="611163"/>
                </a:lnTo>
                <a:lnTo>
                  <a:pt x="285593" y="613185"/>
                </a:lnTo>
                <a:cubicBezTo>
                  <a:pt x="278859" y="616867"/>
                  <a:pt x="269063" y="623004"/>
                  <a:pt x="258656" y="631595"/>
                </a:cubicBezTo>
                <a:cubicBezTo>
                  <a:pt x="245799" y="642027"/>
                  <a:pt x="226820" y="647550"/>
                  <a:pt x="208454" y="632209"/>
                </a:cubicBezTo>
                <a:cubicBezTo>
                  <a:pt x="194985" y="621777"/>
                  <a:pt x="184577" y="612572"/>
                  <a:pt x="161925" y="622390"/>
                </a:cubicBezTo>
                <a:cubicBezTo>
                  <a:pt x="161925" y="622390"/>
                  <a:pt x="163149" y="611344"/>
                  <a:pt x="171108" y="600299"/>
                </a:cubicBezTo>
                <a:cubicBezTo>
                  <a:pt x="179067" y="589253"/>
                  <a:pt x="193148" y="577593"/>
                  <a:pt x="217025" y="575752"/>
                </a:cubicBezTo>
                <a:cubicBezTo>
                  <a:pt x="234779" y="574525"/>
                  <a:pt x="244575" y="580662"/>
                  <a:pt x="255595" y="586798"/>
                </a:cubicBezTo>
                <a:lnTo>
                  <a:pt x="262794" y="590611"/>
                </a:lnTo>
                <a:lnTo>
                  <a:pt x="260548" y="588923"/>
                </a:lnTo>
                <a:cubicBezTo>
                  <a:pt x="245785" y="578440"/>
                  <a:pt x="228560" y="567958"/>
                  <a:pt x="211336" y="555626"/>
                </a:cubicBezTo>
                <a:lnTo>
                  <a:pt x="206468" y="552482"/>
                </a:lnTo>
                <a:lnTo>
                  <a:pt x="200514" y="555304"/>
                </a:lnTo>
                <a:cubicBezTo>
                  <a:pt x="193798" y="558994"/>
                  <a:pt x="185250" y="563914"/>
                  <a:pt x="174870" y="571293"/>
                </a:cubicBezTo>
                <a:cubicBezTo>
                  <a:pt x="168154" y="576213"/>
                  <a:pt x="160216" y="579288"/>
                  <a:pt x="151057" y="579288"/>
                </a:cubicBezTo>
                <a:cubicBezTo>
                  <a:pt x="142509" y="578673"/>
                  <a:pt x="132740" y="574983"/>
                  <a:pt x="123581" y="565758"/>
                </a:cubicBezTo>
                <a:cubicBezTo>
                  <a:pt x="120529" y="562684"/>
                  <a:pt x="117476" y="559609"/>
                  <a:pt x="114423" y="557149"/>
                </a:cubicBezTo>
                <a:cubicBezTo>
                  <a:pt x="111370" y="554074"/>
                  <a:pt x="108317" y="551614"/>
                  <a:pt x="105264" y="549769"/>
                </a:cubicBezTo>
                <a:cubicBezTo>
                  <a:pt x="97937" y="546079"/>
                  <a:pt x="90000" y="544234"/>
                  <a:pt x="77788" y="546079"/>
                </a:cubicBezTo>
                <a:cubicBezTo>
                  <a:pt x="77788" y="546079"/>
                  <a:pt x="79009" y="543619"/>
                  <a:pt x="80841" y="539929"/>
                </a:cubicBezTo>
                <a:cubicBezTo>
                  <a:pt x="82673" y="536239"/>
                  <a:pt x="85726" y="531319"/>
                  <a:pt x="90000" y="527015"/>
                </a:cubicBezTo>
                <a:cubicBezTo>
                  <a:pt x="99158" y="517790"/>
                  <a:pt x="115033" y="511025"/>
                  <a:pt x="137625" y="512870"/>
                </a:cubicBezTo>
                <a:cubicBezTo>
                  <a:pt x="154721" y="514715"/>
                  <a:pt x="163269" y="521480"/>
                  <a:pt x="173038" y="528860"/>
                </a:cubicBezTo>
                <a:lnTo>
                  <a:pt x="173970" y="529426"/>
                </a:lnTo>
                <a:lnTo>
                  <a:pt x="157817" y="515548"/>
                </a:lnTo>
                <a:lnTo>
                  <a:pt x="133356" y="489803"/>
                </a:lnTo>
                <a:lnTo>
                  <a:pt x="126176" y="491495"/>
                </a:lnTo>
                <a:cubicBezTo>
                  <a:pt x="119414" y="493378"/>
                  <a:pt x="110192" y="496516"/>
                  <a:pt x="98511" y="500909"/>
                </a:cubicBezTo>
                <a:cubicBezTo>
                  <a:pt x="91749" y="503420"/>
                  <a:pt x="83142" y="504675"/>
                  <a:pt x="74535" y="501537"/>
                </a:cubicBezTo>
                <a:cubicBezTo>
                  <a:pt x="70232" y="500282"/>
                  <a:pt x="65929" y="497771"/>
                  <a:pt x="62240" y="494006"/>
                </a:cubicBezTo>
                <a:cubicBezTo>
                  <a:pt x="59781" y="492123"/>
                  <a:pt x="57937" y="490240"/>
                  <a:pt x="56092" y="487729"/>
                </a:cubicBezTo>
                <a:cubicBezTo>
                  <a:pt x="54248" y="485219"/>
                  <a:pt x="53018" y="482708"/>
                  <a:pt x="51174" y="479570"/>
                </a:cubicBezTo>
                <a:cubicBezTo>
                  <a:pt x="48715" y="475177"/>
                  <a:pt x="46871" y="471411"/>
                  <a:pt x="45026" y="467645"/>
                </a:cubicBezTo>
                <a:cubicBezTo>
                  <a:pt x="43797" y="465763"/>
                  <a:pt x="42567" y="463880"/>
                  <a:pt x="41338" y="461997"/>
                </a:cubicBezTo>
                <a:cubicBezTo>
                  <a:pt x="40108" y="460114"/>
                  <a:pt x="38879" y="458231"/>
                  <a:pt x="37649" y="456976"/>
                </a:cubicBezTo>
                <a:cubicBezTo>
                  <a:pt x="32731" y="450072"/>
                  <a:pt x="25969" y="445679"/>
                  <a:pt x="14288" y="441913"/>
                </a:cubicBezTo>
                <a:cubicBezTo>
                  <a:pt x="14288" y="441913"/>
                  <a:pt x="15518" y="440030"/>
                  <a:pt x="18591" y="436892"/>
                </a:cubicBezTo>
                <a:cubicBezTo>
                  <a:pt x="21665" y="434382"/>
                  <a:pt x="25969" y="431244"/>
                  <a:pt x="31502" y="428733"/>
                </a:cubicBezTo>
                <a:cubicBezTo>
                  <a:pt x="37035" y="426223"/>
                  <a:pt x="43797" y="424967"/>
                  <a:pt x="51712" y="425673"/>
                </a:cubicBezTo>
                <a:cubicBezTo>
                  <a:pt x="59627" y="426379"/>
                  <a:pt x="68695" y="429047"/>
                  <a:pt x="78839" y="434382"/>
                </a:cubicBezTo>
                <a:cubicBezTo>
                  <a:pt x="85601" y="438147"/>
                  <a:pt x="91134" y="441913"/>
                  <a:pt x="95438" y="446306"/>
                </a:cubicBezTo>
                <a:cubicBezTo>
                  <a:pt x="99741" y="450072"/>
                  <a:pt x="102815" y="455093"/>
                  <a:pt x="106503" y="459486"/>
                </a:cubicBezTo>
                <a:cubicBezTo>
                  <a:pt x="109577" y="464507"/>
                  <a:pt x="113881" y="468901"/>
                  <a:pt x="118799" y="473294"/>
                </a:cubicBezTo>
                <a:lnTo>
                  <a:pt x="120105" y="474094"/>
                </a:lnTo>
                <a:lnTo>
                  <a:pt x="109835" y="461904"/>
                </a:lnTo>
                <a:cubicBezTo>
                  <a:pt x="101223" y="452655"/>
                  <a:pt x="94456" y="442173"/>
                  <a:pt x="88920" y="431074"/>
                </a:cubicBezTo>
                <a:cubicBezTo>
                  <a:pt x="85844" y="425525"/>
                  <a:pt x="83383" y="419359"/>
                  <a:pt x="80923" y="413810"/>
                </a:cubicBezTo>
                <a:lnTo>
                  <a:pt x="80354" y="411972"/>
                </a:lnTo>
                <a:lnTo>
                  <a:pt x="76729" y="411364"/>
                </a:lnTo>
                <a:cubicBezTo>
                  <a:pt x="70591" y="410128"/>
                  <a:pt x="60769" y="409510"/>
                  <a:pt x="49721" y="408892"/>
                </a:cubicBezTo>
                <a:cubicBezTo>
                  <a:pt x="42355" y="408274"/>
                  <a:pt x="34989" y="405803"/>
                  <a:pt x="28236" y="399623"/>
                </a:cubicBezTo>
                <a:cubicBezTo>
                  <a:pt x="25167" y="396533"/>
                  <a:pt x="22712" y="392826"/>
                  <a:pt x="20257" y="387882"/>
                </a:cubicBezTo>
                <a:cubicBezTo>
                  <a:pt x="18415" y="382938"/>
                  <a:pt x="17187" y="377377"/>
                  <a:pt x="16573" y="370579"/>
                </a:cubicBezTo>
                <a:cubicBezTo>
                  <a:pt x="16573" y="366254"/>
                  <a:pt x="16573" y="361928"/>
                  <a:pt x="15960" y="357602"/>
                </a:cubicBezTo>
                <a:cubicBezTo>
                  <a:pt x="15960" y="353895"/>
                  <a:pt x="15346" y="349569"/>
                  <a:pt x="14732" y="345861"/>
                </a:cubicBezTo>
                <a:cubicBezTo>
                  <a:pt x="13504" y="342153"/>
                  <a:pt x="11663" y="339064"/>
                  <a:pt x="9821" y="335356"/>
                </a:cubicBezTo>
                <a:cubicBezTo>
                  <a:pt x="7366" y="332266"/>
                  <a:pt x="4297" y="328558"/>
                  <a:pt x="0" y="324851"/>
                </a:cubicBezTo>
                <a:cubicBezTo>
                  <a:pt x="0" y="324851"/>
                  <a:pt x="1841" y="323615"/>
                  <a:pt x="5525" y="322379"/>
                </a:cubicBezTo>
                <a:cubicBezTo>
                  <a:pt x="9207" y="321761"/>
                  <a:pt x="14118" y="320525"/>
                  <a:pt x="19643" y="320525"/>
                </a:cubicBezTo>
                <a:cubicBezTo>
                  <a:pt x="25781" y="321143"/>
                  <a:pt x="31919" y="322379"/>
                  <a:pt x="38671" y="326087"/>
                </a:cubicBezTo>
                <a:cubicBezTo>
                  <a:pt x="41741" y="327940"/>
                  <a:pt x="44810" y="330412"/>
                  <a:pt x="48493" y="333502"/>
                </a:cubicBezTo>
                <a:cubicBezTo>
                  <a:pt x="51562" y="335974"/>
                  <a:pt x="54631" y="339682"/>
                  <a:pt x="57700" y="344007"/>
                </a:cubicBezTo>
                <a:cubicBezTo>
                  <a:pt x="60156" y="346479"/>
                  <a:pt x="61997" y="349569"/>
                  <a:pt x="63839" y="352659"/>
                </a:cubicBezTo>
                <a:cubicBezTo>
                  <a:pt x="65066" y="355130"/>
                  <a:pt x="66294" y="357602"/>
                  <a:pt x="67522" y="360692"/>
                </a:cubicBezTo>
                <a:cubicBezTo>
                  <a:pt x="69363" y="365636"/>
                  <a:pt x="70591" y="371197"/>
                  <a:pt x="71205" y="376141"/>
                </a:cubicBezTo>
                <a:lnTo>
                  <a:pt x="73652" y="384148"/>
                </a:lnTo>
                <a:lnTo>
                  <a:pt x="69850" y="358316"/>
                </a:lnTo>
                <a:cubicBezTo>
                  <a:pt x="69850" y="354000"/>
                  <a:pt x="69850" y="354000"/>
                  <a:pt x="69850" y="354000"/>
                </a:cubicBezTo>
                <a:cubicBezTo>
                  <a:pt x="69850" y="352150"/>
                  <a:pt x="69850" y="350917"/>
                  <a:pt x="69850" y="349067"/>
                </a:cubicBezTo>
                <a:cubicBezTo>
                  <a:pt x="69850" y="345984"/>
                  <a:pt x="69850" y="342901"/>
                  <a:pt x="69850" y="339818"/>
                </a:cubicBezTo>
                <a:lnTo>
                  <a:pt x="70703" y="326983"/>
                </a:lnTo>
                <a:lnTo>
                  <a:pt x="65017" y="323520"/>
                </a:lnTo>
                <a:cubicBezTo>
                  <a:pt x="59398" y="320430"/>
                  <a:pt x="51907" y="315487"/>
                  <a:pt x="41918" y="311162"/>
                </a:cubicBezTo>
                <a:cubicBezTo>
                  <a:pt x="35675" y="308073"/>
                  <a:pt x="30056" y="303129"/>
                  <a:pt x="26935" y="295715"/>
                </a:cubicBezTo>
                <a:cubicBezTo>
                  <a:pt x="25686" y="293861"/>
                  <a:pt x="25062" y="292007"/>
                  <a:pt x="24437" y="290154"/>
                </a:cubicBezTo>
                <a:cubicBezTo>
                  <a:pt x="24437" y="287682"/>
                  <a:pt x="23813" y="285829"/>
                  <a:pt x="23813" y="283357"/>
                </a:cubicBezTo>
                <a:cubicBezTo>
                  <a:pt x="23813" y="279032"/>
                  <a:pt x="24437" y="274089"/>
                  <a:pt x="26310" y="268528"/>
                </a:cubicBezTo>
                <a:cubicBezTo>
                  <a:pt x="31305" y="253698"/>
                  <a:pt x="35675" y="242576"/>
                  <a:pt x="23813" y="226511"/>
                </a:cubicBezTo>
                <a:cubicBezTo>
                  <a:pt x="23813" y="226511"/>
                  <a:pt x="25998" y="226202"/>
                  <a:pt x="29510" y="226356"/>
                </a:cubicBezTo>
                <a:cubicBezTo>
                  <a:pt x="33021" y="226511"/>
                  <a:pt x="37860" y="227129"/>
                  <a:pt x="43166" y="228982"/>
                </a:cubicBezTo>
                <a:cubicBezTo>
                  <a:pt x="48161" y="230836"/>
                  <a:pt x="53780" y="233926"/>
                  <a:pt x="58774" y="238251"/>
                </a:cubicBezTo>
                <a:cubicBezTo>
                  <a:pt x="63144" y="243194"/>
                  <a:pt x="68139" y="249991"/>
                  <a:pt x="71260" y="259259"/>
                </a:cubicBezTo>
                <a:cubicBezTo>
                  <a:pt x="73757" y="265438"/>
                  <a:pt x="75006" y="271617"/>
                  <a:pt x="75006" y="276560"/>
                </a:cubicBezTo>
                <a:cubicBezTo>
                  <a:pt x="75006" y="279032"/>
                  <a:pt x="74382" y="281503"/>
                  <a:pt x="74382" y="283975"/>
                </a:cubicBezTo>
                <a:cubicBezTo>
                  <a:pt x="73757" y="286446"/>
                  <a:pt x="73757" y="288918"/>
                  <a:pt x="73133" y="291390"/>
                </a:cubicBezTo>
                <a:cubicBezTo>
                  <a:pt x="72509" y="293861"/>
                  <a:pt x="72509" y="296333"/>
                  <a:pt x="71884" y="299422"/>
                </a:cubicBezTo>
                <a:lnTo>
                  <a:pt x="72454" y="306749"/>
                </a:lnTo>
                <a:lnTo>
                  <a:pt x="72926" y="303439"/>
                </a:lnTo>
                <a:cubicBezTo>
                  <a:pt x="72926" y="298507"/>
                  <a:pt x="72926" y="298507"/>
                  <a:pt x="72926" y="298507"/>
                </a:cubicBezTo>
                <a:cubicBezTo>
                  <a:pt x="72926" y="297273"/>
                  <a:pt x="73541" y="295424"/>
                  <a:pt x="73541" y="294190"/>
                </a:cubicBezTo>
                <a:cubicBezTo>
                  <a:pt x="74156" y="291108"/>
                  <a:pt x="74156" y="288025"/>
                  <a:pt x="74771" y="284942"/>
                </a:cubicBezTo>
                <a:cubicBezTo>
                  <a:pt x="76002" y="279392"/>
                  <a:pt x="77847" y="273843"/>
                  <a:pt x="79693" y="267677"/>
                </a:cubicBezTo>
                <a:cubicBezTo>
                  <a:pt x="82153" y="262744"/>
                  <a:pt x="83999" y="257195"/>
                  <a:pt x="85844" y="251645"/>
                </a:cubicBezTo>
                <a:lnTo>
                  <a:pt x="87642" y="247680"/>
                </a:lnTo>
                <a:lnTo>
                  <a:pt x="83687" y="243163"/>
                </a:lnTo>
                <a:cubicBezTo>
                  <a:pt x="79689" y="238904"/>
                  <a:pt x="73731" y="233019"/>
                  <a:pt x="65891" y="226514"/>
                </a:cubicBezTo>
                <a:cubicBezTo>
                  <a:pt x="60874" y="222797"/>
                  <a:pt x="56484" y="216602"/>
                  <a:pt x="55229" y="209787"/>
                </a:cubicBezTo>
                <a:cubicBezTo>
                  <a:pt x="54602" y="206070"/>
                  <a:pt x="53975" y="202353"/>
                  <a:pt x="55229" y="198636"/>
                </a:cubicBezTo>
                <a:cubicBezTo>
                  <a:pt x="55856" y="194919"/>
                  <a:pt x="57111" y="190582"/>
                  <a:pt x="59619" y="186246"/>
                </a:cubicBezTo>
                <a:cubicBezTo>
                  <a:pt x="63382" y="180051"/>
                  <a:pt x="66518" y="175095"/>
                  <a:pt x="67773" y="169519"/>
                </a:cubicBezTo>
                <a:cubicBezTo>
                  <a:pt x="69027" y="163943"/>
                  <a:pt x="68400" y="157129"/>
                  <a:pt x="64010" y="149075"/>
                </a:cubicBezTo>
                <a:cubicBezTo>
                  <a:pt x="64010" y="149075"/>
                  <a:pt x="72163" y="149695"/>
                  <a:pt x="81570" y="154651"/>
                </a:cubicBezTo>
                <a:cubicBezTo>
                  <a:pt x="85960" y="157129"/>
                  <a:pt x="90350" y="160846"/>
                  <a:pt x="94740" y="165802"/>
                </a:cubicBezTo>
                <a:cubicBezTo>
                  <a:pt x="96622" y="168280"/>
                  <a:pt x="97876" y="171378"/>
                  <a:pt x="99758" y="175095"/>
                </a:cubicBezTo>
                <a:cubicBezTo>
                  <a:pt x="101012" y="178192"/>
                  <a:pt x="102266" y="181909"/>
                  <a:pt x="103521" y="186865"/>
                </a:cubicBezTo>
                <a:cubicBezTo>
                  <a:pt x="104775" y="193060"/>
                  <a:pt x="104148" y="198636"/>
                  <a:pt x="103521" y="202973"/>
                </a:cubicBezTo>
                <a:cubicBezTo>
                  <a:pt x="102266" y="207929"/>
                  <a:pt x="100385" y="212265"/>
                  <a:pt x="98503" y="216602"/>
                </a:cubicBezTo>
                <a:cubicBezTo>
                  <a:pt x="96622" y="220938"/>
                  <a:pt x="94740" y="225895"/>
                  <a:pt x="94113" y="230851"/>
                </a:cubicBezTo>
                <a:lnTo>
                  <a:pt x="94255" y="233097"/>
                </a:lnTo>
                <a:lnTo>
                  <a:pt x="113526" y="190603"/>
                </a:lnTo>
                <a:cubicBezTo>
                  <a:pt x="114756" y="188753"/>
                  <a:pt x="115987" y="186286"/>
                  <a:pt x="117217" y="183820"/>
                </a:cubicBezTo>
                <a:lnTo>
                  <a:pt x="119908" y="178874"/>
                </a:lnTo>
                <a:lnTo>
                  <a:pt x="116452" y="172964"/>
                </a:lnTo>
                <a:cubicBezTo>
                  <a:pt x="113574" y="168461"/>
                  <a:pt x="109183" y="162202"/>
                  <a:pt x="103125" y="155181"/>
                </a:cubicBezTo>
                <a:cubicBezTo>
                  <a:pt x="98885" y="150296"/>
                  <a:pt x="95856" y="144801"/>
                  <a:pt x="95250" y="138695"/>
                </a:cubicBezTo>
                <a:cubicBezTo>
                  <a:pt x="95250" y="131979"/>
                  <a:pt x="96462" y="124652"/>
                  <a:pt x="101913" y="117936"/>
                </a:cubicBezTo>
                <a:cubicBezTo>
                  <a:pt x="109788" y="108166"/>
                  <a:pt x="115846" y="100839"/>
                  <a:pt x="109183" y="85575"/>
                </a:cubicBezTo>
                <a:cubicBezTo>
                  <a:pt x="109183" y="85575"/>
                  <a:pt x="116452" y="86796"/>
                  <a:pt x="124327" y="92291"/>
                </a:cubicBezTo>
                <a:cubicBezTo>
                  <a:pt x="132202" y="97176"/>
                  <a:pt x="140076" y="106945"/>
                  <a:pt x="141288" y="123431"/>
                </a:cubicBezTo>
                <a:cubicBezTo>
                  <a:pt x="141288" y="129537"/>
                  <a:pt x="140682" y="134421"/>
                  <a:pt x="139471" y="138695"/>
                </a:cubicBezTo>
                <a:cubicBezTo>
                  <a:pt x="137653" y="142969"/>
                  <a:pt x="135836" y="146633"/>
                  <a:pt x="133413" y="150296"/>
                </a:cubicBezTo>
                <a:cubicBezTo>
                  <a:pt x="131596" y="154570"/>
                  <a:pt x="129173" y="158234"/>
                  <a:pt x="127355" y="163118"/>
                </a:cubicBezTo>
                <a:lnTo>
                  <a:pt x="127193" y="165489"/>
                </a:lnTo>
                <a:lnTo>
                  <a:pt x="128290" y="163473"/>
                </a:lnTo>
                <a:cubicBezTo>
                  <a:pt x="133211" y="155457"/>
                  <a:pt x="138132" y="146824"/>
                  <a:pt x="143669" y="139425"/>
                </a:cubicBezTo>
                <a:cubicBezTo>
                  <a:pt x="146129" y="135726"/>
                  <a:pt x="148590" y="132026"/>
                  <a:pt x="151051" y="128327"/>
                </a:cubicBezTo>
                <a:lnTo>
                  <a:pt x="157791" y="119492"/>
                </a:lnTo>
                <a:lnTo>
                  <a:pt x="154962" y="113547"/>
                </a:lnTo>
                <a:cubicBezTo>
                  <a:pt x="152566" y="109007"/>
                  <a:pt x="148855" y="102698"/>
                  <a:pt x="143597" y="95619"/>
                </a:cubicBezTo>
                <a:cubicBezTo>
                  <a:pt x="136794" y="86385"/>
                  <a:pt x="134938" y="73458"/>
                  <a:pt x="145453" y="61147"/>
                </a:cubicBezTo>
                <a:cubicBezTo>
                  <a:pt x="153493" y="52529"/>
                  <a:pt x="160297" y="46374"/>
                  <a:pt x="154112" y="31600"/>
                </a:cubicBezTo>
                <a:cubicBezTo>
                  <a:pt x="154112" y="31600"/>
                  <a:pt x="161534" y="32831"/>
                  <a:pt x="168337" y="38371"/>
                </a:cubicBezTo>
                <a:cubicBezTo>
                  <a:pt x="175759" y="43911"/>
                  <a:pt x="182563" y="53760"/>
                  <a:pt x="182563" y="69150"/>
                </a:cubicBezTo>
                <a:cubicBezTo>
                  <a:pt x="182563" y="80845"/>
                  <a:pt x="178233" y="87001"/>
                  <a:pt x="173285" y="94388"/>
                </a:cubicBezTo>
                <a:cubicBezTo>
                  <a:pt x="170811" y="97465"/>
                  <a:pt x="168337" y="101159"/>
                  <a:pt x="166482" y="105468"/>
                </a:cubicBezTo>
                <a:lnTo>
                  <a:pt x="165877" y="108718"/>
                </a:lnTo>
                <a:lnTo>
                  <a:pt x="166430" y="107979"/>
                </a:lnTo>
                <a:cubicBezTo>
                  <a:pt x="168890" y="104896"/>
                  <a:pt x="170736" y="101813"/>
                  <a:pt x="173196" y="98730"/>
                </a:cubicBezTo>
                <a:cubicBezTo>
                  <a:pt x="182424" y="87015"/>
                  <a:pt x="190421" y="77149"/>
                  <a:pt x="197187" y="68517"/>
                </a:cubicBezTo>
                <a:cubicBezTo>
                  <a:pt x="203954" y="59885"/>
                  <a:pt x="208875" y="53719"/>
                  <a:pt x="212566" y="48786"/>
                </a:cubicBezTo>
                <a:lnTo>
                  <a:pt x="212957" y="48199"/>
                </a:lnTo>
                <a:lnTo>
                  <a:pt x="220779" y="27400"/>
                </a:lnTo>
                <a:cubicBezTo>
                  <a:pt x="221398" y="21281"/>
                  <a:pt x="222018" y="14551"/>
                  <a:pt x="228213" y="8432"/>
                </a:cubicBezTo>
                <a:cubicBezTo>
                  <a:pt x="236576" y="172"/>
                  <a:pt x="245404" y="-746"/>
                  <a:pt x="252142" y="402"/>
                </a:cubicBezTo>
                <a:close/>
              </a:path>
            </a:pathLst>
          </a:custGeom>
          <a:solidFill>
            <a:srgbClr val="C11D1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noAutofit/>
          </a:bodyPr>
          <a:lstStyle/>
          <a:p>
            <a:pPr algn="ctr"/>
            <a:endParaRPr lang="zh-CN" altLang="en-US" sz="1400"/>
          </a:p>
        </p:txBody>
      </p:sp>
      <p:pic>
        <p:nvPicPr>
          <p:cNvPr id="68" name="图片 67" descr="A02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39370" y="5621655"/>
            <a:ext cx="12231370" cy="1266825"/>
          </a:xfrm>
          <a:prstGeom prst="rect">
            <a:avLst/>
          </a:prstGeom>
        </p:spPr>
      </p:pic>
      <p:pic>
        <p:nvPicPr>
          <p:cNvPr id="11" name="图片 10" descr="169263166914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46465" y="1198880"/>
            <a:ext cx="3027680" cy="2018665"/>
          </a:xfrm>
          <a:prstGeom prst="rect">
            <a:avLst/>
          </a:prstGeom>
        </p:spPr>
      </p:pic>
      <p:pic>
        <p:nvPicPr>
          <p:cNvPr id="13" name="图片 12" descr="16926318066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78535" y="3414395"/>
            <a:ext cx="3194685" cy="2120265"/>
          </a:xfrm>
          <a:prstGeom prst="rect">
            <a:avLst/>
          </a:prstGeom>
        </p:spPr>
      </p:pic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图片 11" descr="B21"/>
          <p:cNvPicPr>
            <a:picLocks noChangeAspect="1"/>
          </p:cNvPicPr>
          <p:nvPr/>
        </p:nvPicPr>
        <p:blipFill>
          <a:blip r:embed="rId3">
            <a:lum bright="-12000"/>
          </a:blip>
          <a:srcRect l="4359" t="20038" r="47083" b="15770"/>
          <a:stretch>
            <a:fillRect/>
          </a:stretch>
        </p:blipFill>
        <p:spPr>
          <a:xfrm flipV="1">
            <a:off x="-18415" y="-16510"/>
            <a:ext cx="12210415" cy="6874510"/>
          </a:xfrm>
          <a:prstGeom prst="rect">
            <a:avLst/>
          </a:prstGeom>
        </p:spPr>
      </p:pic>
      <p:cxnSp>
        <p:nvCxnSpPr>
          <p:cNvPr id="5" name="直接连接符 4"/>
          <p:cNvCxnSpPr/>
          <p:nvPr/>
        </p:nvCxnSpPr>
        <p:spPr>
          <a:xfrm>
            <a:off x="0" y="6184265"/>
            <a:ext cx="5368925" cy="0"/>
          </a:xfrm>
          <a:prstGeom prst="line">
            <a:avLst/>
          </a:prstGeom>
          <a:ln w="3175">
            <a:solidFill>
              <a:srgbClr val="E89D1B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/>
        </p:nvCxnSpPr>
        <p:spPr>
          <a:xfrm>
            <a:off x="6823075" y="6184265"/>
            <a:ext cx="5368925" cy="0"/>
          </a:xfrm>
          <a:prstGeom prst="line">
            <a:avLst/>
          </a:prstGeom>
          <a:ln w="3175">
            <a:solidFill>
              <a:srgbClr val="E89D1B">
                <a:alpha val="6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五角星 10"/>
          <p:cNvSpPr/>
          <p:nvPr/>
        </p:nvSpPr>
        <p:spPr>
          <a:xfrm>
            <a:off x="5893435" y="5981700"/>
            <a:ext cx="405130" cy="405130"/>
          </a:xfrm>
          <a:prstGeom prst="star5">
            <a:avLst/>
          </a:prstGeom>
          <a:gradFill>
            <a:gsLst>
              <a:gs pos="0">
                <a:srgbClr val="F3E125"/>
              </a:gs>
              <a:gs pos="100000">
                <a:srgbClr val="E89D1B"/>
              </a:gs>
            </a:gsLst>
            <a:lin ang="5400000" scaled="0"/>
          </a:gradFill>
          <a:ln>
            <a:noFill/>
          </a:ln>
          <a:effectLst>
            <a:reflection blurRad="6350" stA="50000" endA="300" endPos="38500" dist="50800" dir="5400000" sy="-100000" algn="bl" rotWithShape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30" name="组合 29"/>
          <p:cNvGrpSpPr/>
          <p:nvPr/>
        </p:nvGrpSpPr>
        <p:grpSpPr>
          <a:xfrm>
            <a:off x="5376545" y="1385570"/>
            <a:ext cx="1463040" cy="1459865"/>
            <a:chOff x="8743" y="1622"/>
            <a:chExt cx="2304" cy="2299"/>
          </a:xfrm>
        </p:grpSpPr>
        <p:sp>
          <p:nvSpPr>
            <p:cNvPr id="26" name="文本框 25"/>
            <p:cNvSpPr txBox="1"/>
            <p:nvPr/>
          </p:nvSpPr>
          <p:spPr>
            <a:xfrm>
              <a:off x="8876" y="1622"/>
              <a:ext cx="2037" cy="1383"/>
            </a:xfrm>
            <a:prstGeom prst="rect">
              <a:avLst/>
            </a:prstGeom>
            <a:noFill/>
          </p:spPr>
          <p:txBody>
            <a:bodyPr wrap="square" rtlCol="0">
              <a:noAutofit/>
            </a:bodyPr>
            <a:lstStyle/>
            <a:p>
              <a:pPr algn="ctr"/>
              <a:r>
                <a:rPr lang="en-US" altLang="zh-CN" sz="6600" b="1">
                  <a:gradFill>
                    <a:gsLst>
                      <a:gs pos="0">
                        <a:srgbClr val="FEF8EA"/>
                      </a:gs>
                      <a:gs pos="54000">
                        <a:srgbClr val="FED2A1"/>
                      </a:gs>
                    </a:gsLst>
                    <a:lin ang="5100000" scaled="0"/>
                  </a:gradFill>
                  <a:latin typeface="汉仪尚巍手书简" panose="00020600040101010101" charset="-122"/>
                  <a:ea typeface="汉仪尚巍手书简" panose="00020600040101010101" charset="-122"/>
                </a:rPr>
                <a:t>03</a:t>
              </a:r>
            </a:p>
          </p:txBody>
        </p:sp>
        <p:grpSp>
          <p:nvGrpSpPr>
            <p:cNvPr id="10" name="组合 9"/>
            <p:cNvGrpSpPr/>
            <p:nvPr/>
          </p:nvGrpSpPr>
          <p:grpSpPr>
            <a:xfrm>
              <a:off x="8743" y="2081"/>
              <a:ext cx="2304" cy="1840"/>
              <a:chOff x="2153" y="6269"/>
              <a:chExt cx="3110" cy="2484"/>
            </a:xfrm>
          </p:grpSpPr>
          <p:sp>
            <p:nvSpPr>
              <p:cNvPr id="3" name="五角星 2"/>
              <p:cNvSpPr/>
              <p:nvPr/>
            </p:nvSpPr>
            <p:spPr>
              <a:xfrm>
                <a:off x="3446" y="7856"/>
                <a:ext cx="525" cy="525"/>
              </a:xfrm>
              <a:prstGeom prst="star5">
                <a:avLst/>
              </a:prstGeom>
              <a:solidFill>
                <a:srgbClr val="FED2A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1400" b="1"/>
              </a:p>
            </p:txBody>
          </p:sp>
          <p:grpSp>
            <p:nvGrpSpPr>
              <p:cNvPr id="9" name="组合 8"/>
              <p:cNvGrpSpPr/>
              <p:nvPr/>
            </p:nvGrpSpPr>
            <p:grpSpPr>
              <a:xfrm>
                <a:off x="2153" y="6269"/>
                <a:ext cx="3110" cy="2484"/>
                <a:chOff x="2153" y="6269"/>
                <a:chExt cx="3110" cy="2484"/>
              </a:xfrm>
            </p:grpSpPr>
            <p:sp>
              <p:nvSpPr>
                <p:cNvPr id="29" name="任意多边形: 形状 88"/>
                <p:cNvSpPr/>
                <p:nvPr/>
              </p:nvSpPr>
              <p:spPr bwMode="auto">
                <a:xfrm rot="19200000">
                  <a:off x="2153" y="6269"/>
                  <a:ext cx="897" cy="2485"/>
                </a:xfrm>
                <a:custGeom>
                  <a:avLst/>
                  <a:gdLst>
                    <a:gd name="connsiteX0" fmla="*/ 206617 w 364971"/>
                    <a:gd name="connsiteY0" fmla="*/ 599685 h 677337"/>
                    <a:gd name="connsiteX1" fmla="*/ 194373 w 364971"/>
                    <a:gd name="connsiteY1" fmla="*/ 603367 h 677337"/>
                    <a:gd name="connsiteX2" fmla="*/ 236616 w 364971"/>
                    <a:gd name="connsiteY2" fmla="*/ 605208 h 677337"/>
                    <a:gd name="connsiteX3" fmla="*/ 269829 w 364971"/>
                    <a:gd name="connsiteY3" fmla="*/ 611805 h 677337"/>
                    <a:gd name="connsiteX4" fmla="*/ 287831 w 364971"/>
                    <a:gd name="connsiteY4" fmla="*/ 609433 h 677337"/>
                    <a:gd name="connsiteX5" fmla="*/ 283809 w 364971"/>
                    <a:gd name="connsiteY5" fmla="*/ 606409 h 677337"/>
                    <a:gd name="connsiteX6" fmla="*/ 245187 w 364971"/>
                    <a:gd name="connsiteY6" fmla="*/ 604594 h 677337"/>
                    <a:gd name="connsiteX7" fmla="*/ 206617 w 364971"/>
                    <a:gd name="connsiteY7" fmla="*/ 599685 h 677337"/>
                    <a:gd name="connsiteX8" fmla="*/ 124803 w 364971"/>
                    <a:gd name="connsiteY8" fmla="*/ 533779 h 677337"/>
                    <a:gd name="connsiteX9" fmla="*/ 111980 w 364971"/>
                    <a:gd name="connsiteY9" fmla="*/ 535009 h 677337"/>
                    <a:gd name="connsiteX10" fmla="*/ 124803 w 364971"/>
                    <a:gd name="connsiteY10" fmla="*/ 535624 h 677337"/>
                    <a:gd name="connsiteX11" fmla="*/ 138235 w 364971"/>
                    <a:gd name="connsiteY11" fmla="*/ 538084 h 677337"/>
                    <a:gd name="connsiteX12" fmla="*/ 153500 w 364971"/>
                    <a:gd name="connsiteY12" fmla="*/ 544234 h 677337"/>
                    <a:gd name="connsiteX13" fmla="*/ 185250 w 364971"/>
                    <a:gd name="connsiteY13" fmla="*/ 553459 h 677337"/>
                    <a:gd name="connsiteX14" fmla="*/ 204422 w 364971"/>
                    <a:gd name="connsiteY14" fmla="*/ 551160 h 677337"/>
                    <a:gd name="connsiteX15" fmla="*/ 200528 w 364971"/>
                    <a:gd name="connsiteY15" fmla="*/ 548645 h 677337"/>
                    <a:gd name="connsiteX16" fmla="*/ 199293 w 364971"/>
                    <a:gd name="connsiteY16" fmla="*/ 549154 h 677337"/>
                    <a:gd name="connsiteX17" fmla="*/ 162048 w 364971"/>
                    <a:gd name="connsiteY17" fmla="*/ 544234 h 677337"/>
                    <a:gd name="connsiteX18" fmla="*/ 140067 w 364971"/>
                    <a:gd name="connsiteY18" fmla="*/ 536239 h 677337"/>
                    <a:gd name="connsiteX19" fmla="*/ 124803 w 364971"/>
                    <a:gd name="connsiteY19" fmla="*/ 533779 h 677337"/>
                    <a:gd name="connsiteX20" fmla="*/ 220169 w 364971"/>
                    <a:gd name="connsiteY20" fmla="*/ 482657 h 677337"/>
                    <a:gd name="connsiteX21" fmla="*/ 219555 w 364971"/>
                    <a:gd name="connsiteY21" fmla="*/ 495081 h 677337"/>
                    <a:gd name="connsiteX22" fmla="*/ 235510 w 364971"/>
                    <a:gd name="connsiteY22" fmla="*/ 528004 h 677337"/>
                    <a:gd name="connsiteX23" fmla="*/ 252079 w 364971"/>
                    <a:gd name="connsiteY23" fmla="*/ 562791 h 677337"/>
                    <a:gd name="connsiteX24" fmla="*/ 251978 w 364971"/>
                    <a:gd name="connsiteY24" fmla="*/ 565240 h 677337"/>
                    <a:gd name="connsiteX25" fmla="*/ 256386 w 364971"/>
                    <a:gd name="connsiteY25" fmla="*/ 568260 h 677337"/>
                    <a:gd name="connsiteX26" fmla="*/ 251389 w 364971"/>
                    <a:gd name="connsiteY26" fmla="*/ 547339 h 677337"/>
                    <a:gd name="connsiteX27" fmla="*/ 233669 w 364971"/>
                    <a:gd name="connsiteY27" fmla="*/ 519929 h 677337"/>
                    <a:gd name="connsiteX28" fmla="*/ 221396 w 364971"/>
                    <a:gd name="connsiteY28" fmla="*/ 494460 h 677337"/>
                    <a:gd name="connsiteX29" fmla="*/ 220169 w 364971"/>
                    <a:gd name="connsiteY29" fmla="*/ 486384 h 677337"/>
                    <a:gd name="connsiteX30" fmla="*/ 220169 w 364971"/>
                    <a:gd name="connsiteY30" fmla="*/ 482657 h 677337"/>
                    <a:gd name="connsiteX31" fmla="*/ 48715 w 364971"/>
                    <a:gd name="connsiteY31" fmla="*/ 445679 h 677337"/>
                    <a:gd name="connsiteX32" fmla="*/ 60396 w 364971"/>
                    <a:gd name="connsiteY32" fmla="*/ 450700 h 677337"/>
                    <a:gd name="connsiteX33" fmla="*/ 71462 w 364971"/>
                    <a:gd name="connsiteY33" fmla="*/ 458231 h 677337"/>
                    <a:gd name="connsiteX34" fmla="*/ 84372 w 364971"/>
                    <a:gd name="connsiteY34" fmla="*/ 468273 h 677337"/>
                    <a:gd name="connsiteX35" fmla="*/ 99126 w 364971"/>
                    <a:gd name="connsiteY35" fmla="*/ 479570 h 677337"/>
                    <a:gd name="connsiteX36" fmla="*/ 105889 w 364971"/>
                    <a:gd name="connsiteY36" fmla="*/ 483336 h 677337"/>
                    <a:gd name="connsiteX37" fmla="*/ 112651 w 364971"/>
                    <a:gd name="connsiteY37" fmla="*/ 485846 h 677337"/>
                    <a:gd name="connsiteX38" fmla="*/ 124947 w 364971"/>
                    <a:gd name="connsiteY38" fmla="*/ 488985 h 677337"/>
                    <a:gd name="connsiteX39" fmla="*/ 132650 w 364971"/>
                    <a:gd name="connsiteY39" fmla="*/ 488985 h 677337"/>
                    <a:gd name="connsiteX40" fmla="*/ 129031 w 364971"/>
                    <a:gd name="connsiteY40" fmla="*/ 484689 h 677337"/>
                    <a:gd name="connsiteX41" fmla="*/ 126176 w 364971"/>
                    <a:gd name="connsiteY41" fmla="*/ 485219 h 677337"/>
                    <a:gd name="connsiteX42" fmla="*/ 92364 w 364971"/>
                    <a:gd name="connsiteY42" fmla="*/ 471411 h 677337"/>
                    <a:gd name="connsiteX43" fmla="*/ 60396 w 364971"/>
                    <a:gd name="connsiteY43" fmla="*/ 448817 h 677337"/>
                    <a:gd name="connsiteX44" fmla="*/ 48715 w 364971"/>
                    <a:gd name="connsiteY44" fmla="*/ 445679 h 677337"/>
                    <a:gd name="connsiteX45" fmla="*/ 159670 w 364971"/>
                    <a:gd name="connsiteY45" fmla="*/ 429581 h 677337"/>
                    <a:gd name="connsiteX46" fmla="*/ 155960 w 364971"/>
                    <a:gd name="connsiteY46" fmla="*/ 440061 h 677337"/>
                    <a:gd name="connsiteX47" fmla="*/ 162761 w 364971"/>
                    <a:gd name="connsiteY47" fmla="*/ 471498 h 677337"/>
                    <a:gd name="connsiteX48" fmla="*/ 172036 w 364971"/>
                    <a:gd name="connsiteY48" fmla="*/ 504785 h 677337"/>
                    <a:gd name="connsiteX49" fmla="*/ 172001 w 364971"/>
                    <a:gd name="connsiteY49" fmla="*/ 505050 h 677337"/>
                    <a:gd name="connsiteX50" fmla="*/ 176010 w 364971"/>
                    <a:gd name="connsiteY50" fmla="*/ 508206 h 677337"/>
                    <a:gd name="connsiteX51" fmla="*/ 175745 w 364971"/>
                    <a:gd name="connsiteY51" fmla="*/ 502936 h 677337"/>
                    <a:gd name="connsiteX52" fmla="*/ 173891 w 364971"/>
                    <a:gd name="connsiteY52" fmla="*/ 490607 h 677337"/>
                    <a:gd name="connsiteX53" fmla="*/ 169563 w 364971"/>
                    <a:gd name="connsiteY53" fmla="*/ 478279 h 677337"/>
                    <a:gd name="connsiteX54" fmla="*/ 162143 w 364971"/>
                    <a:gd name="connsiteY54" fmla="*/ 463485 h 677337"/>
                    <a:gd name="connsiteX55" fmla="*/ 157815 w 364971"/>
                    <a:gd name="connsiteY55" fmla="*/ 450540 h 677337"/>
                    <a:gd name="connsiteX56" fmla="*/ 157197 w 364971"/>
                    <a:gd name="connsiteY56" fmla="*/ 440061 h 677337"/>
                    <a:gd name="connsiteX57" fmla="*/ 159670 w 364971"/>
                    <a:gd name="connsiteY57" fmla="*/ 429581 h 677337"/>
                    <a:gd name="connsiteX58" fmla="*/ 128490 w 364971"/>
                    <a:gd name="connsiteY58" fmla="*/ 371210 h 677337"/>
                    <a:gd name="connsiteX59" fmla="*/ 126028 w 364971"/>
                    <a:gd name="connsiteY59" fmla="*/ 373058 h 677337"/>
                    <a:gd name="connsiteX60" fmla="*/ 121104 w 364971"/>
                    <a:gd name="connsiteY60" fmla="*/ 378604 h 677337"/>
                    <a:gd name="connsiteX61" fmla="*/ 116179 w 364971"/>
                    <a:gd name="connsiteY61" fmla="*/ 389080 h 677337"/>
                    <a:gd name="connsiteX62" fmla="*/ 115564 w 364971"/>
                    <a:gd name="connsiteY62" fmla="*/ 406950 h 677337"/>
                    <a:gd name="connsiteX63" fmla="*/ 112486 w 364971"/>
                    <a:gd name="connsiteY63" fmla="*/ 438376 h 677337"/>
                    <a:gd name="connsiteX64" fmla="*/ 112162 w 364971"/>
                    <a:gd name="connsiteY64" fmla="*/ 439097 h 677337"/>
                    <a:gd name="connsiteX65" fmla="*/ 114994 w 364971"/>
                    <a:gd name="connsiteY65" fmla="*/ 444249 h 677337"/>
                    <a:gd name="connsiteX66" fmla="*/ 116795 w 364971"/>
                    <a:gd name="connsiteY66" fmla="*/ 437760 h 677337"/>
                    <a:gd name="connsiteX67" fmla="*/ 117410 w 364971"/>
                    <a:gd name="connsiteY67" fmla="*/ 432214 h 677337"/>
                    <a:gd name="connsiteX68" fmla="*/ 118026 w 364971"/>
                    <a:gd name="connsiteY68" fmla="*/ 426668 h 677337"/>
                    <a:gd name="connsiteX69" fmla="*/ 118641 w 364971"/>
                    <a:gd name="connsiteY69" fmla="*/ 420506 h 677337"/>
                    <a:gd name="connsiteX70" fmla="*/ 118641 w 364971"/>
                    <a:gd name="connsiteY70" fmla="*/ 414344 h 677337"/>
                    <a:gd name="connsiteX71" fmla="*/ 118026 w 364971"/>
                    <a:gd name="connsiteY71" fmla="*/ 400171 h 677337"/>
                    <a:gd name="connsiteX72" fmla="*/ 118641 w 364971"/>
                    <a:gd name="connsiteY72" fmla="*/ 388463 h 677337"/>
                    <a:gd name="connsiteX73" fmla="*/ 122950 w 364971"/>
                    <a:gd name="connsiteY73" fmla="*/ 379220 h 677337"/>
                    <a:gd name="connsiteX74" fmla="*/ 126644 w 364971"/>
                    <a:gd name="connsiteY74" fmla="*/ 373058 h 677337"/>
                    <a:gd name="connsiteX75" fmla="*/ 128490 w 364971"/>
                    <a:gd name="connsiteY75" fmla="*/ 371210 h 677337"/>
                    <a:gd name="connsiteX76" fmla="*/ 28236 w 364971"/>
                    <a:gd name="connsiteY76" fmla="*/ 341535 h 677337"/>
                    <a:gd name="connsiteX77" fmla="*/ 35602 w 364971"/>
                    <a:gd name="connsiteY77" fmla="*/ 350187 h 677337"/>
                    <a:gd name="connsiteX78" fmla="*/ 39285 w 364971"/>
                    <a:gd name="connsiteY78" fmla="*/ 355130 h 677337"/>
                    <a:gd name="connsiteX79" fmla="*/ 42968 w 364971"/>
                    <a:gd name="connsiteY79" fmla="*/ 360692 h 677337"/>
                    <a:gd name="connsiteX80" fmla="*/ 46037 w 364971"/>
                    <a:gd name="connsiteY80" fmla="*/ 367489 h 677337"/>
                    <a:gd name="connsiteX81" fmla="*/ 49721 w 364971"/>
                    <a:gd name="connsiteY81" fmla="*/ 374905 h 677337"/>
                    <a:gd name="connsiteX82" fmla="*/ 53403 w 364971"/>
                    <a:gd name="connsiteY82" fmla="*/ 383556 h 677337"/>
                    <a:gd name="connsiteX83" fmla="*/ 57700 w 364971"/>
                    <a:gd name="connsiteY83" fmla="*/ 390972 h 677337"/>
                    <a:gd name="connsiteX84" fmla="*/ 66908 w 364971"/>
                    <a:gd name="connsiteY84" fmla="*/ 401477 h 677337"/>
                    <a:gd name="connsiteX85" fmla="*/ 76729 w 364971"/>
                    <a:gd name="connsiteY85" fmla="*/ 408274 h 677337"/>
                    <a:gd name="connsiteX86" fmla="*/ 79574 w 364971"/>
                    <a:gd name="connsiteY86" fmla="*/ 409454 h 677337"/>
                    <a:gd name="connsiteX87" fmla="*/ 78288 w 364971"/>
                    <a:gd name="connsiteY87" fmla="*/ 405301 h 677337"/>
                    <a:gd name="connsiteX88" fmla="*/ 73660 w 364971"/>
                    <a:gd name="connsiteY88" fmla="*/ 402713 h 677337"/>
                    <a:gd name="connsiteX89" fmla="*/ 67522 w 364971"/>
                    <a:gd name="connsiteY89" fmla="*/ 397769 h 677337"/>
                    <a:gd name="connsiteX90" fmla="*/ 55245 w 364971"/>
                    <a:gd name="connsiteY90" fmla="*/ 380467 h 677337"/>
                    <a:gd name="connsiteX91" fmla="*/ 49721 w 364971"/>
                    <a:gd name="connsiteY91" fmla="*/ 369961 h 677337"/>
                    <a:gd name="connsiteX92" fmla="*/ 45424 w 364971"/>
                    <a:gd name="connsiteY92" fmla="*/ 360692 h 677337"/>
                    <a:gd name="connsiteX93" fmla="*/ 40513 w 364971"/>
                    <a:gd name="connsiteY93" fmla="*/ 353895 h 677337"/>
                    <a:gd name="connsiteX94" fmla="*/ 36830 w 364971"/>
                    <a:gd name="connsiteY94" fmla="*/ 348951 h 677337"/>
                    <a:gd name="connsiteX95" fmla="*/ 28236 w 364971"/>
                    <a:gd name="connsiteY95" fmla="*/ 341535 h 677337"/>
                    <a:gd name="connsiteX96" fmla="*/ 124842 w 364971"/>
                    <a:gd name="connsiteY96" fmla="*/ 308074 h 677337"/>
                    <a:gd name="connsiteX97" fmla="*/ 115541 w 364971"/>
                    <a:gd name="connsiteY97" fmla="*/ 311774 h 677337"/>
                    <a:gd name="connsiteX98" fmla="*/ 107479 w 364971"/>
                    <a:gd name="connsiteY98" fmla="*/ 319791 h 677337"/>
                    <a:gd name="connsiteX99" fmla="*/ 99418 w 364971"/>
                    <a:gd name="connsiteY99" fmla="*/ 334590 h 677337"/>
                    <a:gd name="connsiteX100" fmla="*/ 97557 w 364971"/>
                    <a:gd name="connsiteY100" fmla="*/ 339523 h 677337"/>
                    <a:gd name="connsiteX101" fmla="*/ 96435 w 364971"/>
                    <a:gd name="connsiteY101" fmla="*/ 342870 h 677337"/>
                    <a:gd name="connsiteX102" fmla="*/ 91711 w 364971"/>
                    <a:gd name="connsiteY102" fmla="*/ 350996 h 677337"/>
                    <a:gd name="connsiteX103" fmla="*/ 84535 w 364971"/>
                    <a:gd name="connsiteY103" fmla="*/ 361105 h 677337"/>
                    <a:gd name="connsiteX104" fmla="*/ 83324 w 364971"/>
                    <a:gd name="connsiteY104" fmla="*/ 362138 h 677337"/>
                    <a:gd name="connsiteX105" fmla="*/ 83868 w 364971"/>
                    <a:gd name="connsiteY105" fmla="*/ 364486 h 677337"/>
                    <a:gd name="connsiteX106" fmla="*/ 91711 w 364971"/>
                    <a:gd name="connsiteY106" fmla="*/ 350996 h 677337"/>
                    <a:gd name="connsiteX107" fmla="*/ 91976 w 364971"/>
                    <a:gd name="connsiteY107" fmla="*/ 350622 h 677337"/>
                    <a:gd name="connsiteX108" fmla="*/ 96317 w 364971"/>
                    <a:gd name="connsiteY108" fmla="*/ 343223 h 677337"/>
                    <a:gd name="connsiteX109" fmla="*/ 96435 w 364971"/>
                    <a:gd name="connsiteY109" fmla="*/ 342870 h 677337"/>
                    <a:gd name="connsiteX110" fmla="*/ 103759 w 364971"/>
                    <a:gd name="connsiteY110" fmla="*/ 330273 h 677337"/>
                    <a:gd name="connsiteX111" fmla="*/ 116781 w 364971"/>
                    <a:gd name="connsiteY111" fmla="*/ 313008 h 677337"/>
                    <a:gd name="connsiteX112" fmla="*/ 124842 w 364971"/>
                    <a:gd name="connsiteY112" fmla="*/ 308074 h 677337"/>
                    <a:gd name="connsiteX113" fmla="*/ 45039 w 364971"/>
                    <a:gd name="connsiteY113" fmla="*/ 248137 h 677337"/>
                    <a:gd name="connsiteX114" fmla="*/ 49409 w 364971"/>
                    <a:gd name="connsiteY114" fmla="*/ 258023 h 677337"/>
                    <a:gd name="connsiteX115" fmla="*/ 52531 w 364971"/>
                    <a:gd name="connsiteY115" fmla="*/ 268528 h 677337"/>
                    <a:gd name="connsiteX116" fmla="*/ 54404 w 364971"/>
                    <a:gd name="connsiteY116" fmla="*/ 282739 h 677337"/>
                    <a:gd name="connsiteX117" fmla="*/ 60023 w 364971"/>
                    <a:gd name="connsiteY117" fmla="*/ 311162 h 677337"/>
                    <a:gd name="connsiteX118" fmla="*/ 70809 w 364971"/>
                    <a:gd name="connsiteY118" fmla="*/ 325396 h 677337"/>
                    <a:gd name="connsiteX119" fmla="*/ 71080 w 364971"/>
                    <a:gd name="connsiteY119" fmla="*/ 321321 h 677337"/>
                    <a:gd name="connsiteX120" fmla="*/ 71096 w 364971"/>
                    <a:gd name="connsiteY120" fmla="*/ 321081 h 677337"/>
                    <a:gd name="connsiteX121" fmla="*/ 69387 w 364971"/>
                    <a:gd name="connsiteY121" fmla="*/ 319813 h 677337"/>
                    <a:gd name="connsiteX122" fmla="*/ 57525 w 364971"/>
                    <a:gd name="connsiteY122" fmla="*/ 289536 h 677337"/>
                    <a:gd name="connsiteX123" fmla="*/ 56277 w 364971"/>
                    <a:gd name="connsiteY123" fmla="*/ 278414 h 677337"/>
                    <a:gd name="connsiteX124" fmla="*/ 55028 w 364971"/>
                    <a:gd name="connsiteY124" fmla="*/ 269763 h 677337"/>
                    <a:gd name="connsiteX125" fmla="*/ 50658 w 364971"/>
                    <a:gd name="connsiteY125" fmla="*/ 256788 h 677337"/>
                    <a:gd name="connsiteX126" fmla="*/ 45039 w 364971"/>
                    <a:gd name="connsiteY126" fmla="*/ 248137 h 677337"/>
                    <a:gd name="connsiteX127" fmla="*/ 141867 w 364971"/>
                    <a:gd name="connsiteY127" fmla="*/ 242132 h 677337"/>
                    <a:gd name="connsiteX128" fmla="*/ 132535 w 364971"/>
                    <a:gd name="connsiteY128" fmla="*/ 243998 h 677337"/>
                    <a:gd name="connsiteX129" fmla="*/ 122581 w 364971"/>
                    <a:gd name="connsiteY129" fmla="*/ 249595 h 677337"/>
                    <a:gd name="connsiteX130" fmla="*/ 110761 w 364971"/>
                    <a:gd name="connsiteY130" fmla="*/ 262033 h 677337"/>
                    <a:gd name="connsiteX131" fmla="*/ 99562 w 364971"/>
                    <a:gd name="connsiteY131" fmla="*/ 275093 h 677337"/>
                    <a:gd name="connsiteX132" fmla="*/ 88986 w 364971"/>
                    <a:gd name="connsiteY132" fmla="*/ 281934 h 677337"/>
                    <a:gd name="connsiteX133" fmla="*/ 88372 w 364971"/>
                    <a:gd name="connsiteY133" fmla="*/ 282170 h 677337"/>
                    <a:gd name="connsiteX134" fmla="*/ 87518 w 364971"/>
                    <a:gd name="connsiteY134" fmla="*/ 286022 h 677337"/>
                    <a:gd name="connsiteX135" fmla="*/ 100185 w 364971"/>
                    <a:gd name="connsiteY135" fmla="*/ 277581 h 677337"/>
                    <a:gd name="connsiteX136" fmla="*/ 103917 w 364971"/>
                    <a:gd name="connsiteY136" fmla="*/ 273849 h 677337"/>
                    <a:gd name="connsiteX137" fmla="*/ 108272 w 364971"/>
                    <a:gd name="connsiteY137" fmla="*/ 270118 h 677337"/>
                    <a:gd name="connsiteX138" fmla="*/ 112627 w 364971"/>
                    <a:gd name="connsiteY138" fmla="*/ 265143 h 677337"/>
                    <a:gd name="connsiteX139" fmla="*/ 116360 w 364971"/>
                    <a:gd name="connsiteY139" fmla="*/ 258924 h 677337"/>
                    <a:gd name="connsiteX140" fmla="*/ 124448 w 364971"/>
                    <a:gd name="connsiteY140" fmla="*/ 250217 h 677337"/>
                    <a:gd name="connsiteX141" fmla="*/ 133157 w 364971"/>
                    <a:gd name="connsiteY141" fmla="*/ 245242 h 677337"/>
                    <a:gd name="connsiteX142" fmla="*/ 141867 w 364971"/>
                    <a:gd name="connsiteY142" fmla="*/ 242132 h 677337"/>
                    <a:gd name="connsiteX143" fmla="*/ 171069 w 364971"/>
                    <a:gd name="connsiteY143" fmla="*/ 182124 h 677337"/>
                    <a:gd name="connsiteX144" fmla="*/ 162475 w 364971"/>
                    <a:gd name="connsiteY144" fmla="*/ 182737 h 677337"/>
                    <a:gd name="connsiteX145" fmla="*/ 139763 w 364971"/>
                    <a:gd name="connsiteY145" fmla="*/ 196844 h 677337"/>
                    <a:gd name="connsiteX146" fmla="*/ 115824 w 364971"/>
                    <a:gd name="connsiteY146" fmla="*/ 211565 h 677337"/>
                    <a:gd name="connsiteX147" fmla="*/ 113611 w 364971"/>
                    <a:gd name="connsiteY147" fmla="*/ 211811 h 677337"/>
                    <a:gd name="connsiteX148" fmla="*/ 112092 w 364971"/>
                    <a:gd name="connsiteY148" fmla="*/ 215327 h 677337"/>
                    <a:gd name="connsiteX149" fmla="*/ 126873 w 364971"/>
                    <a:gd name="connsiteY149" fmla="*/ 209725 h 677337"/>
                    <a:gd name="connsiteX150" fmla="*/ 136081 w 364971"/>
                    <a:gd name="connsiteY150" fmla="*/ 203591 h 677337"/>
                    <a:gd name="connsiteX151" fmla="*/ 145288 w 364971"/>
                    <a:gd name="connsiteY151" fmla="*/ 195004 h 677337"/>
                    <a:gd name="connsiteX152" fmla="*/ 162475 w 364971"/>
                    <a:gd name="connsiteY152" fmla="*/ 183964 h 677337"/>
                    <a:gd name="connsiteX153" fmla="*/ 171069 w 364971"/>
                    <a:gd name="connsiteY153" fmla="*/ 182124 h 677337"/>
                    <a:gd name="connsiteX154" fmla="*/ 80943 w 364971"/>
                    <a:gd name="connsiteY154" fmla="*/ 171997 h 677337"/>
                    <a:gd name="connsiteX155" fmla="*/ 83452 w 364971"/>
                    <a:gd name="connsiteY155" fmla="*/ 181290 h 677337"/>
                    <a:gd name="connsiteX156" fmla="*/ 84079 w 364971"/>
                    <a:gd name="connsiteY156" fmla="*/ 191821 h 677337"/>
                    <a:gd name="connsiteX157" fmla="*/ 82824 w 364971"/>
                    <a:gd name="connsiteY157" fmla="*/ 204831 h 677337"/>
                    <a:gd name="connsiteX158" fmla="*/ 81570 w 364971"/>
                    <a:gd name="connsiteY158" fmla="*/ 212265 h 677337"/>
                    <a:gd name="connsiteX159" fmla="*/ 80943 w 364971"/>
                    <a:gd name="connsiteY159" fmla="*/ 219080 h 677337"/>
                    <a:gd name="connsiteX160" fmla="*/ 82197 w 364971"/>
                    <a:gd name="connsiteY160" fmla="*/ 231470 h 677337"/>
                    <a:gd name="connsiteX161" fmla="*/ 88233 w 364971"/>
                    <a:gd name="connsiteY161" fmla="*/ 246377 h 677337"/>
                    <a:gd name="connsiteX162" fmla="*/ 89729 w 364971"/>
                    <a:gd name="connsiteY162" fmla="*/ 243079 h 677337"/>
                    <a:gd name="connsiteX163" fmla="*/ 88469 w 364971"/>
                    <a:gd name="connsiteY163" fmla="*/ 241382 h 677337"/>
                    <a:gd name="connsiteX164" fmla="*/ 84079 w 364971"/>
                    <a:gd name="connsiteY164" fmla="*/ 211026 h 677337"/>
                    <a:gd name="connsiteX165" fmla="*/ 85960 w 364971"/>
                    <a:gd name="connsiteY165" fmla="*/ 193060 h 677337"/>
                    <a:gd name="connsiteX166" fmla="*/ 84706 w 364971"/>
                    <a:gd name="connsiteY166" fmla="*/ 181290 h 677337"/>
                    <a:gd name="connsiteX167" fmla="*/ 80943 w 364971"/>
                    <a:gd name="connsiteY167" fmla="*/ 171997 h 677337"/>
                    <a:gd name="connsiteX168" fmla="*/ 197340 w 364971"/>
                    <a:gd name="connsiteY168" fmla="*/ 125716 h 677337"/>
                    <a:gd name="connsiteX169" fmla="*/ 174408 w 364971"/>
                    <a:gd name="connsiteY169" fmla="*/ 137206 h 677337"/>
                    <a:gd name="connsiteX170" fmla="*/ 161392 w 364971"/>
                    <a:gd name="connsiteY170" fmla="*/ 145068 h 677337"/>
                    <a:gd name="connsiteX171" fmla="*/ 150236 w 364971"/>
                    <a:gd name="connsiteY171" fmla="*/ 148092 h 677337"/>
                    <a:gd name="connsiteX172" fmla="*/ 148663 w 364971"/>
                    <a:gd name="connsiteY172" fmla="*/ 148092 h 677337"/>
                    <a:gd name="connsiteX173" fmla="*/ 146883 w 364971"/>
                    <a:gd name="connsiteY173" fmla="*/ 150875 h 677337"/>
                    <a:gd name="connsiteX174" fmla="*/ 160773 w 364971"/>
                    <a:gd name="connsiteY174" fmla="*/ 147487 h 677337"/>
                    <a:gd name="connsiteX175" fmla="*/ 179986 w 364971"/>
                    <a:gd name="connsiteY175" fmla="*/ 135392 h 677337"/>
                    <a:gd name="connsiteX176" fmla="*/ 197959 w 364971"/>
                    <a:gd name="connsiteY176" fmla="*/ 126925 h 677337"/>
                    <a:gd name="connsiteX177" fmla="*/ 206017 w 364971"/>
                    <a:gd name="connsiteY177" fmla="*/ 125716 h 677337"/>
                    <a:gd name="connsiteX178" fmla="*/ 197340 w 364971"/>
                    <a:gd name="connsiteY178" fmla="*/ 125716 h 677337"/>
                    <a:gd name="connsiteX179" fmla="*/ 121904 w 364971"/>
                    <a:gd name="connsiteY179" fmla="*/ 107556 h 677337"/>
                    <a:gd name="connsiteX180" fmla="*/ 123721 w 364971"/>
                    <a:gd name="connsiteY180" fmla="*/ 116714 h 677337"/>
                    <a:gd name="connsiteX181" fmla="*/ 120692 w 364971"/>
                    <a:gd name="connsiteY181" fmla="*/ 137474 h 677337"/>
                    <a:gd name="connsiteX182" fmla="*/ 116452 w 364971"/>
                    <a:gd name="connsiteY182" fmla="*/ 161287 h 677337"/>
                    <a:gd name="connsiteX183" fmla="*/ 120251 w 364971"/>
                    <a:gd name="connsiteY183" fmla="*/ 178245 h 677337"/>
                    <a:gd name="connsiteX184" fmla="*/ 120908 w 364971"/>
                    <a:gd name="connsiteY184" fmla="*/ 177038 h 677337"/>
                    <a:gd name="connsiteX185" fmla="*/ 122547 w 364971"/>
                    <a:gd name="connsiteY185" fmla="*/ 174026 h 677337"/>
                    <a:gd name="connsiteX186" fmla="*/ 121298 w 364971"/>
                    <a:gd name="connsiteY186" fmla="*/ 171666 h 677337"/>
                    <a:gd name="connsiteX187" fmla="*/ 118875 w 364971"/>
                    <a:gd name="connsiteY187" fmla="*/ 160065 h 677337"/>
                    <a:gd name="connsiteX188" fmla="*/ 121298 w 364971"/>
                    <a:gd name="connsiteY188" fmla="*/ 143580 h 677337"/>
                    <a:gd name="connsiteX189" fmla="*/ 124932 w 364971"/>
                    <a:gd name="connsiteY189" fmla="*/ 127705 h 677337"/>
                    <a:gd name="connsiteX190" fmla="*/ 124932 w 364971"/>
                    <a:gd name="connsiteY190" fmla="*/ 116104 h 677337"/>
                    <a:gd name="connsiteX191" fmla="*/ 121904 w 364971"/>
                    <a:gd name="connsiteY191" fmla="*/ 107556 h 677337"/>
                    <a:gd name="connsiteX192" fmla="*/ 234893 w 364971"/>
                    <a:gd name="connsiteY192" fmla="*/ 73933 h 677337"/>
                    <a:gd name="connsiteX193" fmla="*/ 212691 w 364971"/>
                    <a:gd name="connsiteY193" fmla="*/ 83141 h 677337"/>
                    <a:gd name="connsiteX194" fmla="*/ 189256 w 364971"/>
                    <a:gd name="connsiteY194" fmla="*/ 92348 h 677337"/>
                    <a:gd name="connsiteX195" fmla="*/ 187052 w 364971"/>
                    <a:gd name="connsiteY195" fmla="*/ 92074 h 677337"/>
                    <a:gd name="connsiteX196" fmla="*/ 185338 w 364971"/>
                    <a:gd name="connsiteY196" fmla="*/ 94336 h 677337"/>
                    <a:gd name="connsiteX197" fmla="*/ 218242 w 364971"/>
                    <a:gd name="connsiteY197" fmla="*/ 81913 h 677337"/>
                    <a:gd name="connsiteX198" fmla="*/ 242911 w 364971"/>
                    <a:gd name="connsiteY198" fmla="*/ 73933 h 677337"/>
                    <a:gd name="connsiteX199" fmla="*/ 234893 w 364971"/>
                    <a:gd name="connsiteY199" fmla="*/ 73933 h 677337"/>
                    <a:gd name="connsiteX200" fmla="*/ 165863 w 364971"/>
                    <a:gd name="connsiteY200" fmla="*/ 53145 h 677337"/>
                    <a:gd name="connsiteX201" fmla="*/ 166482 w 364971"/>
                    <a:gd name="connsiteY201" fmla="*/ 61763 h 677337"/>
                    <a:gd name="connsiteX202" fmla="*/ 162152 w 364971"/>
                    <a:gd name="connsiteY202" fmla="*/ 80845 h 677337"/>
                    <a:gd name="connsiteX203" fmla="*/ 156586 w 364971"/>
                    <a:gd name="connsiteY203" fmla="*/ 103006 h 677337"/>
                    <a:gd name="connsiteX204" fmla="*/ 158238 w 364971"/>
                    <a:gd name="connsiteY204" fmla="*/ 118906 h 677337"/>
                    <a:gd name="connsiteX205" fmla="*/ 159048 w 364971"/>
                    <a:gd name="connsiteY205" fmla="*/ 117845 h 677337"/>
                    <a:gd name="connsiteX206" fmla="*/ 160763 w 364971"/>
                    <a:gd name="connsiteY206" fmla="*/ 115553 h 677337"/>
                    <a:gd name="connsiteX207" fmla="*/ 159678 w 364971"/>
                    <a:gd name="connsiteY207" fmla="*/ 112855 h 677337"/>
                    <a:gd name="connsiteX208" fmla="*/ 158441 w 364971"/>
                    <a:gd name="connsiteY208" fmla="*/ 101774 h 677337"/>
                    <a:gd name="connsiteX209" fmla="*/ 162152 w 364971"/>
                    <a:gd name="connsiteY209" fmla="*/ 87001 h 677337"/>
                    <a:gd name="connsiteX210" fmla="*/ 167719 w 364971"/>
                    <a:gd name="connsiteY210" fmla="*/ 61147 h 677337"/>
                    <a:gd name="connsiteX211" fmla="*/ 165863 w 364971"/>
                    <a:gd name="connsiteY211" fmla="*/ 53145 h 677337"/>
                    <a:gd name="connsiteX212" fmla="*/ 246179 w 364971"/>
                    <a:gd name="connsiteY212" fmla="*/ 9656 h 677337"/>
                    <a:gd name="connsiteX213" fmla="*/ 240603 w 364971"/>
                    <a:gd name="connsiteY213" fmla="*/ 12715 h 677337"/>
                    <a:gd name="connsiteX214" fmla="*/ 230691 w 364971"/>
                    <a:gd name="connsiteY214" fmla="*/ 29235 h 677337"/>
                    <a:gd name="connsiteX215" fmla="*/ 222852 w 364971"/>
                    <a:gd name="connsiteY215" fmla="*/ 40849 h 677337"/>
                    <a:gd name="connsiteX216" fmla="*/ 223162 w 364971"/>
                    <a:gd name="connsiteY216" fmla="*/ 40818 h 677337"/>
                    <a:gd name="connsiteX217" fmla="*/ 233169 w 364971"/>
                    <a:gd name="connsiteY217" fmla="*/ 26176 h 677337"/>
                    <a:gd name="connsiteX218" fmla="*/ 241223 w 364971"/>
                    <a:gd name="connsiteY218" fmla="*/ 13939 h 677337"/>
                    <a:gd name="connsiteX219" fmla="*/ 246179 w 364971"/>
                    <a:gd name="connsiteY219" fmla="*/ 9656 h 677337"/>
                    <a:gd name="connsiteX220" fmla="*/ 252142 w 364971"/>
                    <a:gd name="connsiteY220" fmla="*/ 402 h 677337"/>
                    <a:gd name="connsiteX221" fmla="*/ 263525 w 364971"/>
                    <a:gd name="connsiteY221" fmla="*/ 4761 h 677337"/>
                    <a:gd name="connsiteX222" fmla="*/ 252374 w 364971"/>
                    <a:gd name="connsiteY222" fmla="*/ 24952 h 677337"/>
                    <a:gd name="connsiteX223" fmla="*/ 236886 w 364971"/>
                    <a:gd name="connsiteY223" fmla="*/ 43920 h 677337"/>
                    <a:gd name="connsiteX224" fmla="*/ 224869 w 364971"/>
                    <a:gd name="connsiteY224" fmla="*/ 47243 h 677337"/>
                    <a:gd name="connsiteX225" fmla="*/ 224869 w 364971"/>
                    <a:gd name="connsiteY225" fmla="*/ 47553 h 677337"/>
                    <a:gd name="connsiteX226" fmla="*/ 218718 w 364971"/>
                    <a:gd name="connsiteY226" fmla="*/ 53719 h 677337"/>
                    <a:gd name="connsiteX227" fmla="*/ 202109 w 364971"/>
                    <a:gd name="connsiteY227" fmla="*/ 72217 h 677337"/>
                    <a:gd name="connsiteX228" fmla="*/ 193118 w 364971"/>
                    <a:gd name="connsiteY228" fmla="*/ 84074 h 677337"/>
                    <a:gd name="connsiteX229" fmla="*/ 194189 w 364971"/>
                    <a:gd name="connsiteY229" fmla="*/ 83524 h 677337"/>
                    <a:gd name="connsiteX230" fmla="*/ 203440 w 364971"/>
                    <a:gd name="connsiteY230" fmla="*/ 74547 h 677337"/>
                    <a:gd name="connsiteX231" fmla="*/ 224409 w 364971"/>
                    <a:gd name="connsiteY231" fmla="*/ 61042 h 677337"/>
                    <a:gd name="connsiteX232" fmla="*/ 255862 w 364971"/>
                    <a:gd name="connsiteY232" fmla="*/ 69636 h 677337"/>
                    <a:gd name="connsiteX233" fmla="*/ 265113 w 364971"/>
                    <a:gd name="connsiteY233" fmla="*/ 81299 h 677337"/>
                    <a:gd name="connsiteX234" fmla="*/ 240444 w 364971"/>
                    <a:gd name="connsiteY234" fmla="*/ 93576 h 677337"/>
                    <a:gd name="connsiteX235" fmla="*/ 225642 w 364971"/>
                    <a:gd name="connsiteY235" fmla="*/ 104011 h 677337"/>
                    <a:gd name="connsiteX236" fmla="*/ 209608 w 364971"/>
                    <a:gd name="connsiteY236" fmla="*/ 102170 h 677337"/>
                    <a:gd name="connsiteX237" fmla="*/ 190027 w 364971"/>
                    <a:gd name="connsiteY237" fmla="*/ 96492 h 677337"/>
                    <a:gd name="connsiteX238" fmla="*/ 184318 w 364971"/>
                    <a:gd name="connsiteY238" fmla="*/ 95680 h 677337"/>
                    <a:gd name="connsiteX239" fmla="*/ 178733 w 364971"/>
                    <a:gd name="connsiteY239" fmla="*/ 103046 h 677337"/>
                    <a:gd name="connsiteX240" fmla="*/ 171966 w 364971"/>
                    <a:gd name="connsiteY240" fmla="*/ 112295 h 677337"/>
                    <a:gd name="connsiteX241" fmla="*/ 165199 w 364971"/>
                    <a:gd name="connsiteY241" fmla="*/ 122161 h 677337"/>
                    <a:gd name="connsiteX242" fmla="*/ 157817 w 364971"/>
                    <a:gd name="connsiteY242" fmla="*/ 133259 h 677337"/>
                    <a:gd name="connsiteX243" fmla="*/ 153811 w 364971"/>
                    <a:gd name="connsiteY243" fmla="*/ 139831 h 677337"/>
                    <a:gd name="connsiteX244" fmla="*/ 155195 w 364971"/>
                    <a:gd name="connsiteY244" fmla="*/ 139020 h 677337"/>
                    <a:gd name="connsiteX245" fmla="*/ 159533 w 364971"/>
                    <a:gd name="connsiteY245" fmla="*/ 133578 h 677337"/>
                    <a:gd name="connsiteX246" fmla="*/ 163871 w 364971"/>
                    <a:gd name="connsiteY246" fmla="*/ 128739 h 677337"/>
                    <a:gd name="connsiteX247" fmla="*/ 185564 w 364971"/>
                    <a:gd name="connsiteY247" fmla="*/ 113016 h 677337"/>
                    <a:gd name="connsiteX248" fmla="*/ 205629 w 364971"/>
                    <a:gd name="connsiteY248" fmla="*/ 113016 h 677337"/>
                    <a:gd name="connsiteX249" fmla="*/ 219652 w 364971"/>
                    <a:gd name="connsiteY249" fmla="*/ 120273 h 677337"/>
                    <a:gd name="connsiteX250" fmla="*/ 230188 w 364971"/>
                    <a:gd name="connsiteY250" fmla="*/ 131763 h 677337"/>
                    <a:gd name="connsiteX251" fmla="*/ 213454 w 364971"/>
                    <a:gd name="connsiteY251" fmla="*/ 134182 h 677337"/>
                    <a:gd name="connsiteX252" fmla="*/ 208496 w 364971"/>
                    <a:gd name="connsiteY252" fmla="*/ 139625 h 677337"/>
                    <a:gd name="connsiteX253" fmla="*/ 204777 w 364971"/>
                    <a:gd name="connsiteY253" fmla="*/ 145673 h 677337"/>
                    <a:gd name="connsiteX254" fmla="*/ 173168 w 364971"/>
                    <a:gd name="connsiteY254" fmla="*/ 156558 h 677337"/>
                    <a:gd name="connsiteX255" fmla="*/ 151476 w 364971"/>
                    <a:gd name="connsiteY255" fmla="*/ 152325 h 677337"/>
                    <a:gd name="connsiteX256" fmla="*/ 146209 w 364971"/>
                    <a:gd name="connsiteY256" fmla="*/ 151930 h 677337"/>
                    <a:gd name="connsiteX257" fmla="*/ 135672 w 364971"/>
                    <a:gd name="connsiteY257" fmla="*/ 168405 h 677337"/>
                    <a:gd name="connsiteX258" fmla="*/ 128290 w 364971"/>
                    <a:gd name="connsiteY258" fmla="*/ 181354 h 677337"/>
                    <a:gd name="connsiteX259" fmla="*/ 124599 w 364971"/>
                    <a:gd name="connsiteY259" fmla="*/ 188136 h 677337"/>
                    <a:gd name="connsiteX260" fmla="*/ 120908 w 364971"/>
                    <a:gd name="connsiteY260" fmla="*/ 194919 h 677337"/>
                    <a:gd name="connsiteX261" fmla="*/ 117554 w 364971"/>
                    <a:gd name="connsiteY261" fmla="*/ 202683 h 677337"/>
                    <a:gd name="connsiteX262" fmla="*/ 119507 w 364971"/>
                    <a:gd name="connsiteY262" fmla="*/ 201138 h 677337"/>
                    <a:gd name="connsiteX263" fmla="*/ 127487 w 364971"/>
                    <a:gd name="connsiteY263" fmla="*/ 189484 h 677337"/>
                    <a:gd name="connsiteX264" fmla="*/ 134853 w 364971"/>
                    <a:gd name="connsiteY264" fmla="*/ 178444 h 677337"/>
                    <a:gd name="connsiteX265" fmla="*/ 140377 w 364971"/>
                    <a:gd name="connsiteY265" fmla="*/ 174150 h 677337"/>
                    <a:gd name="connsiteX266" fmla="*/ 148357 w 364971"/>
                    <a:gd name="connsiteY266" fmla="*/ 170470 h 677337"/>
                    <a:gd name="connsiteX267" fmla="*/ 169228 w 364971"/>
                    <a:gd name="connsiteY267" fmla="*/ 168477 h 677337"/>
                    <a:gd name="connsiteX268" fmla="*/ 184573 w 364971"/>
                    <a:gd name="connsiteY268" fmla="*/ 174764 h 677337"/>
                    <a:gd name="connsiteX269" fmla="*/ 193781 w 364971"/>
                    <a:gd name="connsiteY269" fmla="*/ 182737 h 677337"/>
                    <a:gd name="connsiteX270" fmla="*/ 196850 w 364971"/>
                    <a:gd name="connsiteY270" fmla="*/ 186417 h 677337"/>
                    <a:gd name="connsiteX271" fmla="*/ 179663 w 364971"/>
                    <a:gd name="connsiteY271" fmla="*/ 190711 h 677337"/>
                    <a:gd name="connsiteX272" fmla="*/ 175366 w 364971"/>
                    <a:gd name="connsiteY272" fmla="*/ 196231 h 677337"/>
                    <a:gd name="connsiteX273" fmla="*/ 172297 w 364971"/>
                    <a:gd name="connsiteY273" fmla="*/ 202978 h 677337"/>
                    <a:gd name="connsiteX274" fmla="*/ 166158 w 364971"/>
                    <a:gd name="connsiteY274" fmla="*/ 211565 h 677337"/>
                    <a:gd name="connsiteX275" fmla="*/ 158792 w 364971"/>
                    <a:gd name="connsiteY275" fmla="*/ 216472 h 677337"/>
                    <a:gd name="connsiteX276" fmla="*/ 140377 w 364971"/>
                    <a:gd name="connsiteY276" fmla="*/ 217698 h 677337"/>
                    <a:gd name="connsiteX277" fmla="*/ 117819 w 364971"/>
                    <a:gd name="connsiteY277" fmla="*/ 215935 h 677337"/>
                    <a:gd name="connsiteX278" fmla="*/ 111666 w 364971"/>
                    <a:gd name="connsiteY278" fmla="*/ 216313 h 677337"/>
                    <a:gd name="connsiteX279" fmla="*/ 95071 w 364971"/>
                    <a:gd name="connsiteY279" fmla="*/ 254728 h 677337"/>
                    <a:gd name="connsiteX280" fmla="*/ 92225 w 364971"/>
                    <a:gd name="connsiteY280" fmla="*/ 265733 h 677337"/>
                    <a:gd name="connsiteX281" fmla="*/ 96452 w 364971"/>
                    <a:gd name="connsiteY281" fmla="*/ 256436 h 677337"/>
                    <a:gd name="connsiteX282" fmla="*/ 115738 w 364971"/>
                    <a:gd name="connsiteY282" fmla="*/ 233425 h 677337"/>
                    <a:gd name="connsiteX283" fmla="*/ 137512 w 364971"/>
                    <a:gd name="connsiteY283" fmla="*/ 228450 h 677337"/>
                    <a:gd name="connsiteX284" fmla="*/ 154310 w 364971"/>
                    <a:gd name="connsiteY284" fmla="*/ 233425 h 677337"/>
                    <a:gd name="connsiteX285" fmla="*/ 169863 w 364971"/>
                    <a:gd name="connsiteY285" fmla="*/ 243998 h 677337"/>
                    <a:gd name="connsiteX286" fmla="*/ 158665 w 364971"/>
                    <a:gd name="connsiteY286" fmla="*/ 245242 h 677337"/>
                    <a:gd name="connsiteX287" fmla="*/ 152443 w 364971"/>
                    <a:gd name="connsiteY287" fmla="*/ 249595 h 677337"/>
                    <a:gd name="connsiteX288" fmla="*/ 148711 w 364971"/>
                    <a:gd name="connsiteY288" fmla="*/ 255814 h 677337"/>
                    <a:gd name="connsiteX289" fmla="*/ 146222 w 364971"/>
                    <a:gd name="connsiteY289" fmla="*/ 263899 h 677337"/>
                    <a:gd name="connsiteX290" fmla="*/ 141867 w 364971"/>
                    <a:gd name="connsiteY290" fmla="*/ 273227 h 677337"/>
                    <a:gd name="connsiteX291" fmla="*/ 135024 w 364971"/>
                    <a:gd name="connsiteY291" fmla="*/ 278825 h 677337"/>
                    <a:gd name="connsiteX292" fmla="*/ 116360 w 364971"/>
                    <a:gd name="connsiteY292" fmla="*/ 283800 h 677337"/>
                    <a:gd name="connsiteX293" fmla="*/ 92097 w 364971"/>
                    <a:gd name="connsiteY293" fmla="*/ 286287 h 677337"/>
                    <a:gd name="connsiteX294" fmla="*/ 87146 w 364971"/>
                    <a:gd name="connsiteY294" fmla="*/ 287702 h 677337"/>
                    <a:gd name="connsiteX295" fmla="*/ 87074 w 364971"/>
                    <a:gd name="connsiteY295" fmla="*/ 288025 h 677337"/>
                    <a:gd name="connsiteX296" fmla="*/ 85229 w 364971"/>
                    <a:gd name="connsiteY296" fmla="*/ 296040 h 677337"/>
                    <a:gd name="connsiteX297" fmla="*/ 83999 w 364971"/>
                    <a:gd name="connsiteY297" fmla="*/ 300356 h 677337"/>
                    <a:gd name="connsiteX298" fmla="*/ 82768 w 364971"/>
                    <a:gd name="connsiteY298" fmla="*/ 304673 h 677337"/>
                    <a:gd name="connsiteX299" fmla="*/ 80923 w 364971"/>
                    <a:gd name="connsiteY299" fmla="*/ 313305 h 677337"/>
                    <a:gd name="connsiteX300" fmla="*/ 80308 w 364971"/>
                    <a:gd name="connsiteY300" fmla="*/ 321937 h 677337"/>
                    <a:gd name="connsiteX301" fmla="*/ 80308 w 364971"/>
                    <a:gd name="connsiteY301" fmla="*/ 339818 h 677337"/>
                    <a:gd name="connsiteX302" fmla="*/ 80923 w 364971"/>
                    <a:gd name="connsiteY302" fmla="*/ 348451 h 677337"/>
                    <a:gd name="connsiteX303" fmla="*/ 81182 w 364971"/>
                    <a:gd name="connsiteY303" fmla="*/ 350267 h 677337"/>
                    <a:gd name="connsiteX304" fmla="*/ 81434 w 364971"/>
                    <a:gd name="connsiteY304" fmla="*/ 349389 h 677337"/>
                    <a:gd name="connsiteX305" fmla="*/ 82675 w 364971"/>
                    <a:gd name="connsiteY305" fmla="*/ 341373 h 677337"/>
                    <a:gd name="connsiteX306" fmla="*/ 83295 w 364971"/>
                    <a:gd name="connsiteY306" fmla="*/ 333357 h 677337"/>
                    <a:gd name="connsiteX307" fmla="*/ 83915 w 364971"/>
                    <a:gd name="connsiteY307" fmla="*/ 326574 h 677337"/>
                    <a:gd name="connsiteX308" fmla="*/ 85775 w 364971"/>
                    <a:gd name="connsiteY308" fmla="*/ 319174 h 677337"/>
                    <a:gd name="connsiteX309" fmla="*/ 95697 w 364971"/>
                    <a:gd name="connsiteY309" fmla="*/ 305608 h 677337"/>
                    <a:gd name="connsiteX310" fmla="*/ 106239 w 364971"/>
                    <a:gd name="connsiteY310" fmla="*/ 298825 h 677337"/>
                    <a:gd name="connsiteX311" fmla="*/ 116781 w 364971"/>
                    <a:gd name="connsiteY311" fmla="*/ 295742 h 677337"/>
                    <a:gd name="connsiteX312" fmla="*/ 135384 w 364971"/>
                    <a:gd name="connsiteY312" fmla="*/ 296975 h 677337"/>
                    <a:gd name="connsiteX313" fmla="*/ 148407 w 364971"/>
                    <a:gd name="connsiteY313" fmla="*/ 301291 h 677337"/>
                    <a:gd name="connsiteX314" fmla="*/ 153988 w 364971"/>
                    <a:gd name="connsiteY314" fmla="*/ 303758 h 677337"/>
                    <a:gd name="connsiteX315" fmla="*/ 137245 w 364971"/>
                    <a:gd name="connsiteY315" fmla="*/ 313008 h 677337"/>
                    <a:gd name="connsiteX316" fmla="*/ 135384 w 364971"/>
                    <a:gd name="connsiteY316" fmla="*/ 319174 h 677337"/>
                    <a:gd name="connsiteX317" fmla="*/ 135384 w 364971"/>
                    <a:gd name="connsiteY317" fmla="*/ 326574 h 677337"/>
                    <a:gd name="connsiteX318" fmla="*/ 134144 w 364971"/>
                    <a:gd name="connsiteY318" fmla="*/ 335823 h 677337"/>
                    <a:gd name="connsiteX319" fmla="*/ 131664 w 364971"/>
                    <a:gd name="connsiteY319" fmla="*/ 339523 h 677337"/>
                    <a:gd name="connsiteX320" fmla="*/ 129183 w 364971"/>
                    <a:gd name="connsiteY320" fmla="*/ 343223 h 677337"/>
                    <a:gd name="connsiteX321" fmla="*/ 121122 w 364971"/>
                    <a:gd name="connsiteY321" fmla="*/ 348772 h 677337"/>
                    <a:gd name="connsiteX322" fmla="*/ 111820 w 364971"/>
                    <a:gd name="connsiteY322" fmla="*/ 353089 h 677337"/>
                    <a:gd name="connsiteX323" fmla="*/ 88876 w 364971"/>
                    <a:gd name="connsiteY323" fmla="*/ 364188 h 677337"/>
                    <a:gd name="connsiteX324" fmla="*/ 84497 w 364971"/>
                    <a:gd name="connsiteY324" fmla="*/ 367203 h 677337"/>
                    <a:gd name="connsiteX325" fmla="*/ 90150 w 364971"/>
                    <a:gd name="connsiteY325" fmla="*/ 391612 h 677337"/>
                    <a:gd name="connsiteX326" fmla="*/ 96302 w 364971"/>
                    <a:gd name="connsiteY326" fmla="*/ 407644 h 677337"/>
                    <a:gd name="connsiteX327" fmla="*/ 101612 w 364971"/>
                    <a:gd name="connsiteY327" fmla="*/ 419176 h 677337"/>
                    <a:gd name="connsiteX328" fmla="*/ 99559 w 364971"/>
                    <a:gd name="connsiteY328" fmla="*/ 412495 h 677337"/>
                    <a:gd name="connsiteX329" fmla="*/ 96481 w 364971"/>
                    <a:gd name="connsiteY329" fmla="*/ 405717 h 677337"/>
                    <a:gd name="connsiteX330" fmla="*/ 95250 w 364971"/>
                    <a:gd name="connsiteY330" fmla="*/ 397707 h 677337"/>
                    <a:gd name="connsiteX331" fmla="*/ 95866 w 364971"/>
                    <a:gd name="connsiteY331" fmla="*/ 389696 h 677337"/>
                    <a:gd name="connsiteX332" fmla="*/ 98943 w 364971"/>
                    <a:gd name="connsiteY332" fmla="*/ 380453 h 677337"/>
                    <a:gd name="connsiteX333" fmla="*/ 106946 w 364971"/>
                    <a:gd name="connsiteY333" fmla="*/ 369977 h 677337"/>
                    <a:gd name="connsiteX334" fmla="*/ 116179 w 364971"/>
                    <a:gd name="connsiteY334" fmla="*/ 363815 h 677337"/>
                    <a:gd name="connsiteX335" fmla="*/ 135261 w 364971"/>
                    <a:gd name="connsiteY335" fmla="*/ 357653 h 677337"/>
                    <a:gd name="connsiteX336" fmla="*/ 150035 w 364971"/>
                    <a:gd name="connsiteY336" fmla="*/ 357037 h 677337"/>
                    <a:gd name="connsiteX337" fmla="*/ 155575 w 364971"/>
                    <a:gd name="connsiteY337" fmla="*/ 357653 h 677337"/>
                    <a:gd name="connsiteX338" fmla="*/ 146342 w 364971"/>
                    <a:gd name="connsiteY338" fmla="*/ 363815 h 677337"/>
                    <a:gd name="connsiteX339" fmla="*/ 143264 w 364971"/>
                    <a:gd name="connsiteY339" fmla="*/ 370594 h 677337"/>
                    <a:gd name="connsiteX340" fmla="*/ 143879 w 364971"/>
                    <a:gd name="connsiteY340" fmla="*/ 376756 h 677337"/>
                    <a:gd name="connsiteX341" fmla="*/ 145110 w 364971"/>
                    <a:gd name="connsiteY341" fmla="*/ 379837 h 677337"/>
                    <a:gd name="connsiteX342" fmla="*/ 146342 w 364971"/>
                    <a:gd name="connsiteY342" fmla="*/ 382918 h 677337"/>
                    <a:gd name="connsiteX343" fmla="*/ 148188 w 364971"/>
                    <a:gd name="connsiteY343" fmla="*/ 387231 h 677337"/>
                    <a:gd name="connsiteX344" fmla="*/ 148804 w 364971"/>
                    <a:gd name="connsiteY344" fmla="*/ 392161 h 677337"/>
                    <a:gd name="connsiteX345" fmla="*/ 147573 w 364971"/>
                    <a:gd name="connsiteY345" fmla="*/ 400788 h 677337"/>
                    <a:gd name="connsiteX346" fmla="*/ 135877 w 364971"/>
                    <a:gd name="connsiteY346" fmla="*/ 418041 h 677337"/>
                    <a:gd name="connsiteX347" fmla="*/ 118641 w 364971"/>
                    <a:gd name="connsiteY347" fmla="*/ 439608 h 677337"/>
                    <a:gd name="connsiteX348" fmla="*/ 115556 w 364971"/>
                    <a:gd name="connsiteY348" fmla="*/ 445271 h 677337"/>
                    <a:gd name="connsiteX349" fmla="*/ 120293 w 364971"/>
                    <a:gd name="connsiteY349" fmla="*/ 453888 h 677337"/>
                    <a:gd name="connsiteX350" fmla="*/ 143054 w 364971"/>
                    <a:gd name="connsiteY350" fmla="*/ 480402 h 677337"/>
                    <a:gd name="connsiteX351" fmla="*/ 155565 w 364971"/>
                    <a:gd name="connsiteY351" fmla="*/ 491151 h 677337"/>
                    <a:gd name="connsiteX352" fmla="*/ 149159 w 364971"/>
                    <a:gd name="connsiteY352" fmla="*/ 483210 h 677337"/>
                    <a:gd name="connsiteX353" fmla="*/ 138648 w 364971"/>
                    <a:gd name="connsiteY353" fmla="*/ 470265 h 677337"/>
                    <a:gd name="connsiteX354" fmla="*/ 134938 w 364971"/>
                    <a:gd name="connsiteY354" fmla="*/ 451156 h 677337"/>
                    <a:gd name="connsiteX355" fmla="*/ 136175 w 364971"/>
                    <a:gd name="connsiteY355" fmla="*/ 444376 h 677337"/>
                    <a:gd name="connsiteX356" fmla="*/ 138029 w 364971"/>
                    <a:gd name="connsiteY356" fmla="*/ 437595 h 677337"/>
                    <a:gd name="connsiteX357" fmla="*/ 144212 w 364971"/>
                    <a:gd name="connsiteY357" fmla="*/ 427116 h 677337"/>
                    <a:gd name="connsiteX358" fmla="*/ 159670 w 364971"/>
                    <a:gd name="connsiteY358" fmla="*/ 412938 h 677337"/>
                    <a:gd name="connsiteX359" fmla="*/ 173272 w 364971"/>
                    <a:gd name="connsiteY359" fmla="*/ 405541 h 677337"/>
                    <a:gd name="connsiteX360" fmla="*/ 179455 w 364971"/>
                    <a:gd name="connsiteY360" fmla="*/ 403075 h 677337"/>
                    <a:gd name="connsiteX361" fmla="*/ 173272 w 364971"/>
                    <a:gd name="connsiteY361" fmla="*/ 422801 h 677337"/>
                    <a:gd name="connsiteX362" fmla="*/ 175127 w 364971"/>
                    <a:gd name="connsiteY362" fmla="*/ 425883 h 677337"/>
                    <a:gd name="connsiteX363" fmla="*/ 177600 w 364971"/>
                    <a:gd name="connsiteY363" fmla="*/ 428965 h 677337"/>
                    <a:gd name="connsiteX364" fmla="*/ 183783 w 364971"/>
                    <a:gd name="connsiteY364" fmla="*/ 434513 h 677337"/>
                    <a:gd name="connsiteX365" fmla="*/ 187493 w 364971"/>
                    <a:gd name="connsiteY365" fmla="*/ 438828 h 677337"/>
                    <a:gd name="connsiteX366" fmla="*/ 190585 w 364971"/>
                    <a:gd name="connsiteY366" fmla="*/ 443759 h 677337"/>
                    <a:gd name="connsiteX367" fmla="*/ 193058 w 364971"/>
                    <a:gd name="connsiteY367" fmla="*/ 454238 h 677337"/>
                    <a:gd name="connsiteX368" fmla="*/ 188730 w 364971"/>
                    <a:gd name="connsiteY368" fmla="*/ 476430 h 677337"/>
                    <a:gd name="connsiteX369" fmla="*/ 178219 w 364971"/>
                    <a:gd name="connsiteY369" fmla="*/ 504169 h 677337"/>
                    <a:gd name="connsiteX370" fmla="*/ 177366 w 364971"/>
                    <a:gd name="connsiteY370" fmla="*/ 509274 h 677337"/>
                    <a:gd name="connsiteX371" fmla="*/ 194727 w 364971"/>
                    <a:gd name="connsiteY371" fmla="*/ 522947 h 677337"/>
                    <a:gd name="connsiteX372" fmla="*/ 219948 w 364971"/>
                    <a:gd name="connsiteY372" fmla="*/ 543295 h 677337"/>
                    <a:gd name="connsiteX373" fmla="*/ 237820 w 364971"/>
                    <a:gd name="connsiteY373" fmla="*/ 555540 h 677337"/>
                    <a:gd name="connsiteX374" fmla="*/ 223851 w 364971"/>
                    <a:gd name="connsiteY374" fmla="*/ 543534 h 677337"/>
                    <a:gd name="connsiteX375" fmla="*/ 201146 w 364971"/>
                    <a:gd name="connsiteY375" fmla="*/ 512474 h 677337"/>
                    <a:gd name="connsiteX376" fmla="*/ 213419 w 364971"/>
                    <a:gd name="connsiteY376" fmla="*/ 464021 h 677337"/>
                    <a:gd name="connsiteX377" fmla="*/ 225692 w 364971"/>
                    <a:gd name="connsiteY377" fmla="*/ 452839 h 677337"/>
                    <a:gd name="connsiteX378" fmla="*/ 231215 w 364971"/>
                    <a:gd name="connsiteY378" fmla="*/ 449112 h 677337"/>
                    <a:gd name="connsiteX379" fmla="*/ 229374 w 364971"/>
                    <a:gd name="connsiteY379" fmla="*/ 462778 h 677337"/>
                    <a:gd name="connsiteX380" fmla="*/ 233056 w 364971"/>
                    <a:gd name="connsiteY380" fmla="*/ 472096 h 677337"/>
                    <a:gd name="connsiteX381" fmla="*/ 248397 w 364971"/>
                    <a:gd name="connsiteY381" fmla="*/ 484520 h 677337"/>
                    <a:gd name="connsiteX382" fmla="*/ 264966 w 364971"/>
                    <a:gd name="connsiteY382" fmla="*/ 530489 h 677337"/>
                    <a:gd name="connsiteX383" fmla="*/ 258829 w 364971"/>
                    <a:gd name="connsiteY383" fmla="*/ 560928 h 677337"/>
                    <a:gd name="connsiteX384" fmla="*/ 257996 w 364971"/>
                    <a:gd name="connsiteY384" fmla="*/ 569363 h 677337"/>
                    <a:gd name="connsiteX385" fmla="*/ 268545 w 364971"/>
                    <a:gd name="connsiteY385" fmla="*/ 576591 h 677337"/>
                    <a:gd name="connsiteX386" fmla="*/ 311606 w 364971"/>
                    <a:gd name="connsiteY386" fmla="*/ 603721 h 677337"/>
                    <a:gd name="connsiteX387" fmla="*/ 328831 w 364971"/>
                    <a:gd name="connsiteY387" fmla="*/ 616669 h 677337"/>
                    <a:gd name="connsiteX388" fmla="*/ 336828 w 364971"/>
                    <a:gd name="connsiteY388" fmla="*/ 622835 h 677337"/>
                    <a:gd name="connsiteX389" fmla="*/ 343595 w 364971"/>
                    <a:gd name="connsiteY389" fmla="*/ 629001 h 677337"/>
                    <a:gd name="connsiteX390" fmla="*/ 349131 w 364971"/>
                    <a:gd name="connsiteY390" fmla="*/ 635167 h 677337"/>
                    <a:gd name="connsiteX391" fmla="*/ 354052 w 364971"/>
                    <a:gd name="connsiteY391" fmla="*/ 641333 h 677337"/>
                    <a:gd name="connsiteX392" fmla="*/ 357743 w 364971"/>
                    <a:gd name="connsiteY392" fmla="*/ 646882 h 677337"/>
                    <a:gd name="connsiteX393" fmla="*/ 360204 w 364971"/>
                    <a:gd name="connsiteY393" fmla="*/ 651815 h 677337"/>
                    <a:gd name="connsiteX394" fmla="*/ 361434 w 364971"/>
                    <a:gd name="connsiteY394" fmla="*/ 653665 h 677337"/>
                    <a:gd name="connsiteX395" fmla="*/ 362049 w 364971"/>
                    <a:gd name="connsiteY395" fmla="*/ 655515 h 677337"/>
                    <a:gd name="connsiteX396" fmla="*/ 363280 w 364971"/>
                    <a:gd name="connsiteY396" fmla="*/ 658598 h 677337"/>
                    <a:gd name="connsiteX397" fmla="*/ 364510 w 364971"/>
                    <a:gd name="connsiteY397" fmla="*/ 660447 h 677337"/>
                    <a:gd name="connsiteX398" fmla="*/ 364510 w 364971"/>
                    <a:gd name="connsiteY398" fmla="*/ 661064 h 677337"/>
                    <a:gd name="connsiteX399" fmla="*/ 364510 w 364971"/>
                    <a:gd name="connsiteY399" fmla="*/ 665997 h 677337"/>
                    <a:gd name="connsiteX400" fmla="*/ 362664 w 364971"/>
                    <a:gd name="connsiteY400" fmla="*/ 670930 h 677337"/>
                    <a:gd name="connsiteX401" fmla="*/ 354667 w 364971"/>
                    <a:gd name="connsiteY401" fmla="*/ 677095 h 677337"/>
                    <a:gd name="connsiteX402" fmla="*/ 346670 w 364971"/>
                    <a:gd name="connsiteY402" fmla="*/ 675862 h 677337"/>
                    <a:gd name="connsiteX403" fmla="*/ 341749 w 364971"/>
                    <a:gd name="connsiteY403" fmla="*/ 670313 h 677337"/>
                    <a:gd name="connsiteX404" fmla="*/ 341749 w 364971"/>
                    <a:gd name="connsiteY404" fmla="*/ 669696 h 677337"/>
                    <a:gd name="connsiteX405" fmla="*/ 341134 w 364971"/>
                    <a:gd name="connsiteY405" fmla="*/ 668463 h 677337"/>
                    <a:gd name="connsiteX406" fmla="*/ 339904 w 364971"/>
                    <a:gd name="connsiteY406" fmla="*/ 665997 h 677337"/>
                    <a:gd name="connsiteX407" fmla="*/ 338673 w 364971"/>
                    <a:gd name="connsiteY407" fmla="*/ 662914 h 677337"/>
                    <a:gd name="connsiteX408" fmla="*/ 336828 w 364971"/>
                    <a:gd name="connsiteY408" fmla="*/ 659214 h 677337"/>
                    <a:gd name="connsiteX409" fmla="*/ 334367 w 364971"/>
                    <a:gd name="connsiteY409" fmla="*/ 654898 h 677337"/>
                    <a:gd name="connsiteX410" fmla="*/ 330676 w 364971"/>
                    <a:gd name="connsiteY410" fmla="*/ 649965 h 677337"/>
                    <a:gd name="connsiteX411" fmla="*/ 326370 w 364971"/>
                    <a:gd name="connsiteY411" fmla="*/ 644416 h 677337"/>
                    <a:gd name="connsiteX412" fmla="*/ 321449 w 364971"/>
                    <a:gd name="connsiteY412" fmla="*/ 638867 h 677337"/>
                    <a:gd name="connsiteX413" fmla="*/ 315297 w 364971"/>
                    <a:gd name="connsiteY413" fmla="*/ 632084 h 677337"/>
                    <a:gd name="connsiteX414" fmla="*/ 299918 w 364971"/>
                    <a:gd name="connsiteY414" fmla="*/ 618519 h 677337"/>
                    <a:gd name="connsiteX415" fmla="*/ 290133 w 364971"/>
                    <a:gd name="connsiteY415" fmla="*/ 611163 h 677337"/>
                    <a:gd name="connsiteX416" fmla="*/ 285593 w 364971"/>
                    <a:gd name="connsiteY416" fmla="*/ 613185 h 677337"/>
                    <a:gd name="connsiteX417" fmla="*/ 258656 w 364971"/>
                    <a:gd name="connsiteY417" fmla="*/ 631595 h 677337"/>
                    <a:gd name="connsiteX418" fmla="*/ 208454 w 364971"/>
                    <a:gd name="connsiteY418" fmla="*/ 632209 h 677337"/>
                    <a:gd name="connsiteX419" fmla="*/ 161925 w 364971"/>
                    <a:gd name="connsiteY419" fmla="*/ 622390 h 677337"/>
                    <a:gd name="connsiteX420" fmla="*/ 171108 w 364971"/>
                    <a:gd name="connsiteY420" fmla="*/ 600299 h 677337"/>
                    <a:gd name="connsiteX421" fmla="*/ 217025 w 364971"/>
                    <a:gd name="connsiteY421" fmla="*/ 575752 h 677337"/>
                    <a:gd name="connsiteX422" fmla="*/ 255595 w 364971"/>
                    <a:gd name="connsiteY422" fmla="*/ 586798 h 677337"/>
                    <a:gd name="connsiteX423" fmla="*/ 262794 w 364971"/>
                    <a:gd name="connsiteY423" fmla="*/ 590611 h 677337"/>
                    <a:gd name="connsiteX424" fmla="*/ 260548 w 364971"/>
                    <a:gd name="connsiteY424" fmla="*/ 588923 h 677337"/>
                    <a:gd name="connsiteX425" fmla="*/ 211336 w 364971"/>
                    <a:gd name="connsiteY425" fmla="*/ 555626 h 677337"/>
                    <a:gd name="connsiteX426" fmla="*/ 206468 w 364971"/>
                    <a:gd name="connsiteY426" fmla="*/ 552482 h 677337"/>
                    <a:gd name="connsiteX427" fmla="*/ 200514 w 364971"/>
                    <a:gd name="connsiteY427" fmla="*/ 555304 h 677337"/>
                    <a:gd name="connsiteX428" fmla="*/ 174870 w 364971"/>
                    <a:gd name="connsiteY428" fmla="*/ 571293 h 677337"/>
                    <a:gd name="connsiteX429" fmla="*/ 151057 w 364971"/>
                    <a:gd name="connsiteY429" fmla="*/ 579288 h 677337"/>
                    <a:gd name="connsiteX430" fmla="*/ 123581 w 364971"/>
                    <a:gd name="connsiteY430" fmla="*/ 565758 h 677337"/>
                    <a:gd name="connsiteX431" fmla="*/ 114423 w 364971"/>
                    <a:gd name="connsiteY431" fmla="*/ 557149 h 677337"/>
                    <a:gd name="connsiteX432" fmla="*/ 105264 w 364971"/>
                    <a:gd name="connsiteY432" fmla="*/ 549769 h 677337"/>
                    <a:gd name="connsiteX433" fmla="*/ 77788 w 364971"/>
                    <a:gd name="connsiteY433" fmla="*/ 546079 h 677337"/>
                    <a:gd name="connsiteX434" fmla="*/ 80841 w 364971"/>
                    <a:gd name="connsiteY434" fmla="*/ 539929 h 677337"/>
                    <a:gd name="connsiteX435" fmla="*/ 90000 w 364971"/>
                    <a:gd name="connsiteY435" fmla="*/ 527015 h 677337"/>
                    <a:gd name="connsiteX436" fmla="*/ 137625 w 364971"/>
                    <a:gd name="connsiteY436" fmla="*/ 512870 h 677337"/>
                    <a:gd name="connsiteX437" fmla="*/ 173038 w 364971"/>
                    <a:gd name="connsiteY437" fmla="*/ 528860 h 677337"/>
                    <a:gd name="connsiteX438" fmla="*/ 173970 w 364971"/>
                    <a:gd name="connsiteY438" fmla="*/ 529426 h 677337"/>
                    <a:gd name="connsiteX439" fmla="*/ 157817 w 364971"/>
                    <a:gd name="connsiteY439" fmla="*/ 515548 h 677337"/>
                    <a:gd name="connsiteX440" fmla="*/ 133356 w 364971"/>
                    <a:gd name="connsiteY440" fmla="*/ 489803 h 677337"/>
                    <a:gd name="connsiteX441" fmla="*/ 126176 w 364971"/>
                    <a:gd name="connsiteY441" fmla="*/ 491495 h 677337"/>
                    <a:gd name="connsiteX442" fmla="*/ 98511 w 364971"/>
                    <a:gd name="connsiteY442" fmla="*/ 500909 h 677337"/>
                    <a:gd name="connsiteX443" fmla="*/ 74535 w 364971"/>
                    <a:gd name="connsiteY443" fmla="*/ 501537 h 677337"/>
                    <a:gd name="connsiteX444" fmla="*/ 62240 w 364971"/>
                    <a:gd name="connsiteY444" fmla="*/ 494006 h 677337"/>
                    <a:gd name="connsiteX445" fmla="*/ 56092 w 364971"/>
                    <a:gd name="connsiteY445" fmla="*/ 487729 h 677337"/>
                    <a:gd name="connsiteX446" fmla="*/ 51174 w 364971"/>
                    <a:gd name="connsiteY446" fmla="*/ 479570 h 677337"/>
                    <a:gd name="connsiteX447" fmla="*/ 45026 w 364971"/>
                    <a:gd name="connsiteY447" fmla="*/ 467645 h 677337"/>
                    <a:gd name="connsiteX448" fmla="*/ 41338 w 364971"/>
                    <a:gd name="connsiteY448" fmla="*/ 461997 h 677337"/>
                    <a:gd name="connsiteX449" fmla="*/ 37649 w 364971"/>
                    <a:gd name="connsiteY449" fmla="*/ 456976 h 677337"/>
                    <a:gd name="connsiteX450" fmla="*/ 14288 w 364971"/>
                    <a:gd name="connsiteY450" fmla="*/ 441913 h 677337"/>
                    <a:gd name="connsiteX451" fmla="*/ 18591 w 364971"/>
                    <a:gd name="connsiteY451" fmla="*/ 436892 h 677337"/>
                    <a:gd name="connsiteX452" fmla="*/ 31502 w 364971"/>
                    <a:gd name="connsiteY452" fmla="*/ 428733 h 677337"/>
                    <a:gd name="connsiteX453" fmla="*/ 51712 w 364971"/>
                    <a:gd name="connsiteY453" fmla="*/ 425673 h 677337"/>
                    <a:gd name="connsiteX454" fmla="*/ 78839 w 364971"/>
                    <a:gd name="connsiteY454" fmla="*/ 434382 h 677337"/>
                    <a:gd name="connsiteX455" fmla="*/ 95438 w 364971"/>
                    <a:gd name="connsiteY455" fmla="*/ 446306 h 677337"/>
                    <a:gd name="connsiteX456" fmla="*/ 106503 w 364971"/>
                    <a:gd name="connsiteY456" fmla="*/ 459486 h 677337"/>
                    <a:gd name="connsiteX457" fmla="*/ 118799 w 364971"/>
                    <a:gd name="connsiteY457" fmla="*/ 473294 h 677337"/>
                    <a:gd name="connsiteX458" fmla="*/ 120105 w 364971"/>
                    <a:gd name="connsiteY458" fmla="*/ 474094 h 677337"/>
                    <a:gd name="connsiteX459" fmla="*/ 109835 w 364971"/>
                    <a:gd name="connsiteY459" fmla="*/ 461904 h 677337"/>
                    <a:gd name="connsiteX460" fmla="*/ 88920 w 364971"/>
                    <a:gd name="connsiteY460" fmla="*/ 431074 h 677337"/>
                    <a:gd name="connsiteX461" fmla="*/ 80923 w 364971"/>
                    <a:gd name="connsiteY461" fmla="*/ 413810 h 677337"/>
                    <a:gd name="connsiteX462" fmla="*/ 80354 w 364971"/>
                    <a:gd name="connsiteY462" fmla="*/ 411972 h 677337"/>
                    <a:gd name="connsiteX463" fmla="*/ 76729 w 364971"/>
                    <a:gd name="connsiteY463" fmla="*/ 411364 h 677337"/>
                    <a:gd name="connsiteX464" fmla="*/ 49721 w 364971"/>
                    <a:gd name="connsiteY464" fmla="*/ 408892 h 677337"/>
                    <a:gd name="connsiteX465" fmla="*/ 28236 w 364971"/>
                    <a:gd name="connsiteY465" fmla="*/ 399623 h 677337"/>
                    <a:gd name="connsiteX466" fmla="*/ 20257 w 364971"/>
                    <a:gd name="connsiteY466" fmla="*/ 387882 h 677337"/>
                    <a:gd name="connsiteX467" fmla="*/ 16573 w 364971"/>
                    <a:gd name="connsiteY467" fmla="*/ 370579 h 677337"/>
                    <a:gd name="connsiteX468" fmla="*/ 15960 w 364971"/>
                    <a:gd name="connsiteY468" fmla="*/ 357602 h 677337"/>
                    <a:gd name="connsiteX469" fmla="*/ 14732 w 364971"/>
                    <a:gd name="connsiteY469" fmla="*/ 345861 h 677337"/>
                    <a:gd name="connsiteX470" fmla="*/ 9821 w 364971"/>
                    <a:gd name="connsiteY470" fmla="*/ 335356 h 677337"/>
                    <a:gd name="connsiteX471" fmla="*/ 0 w 364971"/>
                    <a:gd name="connsiteY471" fmla="*/ 324851 h 677337"/>
                    <a:gd name="connsiteX472" fmla="*/ 5525 w 364971"/>
                    <a:gd name="connsiteY472" fmla="*/ 322379 h 677337"/>
                    <a:gd name="connsiteX473" fmla="*/ 19643 w 364971"/>
                    <a:gd name="connsiteY473" fmla="*/ 320525 h 677337"/>
                    <a:gd name="connsiteX474" fmla="*/ 38671 w 364971"/>
                    <a:gd name="connsiteY474" fmla="*/ 326087 h 677337"/>
                    <a:gd name="connsiteX475" fmla="*/ 48493 w 364971"/>
                    <a:gd name="connsiteY475" fmla="*/ 333502 h 677337"/>
                    <a:gd name="connsiteX476" fmla="*/ 57700 w 364971"/>
                    <a:gd name="connsiteY476" fmla="*/ 344007 h 677337"/>
                    <a:gd name="connsiteX477" fmla="*/ 63839 w 364971"/>
                    <a:gd name="connsiteY477" fmla="*/ 352659 h 677337"/>
                    <a:gd name="connsiteX478" fmla="*/ 67522 w 364971"/>
                    <a:gd name="connsiteY478" fmla="*/ 360692 h 677337"/>
                    <a:gd name="connsiteX479" fmla="*/ 71205 w 364971"/>
                    <a:gd name="connsiteY479" fmla="*/ 376141 h 677337"/>
                    <a:gd name="connsiteX480" fmla="*/ 73652 w 364971"/>
                    <a:gd name="connsiteY480" fmla="*/ 384148 h 677337"/>
                    <a:gd name="connsiteX481" fmla="*/ 69850 w 364971"/>
                    <a:gd name="connsiteY481" fmla="*/ 358316 h 677337"/>
                    <a:gd name="connsiteX482" fmla="*/ 69850 w 364971"/>
                    <a:gd name="connsiteY482" fmla="*/ 354000 h 677337"/>
                    <a:gd name="connsiteX483" fmla="*/ 69850 w 364971"/>
                    <a:gd name="connsiteY483" fmla="*/ 349067 h 677337"/>
                    <a:gd name="connsiteX484" fmla="*/ 69850 w 364971"/>
                    <a:gd name="connsiteY484" fmla="*/ 339818 h 677337"/>
                    <a:gd name="connsiteX485" fmla="*/ 70703 w 364971"/>
                    <a:gd name="connsiteY485" fmla="*/ 326983 h 677337"/>
                    <a:gd name="connsiteX486" fmla="*/ 65017 w 364971"/>
                    <a:gd name="connsiteY486" fmla="*/ 323520 h 677337"/>
                    <a:gd name="connsiteX487" fmla="*/ 41918 w 364971"/>
                    <a:gd name="connsiteY487" fmla="*/ 311162 h 677337"/>
                    <a:gd name="connsiteX488" fmla="*/ 26935 w 364971"/>
                    <a:gd name="connsiteY488" fmla="*/ 295715 h 677337"/>
                    <a:gd name="connsiteX489" fmla="*/ 24437 w 364971"/>
                    <a:gd name="connsiteY489" fmla="*/ 290154 h 677337"/>
                    <a:gd name="connsiteX490" fmla="*/ 23813 w 364971"/>
                    <a:gd name="connsiteY490" fmla="*/ 283357 h 677337"/>
                    <a:gd name="connsiteX491" fmla="*/ 26310 w 364971"/>
                    <a:gd name="connsiteY491" fmla="*/ 268528 h 677337"/>
                    <a:gd name="connsiteX492" fmla="*/ 23813 w 364971"/>
                    <a:gd name="connsiteY492" fmla="*/ 226511 h 677337"/>
                    <a:gd name="connsiteX493" fmla="*/ 29510 w 364971"/>
                    <a:gd name="connsiteY493" fmla="*/ 226356 h 677337"/>
                    <a:gd name="connsiteX494" fmla="*/ 43166 w 364971"/>
                    <a:gd name="connsiteY494" fmla="*/ 228982 h 677337"/>
                    <a:gd name="connsiteX495" fmla="*/ 58774 w 364971"/>
                    <a:gd name="connsiteY495" fmla="*/ 238251 h 677337"/>
                    <a:gd name="connsiteX496" fmla="*/ 71260 w 364971"/>
                    <a:gd name="connsiteY496" fmla="*/ 259259 h 677337"/>
                    <a:gd name="connsiteX497" fmla="*/ 75006 w 364971"/>
                    <a:gd name="connsiteY497" fmla="*/ 276560 h 677337"/>
                    <a:gd name="connsiteX498" fmla="*/ 74382 w 364971"/>
                    <a:gd name="connsiteY498" fmla="*/ 283975 h 677337"/>
                    <a:gd name="connsiteX499" fmla="*/ 73133 w 364971"/>
                    <a:gd name="connsiteY499" fmla="*/ 291390 h 677337"/>
                    <a:gd name="connsiteX500" fmla="*/ 71884 w 364971"/>
                    <a:gd name="connsiteY500" fmla="*/ 299422 h 677337"/>
                    <a:gd name="connsiteX501" fmla="*/ 72454 w 364971"/>
                    <a:gd name="connsiteY501" fmla="*/ 306749 h 677337"/>
                    <a:gd name="connsiteX502" fmla="*/ 72926 w 364971"/>
                    <a:gd name="connsiteY502" fmla="*/ 303439 h 677337"/>
                    <a:gd name="connsiteX503" fmla="*/ 72926 w 364971"/>
                    <a:gd name="connsiteY503" fmla="*/ 298507 h 677337"/>
                    <a:gd name="connsiteX504" fmla="*/ 73541 w 364971"/>
                    <a:gd name="connsiteY504" fmla="*/ 294190 h 677337"/>
                    <a:gd name="connsiteX505" fmla="*/ 74771 w 364971"/>
                    <a:gd name="connsiteY505" fmla="*/ 284942 h 677337"/>
                    <a:gd name="connsiteX506" fmla="*/ 79693 w 364971"/>
                    <a:gd name="connsiteY506" fmla="*/ 267677 h 677337"/>
                    <a:gd name="connsiteX507" fmla="*/ 85844 w 364971"/>
                    <a:gd name="connsiteY507" fmla="*/ 251645 h 677337"/>
                    <a:gd name="connsiteX508" fmla="*/ 87642 w 364971"/>
                    <a:gd name="connsiteY508" fmla="*/ 247680 h 677337"/>
                    <a:gd name="connsiteX509" fmla="*/ 83687 w 364971"/>
                    <a:gd name="connsiteY509" fmla="*/ 243163 h 677337"/>
                    <a:gd name="connsiteX510" fmla="*/ 65891 w 364971"/>
                    <a:gd name="connsiteY510" fmla="*/ 226514 h 677337"/>
                    <a:gd name="connsiteX511" fmla="*/ 55229 w 364971"/>
                    <a:gd name="connsiteY511" fmla="*/ 209787 h 677337"/>
                    <a:gd name="connsiteX512" fmla="*/ 55229 w 364971"/>
                    <a:gd name="connsiteY512" fmla="*/ 198636 h 677337"/>
                    <a:gd name="connsiteX513" fmla="*/ 59619 w 364971"/>
                    <a:gd name="connsiteY513" fmla="*/ 186246 h 677337"/>
                    <a:gd name="connsiteX514" fmla="*/ 67773 w 364971"/>
                    <a:gd name="connsiteY514" fmla="*/ 169519 h 677337"/>
                    <a:gd name="connsiteX515" fmla="*/ 64010 w 364971"/>
                    <a:gd name="connsiteY515" fmla="*/ 149075 h 677337"/>
                    <a:gd name="connsiteX516" fmla="*/ 81570 w 364971"/>
                    <a:gd name="connsiteY516" fmla="*/ 154651 h 677337"/>
                    <a:gd name="connsiteX517" fmla="*/ 94740 w 364971"/>
                    <a:gd name="connsiteY517" fmla="*/ 165802 h 677337"/>
                    <a:gd name="connsiteX518" fmla="*/ 99758 w 364971"/>
                    <a:gd name="connsiteY518" fmla="*/ 175095 h 677337"/>
                    <a:gd name="connsiteX519" fmla="*/ 103521 w 364971"/>
                    <a:gd name="connsiteY519" fmla="*/ 186865 h 677337"/>
                    <a:gd name="connsiteX520" fmla="*/ 103521 w 364971"/>
                    <a:gd name="connsiteY520" fmla="*/ 202973 h 677337"/>
                    <a:gd name="connsiteX521" fmla="*/ 98503 w 364971"/>
                    <a:gd name="connsiteY521" fmla="*/ 216602 h 677337"/>
                    <a:gd name="connsiteX522" fmla="*/ 94113 w 364971"/>
                    <a:gd name="connsiteY522" fmla="*/ 230851 h 677337"/>
                    <a:gd name="connsiteX523" fmla="*/ 94255 w 364971"/>
                    <a:gd name="connsiteY523" fmla="*/ 233097 h 677337"/>
                    <a:gd name="connsiteX524" fmla="*/ 113526 w 364971"/>
                    <a:gd name="connsiteY524" fmla="*/ 190603 h 677337"/>
                    <a:gd name="connsiteX525" fmla="*/ 117217 w 364971"/>
                    <a:gd name="connsiteY525" fmla="*/ 183820 h 677337"/>
                    <a:gd name="connsiteX526" fmla="*/ 119908 w 364971"/>
                    <a:gd name="connsiteY526" fmla="*/ 178874 h 677337"/>
                    <a:gd name="connsiteX527" fmla="*/ 116452 w 364971"/>
                    <a:gd name="connsiteY527" fmla="*/ 172964 h 677337"/>
                    <a:gd name="connsiteX528" fmla="*/ 103125 w 364971"/>
                    <a:gd name="connsiteY528" fmla="*/ 155181 h 677337"/>
                    <a:gd name="connsiteX529" fmla="*/ 95250 w 364971"/>
                    <a:gd name="connsiteY529" fmla="*/ 138695 h 677337"/>
                    <a:gd name="connsiteX530" fmla="*/ 101913 w 364971"/>
                    <a:gd name="connsiteY530" fmla="*/ 117936 h 677337"/>
                    <a:gd name="connsiteX531" fmla="*/ 109183 w 364971"/>
                    <a:gd name="connsiteY531" fmla="*/ 85575 h 677337"/>
                    <a:gd name="connsiteX532" fmla="*/ 124327 w 364971"/>
                    <a:gd name="connsiteY532" fmla="*/ 92291 h 677337"/>
                    <a:gd name="connsiteX533" fmla="*/ 141288 w 364971"/>
                    <a:gd name="connsiteY533" fmla="*/ 123431 h 677337"/>
                    <a:gd name="connsiteX534" fmla="*/ 139471 w 364971"/>
                    <a:gd name="connsiteY534" fmla="*/ 138695 h 677337"/>
                    <a:gd name="connsiteX535" fmla="*/ 133413 w 364971"/>
                    <a:gd name="connsiteY535" fmla="*/ 150296 h 677337"/>
                    <a:gd name="connsiteX536" fmla="*/ 127355 w 364971"/>
                    <a:gd name="connsiteY536" fmla="*/ 163118 h 677337"/>
                    <a:gd name="connsiteX537" fmla="*/ 127193 w 364971"/>
                    <a:gd name="connsiteY537" fmla="*/ 165489 h 677337"/>
                    <a:gd name="connsiteX538" fmla="*/ 128290 w 364971"/>
                    <a:gd name="connsiteY538" fmla="*/ 163473 h 677337"/>
                    <a:gd name="connsiteX539" fmla="*/ 143669 w 364971"/>
                    <a:gd name="connsiteY539" fmla="*/ 139425 h 677337"/>
                    <a:gd name="connsiteX540" fmla="*/ 151051 w 364971"/>
                    <a:gd name="connsiteY540" fmla="*/ 128327 h 677337"/>
                    <a:gd name="connsiteX541" fmla="*/ 157791 w 364971"/>
                    <a:gd name="connsiteY541" fmla="*/ 119492 h 677337"/>
                    <a:gd name="connsiteX542" fmla="*/ 154962 w 364971"/>
                    <a:gd name="connsiteY542" fmla="*/ 113547 h 677337"/>
                    <a:gd name="connsiteX543" fmla="*/ 143597 w 364971"/>
                    <a:gd name="connsiteY543" fmla="*/ 95619 h 677337"/>
                    <a:gd name="connsiteX544" fmla="*/ 145453 w 364971"/>
                    <a:gd name="connsiteY544" fmla="*/ 61147 h 677337"/>
                    <a:gd name="connsiteX545" fmla="*/ 154112 w 364971"/>
                    <a:gd name="connsiteY545" fmla="*/ 31600 h 677337"/>
                    <a:gd name="connsiteX546" fmla="*/ 168337 w 364971"/>
                    <a:gd name="connsiteY546" fmla="*/ 38371 h 677337"/>
                    <a:gd name="connsiteX547" fmla="*/ 182563 w 364971"/>
                    <a:gd name="connsiteY547" fmla="*/ 69150 h 677337"/>
                    <a:gd name="connsiteX548" fmla="*/ 173285 w 364971"/>
                    <a:gd name="connsiteY548" fmla="*/ 94388 h 677337"/>
                    <a:gd name="connsiteX549" fmla="*/ 166482 w 364971"/>
                    <a:gd name="connsiteY549" fmla="*/ 105468 h 677337"/>
                    <a:gd name="connsiteX550" fmla="*/ 165877 w 364971"/>
                    <a:gd name="connsiteY550" fmla="*/ 108718 h 677337"/>
                    <a:gd name="connsiteX551" fmla="*/ 166430 w 364971"/>
                    <a:gd name="connsiteY551" fmla="*/ 107979 h 677337"/>
                    <a:gd name="connsiteX552" fmla="*/ 173196 w 364971"/>
                    <a:gd name="connsiteY552" fmla="*/ 98730 h 677337"/>
                    <a:gd name="connsiteX553" fmla="*/ 197187 w 364971"/>
                    <a:gd name="connsiteY553" fmla="*/ 68517 h 677337"/>
                    <a:gd name="connsiteX554" fmla="*/ 212566 w 364971"/>
                    <a:gd name="connsiteY554" fmla="*/ 48786 h 677337"/>
                    <a:gd name="connsiteX555" fmla="*/ 212957 w 364971"/>
                    <a:gd name="connsiteY555" fmla="*/ 48199 h 677337"/>
                    <a:gd name="connsiteX556" fmla="*/ 220779 w 364971"/>
                    <a:gd name="connsiteY556" fmla="*/ 27400 h 677337"/>
                    <a:gd name="connsiteX557" fmla="*/ 228213 w 364971"/>
                    <a:gd name="connsiteY557" fmla="*/ 8432 h 677337"/>
                    <a:gd name="connsiteX558" fmla="*/ 252142 w 364971"/>
                    <a:gd name="connsiteY558" fmla="*/ 402 h 677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</a:cxnLst>
                  <a:rect l="l" t="t" r="r" b="b"/>
                  <a:pathLst>
                    <a:path w="364971" h="677337">
                      <a:moveTo>
                        <a:pt x="206617" y="599685"/>
                      </a:moveTo>
                      <a:cubicBezTo>
                        <a:pt x="198046" y="600912"/>
                        <a:pt x="194373" y="603367"/>
                        <a:pt x="194373" y="603367"/>
                      </a:cubicBezTo>
                      <a:cubicBezTo>
                        <a:pt x="194373" y="603367"/>
                        <a:pt x="213964" y="597230"/>
                        <a:pt x="236616" y="605208"/>
                      </a:cubicBezTo>
                      <a:cubicBezTo>
                        <a:pt x="249778" y="609810"/>
                        <a:pt x="260339" y="611651"/>
                        <a:pt x="269829" y="611805"/>
                      </a:cubicBezTo>
                      <a:lnTo>
                        <a:pt x="287831" y="609433"/>
                      </a:lnTo>
                      <a:lnTo>
                        <a:pt x="283809" y="606409"/>
                      </a:lnTo>
                      <a:lnTo>
                        <a:pt x="245187" y="604594"/>
                      </a:lnTo>
                      <a:cubicBezTo>
                        <a:pt x="227433" y="598458"/>
                        <a:pt x="214576" y="598458"/>
                        <a:pt x="206617" y="599685"/>
                      </a:cubicBezTo>
                      <a:close/>
                      <a:moveTo>
                        <a:pt x="124803" y="533779"/>
                      </a:moveTo>
                      <a:cubicBezTo>
                        <a:pt x="116254" y="533164"/>
                        <a:pt x="111980" y="535009"/>
                        <a:pt x="111980" y="535009"/>
                      </a:cubicBezTo>
                      <a:cubicBezTo>
                        <a:pt x="111980" y="535009"/>
                        <a:pt x="117476" y="535009"/>
                        <a:pt x="124803" y="535624"/>
                      </a:cubicBezTo>
                      <a:cubicBezTo>
                        <a:pt x="128466" y="536239"/>
                        <a:pt x="133351" y="536854"/>
                        <a:pt x="138235" y="538084"/>
                      </a:cubicBezTo>
                      <a:cubicBezTo>
                        <a:pt x="143120" y="539314"/>
                        <a:pt x="148005" y="541159"/>
                        <a:pt x="153500" y="544234"/>
                      </a:cubicBezTo>
                      <a:cubicBezTo>
                        <a:pt x="166322" y="550384"/>
                        <a:pt x="176091" y="552844"/>
                        <a:pt x="185250" y="553459"/>
                      </a:cubicBezTo>
                      <a:lnTo>
                        <a:pt x="204422" y="551160"/>
                      </a:lnTo>
                      <a:lnTo>
                        <a:pt x="200528" y="548645"/>
                      </a:lnTo>
                      <a:lnTo>
                        <a:pt x="199293" y="549154"/>
                      </a:lnTo>
                      <a:cubicBezTo>
                        <a:pt x="190745" y="550999"/>
                        <a:pt x="177923" y="551614"/>
                        <a:pt x="162048" y="544234"/>
                      </a:cubicBezTo>
                      <a:cubicBezTo>
                        <a:pt x="153500" y="540544"/>
                        <a:pt x="146173" y="538084"/>
                        <a:pt x="140067" y="536239"/>
                      </a:cubicBezTo>
                      <a:cubicBezTo>
                        <a:pt x="133961" y="534394"/>
                        <a:pt x="129077" y="533779"/>
                        <a:pt x="124803" y="533779"/>
                      </a:cubicBezTo>
                      <a:close/>
                      <a:moveTo>
                        <a:pt x="220169" y="482657"/>
                      </a:moveTo>
                      <a:cubicBezTo>
                        <a:pt x="220169" y="482657"/>
                        <a:pt x="218328" y="487005"/>
                        <a:pt x="219555" y="495081"/>
                      </a:cubicBezTo>
                      <a:cubicBezTo>
                        <a:pt x="220783" y="502535"/>
                        <a:pt x="224464" y="514338"/>
                        <a:pt x="235510" y="528004"/>
                      </a:cubicBezTo>
                      <a:cubicBezTo>
                        <a:pt x="246556" y="541049"/>
                        <a:pt x="250852" y="553473"/>
                        <a:pt x="252079" y="562791"/>
                      </a:cubicBezTo>
                      <a:lnTo>
                        <a:pt x="251978" y="565240"/>
                      </a:lnTo>
                      <a:lnTo>
                        <a:pt x="256386" y="568260"/>
                      </a:lnTo>
                      <a:lnTo>
                        <a:pt x="251389" y="547339"/>
                      </a:lnTo>
                      <a:cubicBezTo>
                        <a:pt x="247784" y="538720"/>
                        <a:pt x="242260" y="529868"/>
                        <a:pt x="233669" y="519929"/>
                      </a:cubicBezTo>
                      <a:cubicBezTo>
                        <a:pt x="226305" y="511232"/>
                        <a:pt x="223237" y="501914"/>
                        <a:pt x="221396" y="494460"/>
                      </a:cubicBezTo>
                      <a:cubicBezTo>
                        <a:pt x="220783" y="491354"/>
                        <a:pt x="220169" y="488248"/>
                        <a:pt x="220169" y="486384"/>
                      </a:cubicBezTo>
                      <a:cubicBezTo>
                        <a:pt x="220169" y="483899"/>
                        <a:pt x="220169" y="482657"/>
                        <a:pt x="220169" y="482657"/>
                      </a:cubicBezTo>
                      <a:close/>
                      <a:moveTo>
                        <a:pt x="48715" y="445679"/>
                      </a:moveTo>
                      <a:cubicBezTo>
                        <a:pt x="48715" y="445679"/>
                        <a:pt x="53633" y="446934"/>
                        <a:pt x="60396" y="450700"/>
                      </a:cubicBezTo>
                      <a:cubicBezTo>
                        <a:pt x="63470" y="452583"/>
                        <a:pt x="67773" y="455093"/>
                        <a:pt x="71462" y="458231"/>
                      </a:cubicBezTo>
                      <a:cubicBezTo>
                        <a:pt x="75765" y="460742"/>
                        <a:pt x="80068" y="464507"/>
                        <a:pt x="84372" y="468273"/>
                      </a:cubicBezTo>
                      <a:cubicBezTo>
                        <a:pt x="89905" y="473294"/>
                        <a:pt x="94208" y="477060"/>
                        <a:pt x="99126" y="479570"/>
                      </a:cubicBezTo>
                      <a:cubicBezTo>
                        <a:pt x="101585" y="481453"/>
                        <a:pt x="104044" y="482708"/>
                        <a:pt x="105889" y="483336"/>
                      </a:cubicBezTo>
                      <a:cubicBezTo>
                        <a:pt x="108348" y="484591"/>
                        <a:pt x="110192" y="485219"/>
                        <a:pt x="112651" y="485846"/>
                      </a:cubicBezTo>
                      <a:cubicBezTo>
                        <a:pt x="116955" y="487729"/>
                        <a:pt x="120643" y="488357"/>
                        <a:pt x="124947" y="488985"/>
                      </a:cubicBezTo>
                      <a:lnTo>
                        <a:pt x="132650" y="488985"/>
                      </a:lnTo>
                      <a:lnTo>
                        <a:pt x="129031" y="484689"/>
                      </a:lnTo>
                      <a:lnTo>
                        <a:pt x="126176" y="485219"/>
                      </a:lnTo>
                      <a:cubicBezTo>
                        <a:pt x="118184" y="485219"/>
                        <a:pt x="105889" y="482708"/>
                        <a:pt x="92364" y="471411"/>
                      </a:cubicBezTo>
                      <a:cubicBezTo>
                        <a:pt x="78839" y="458859"/>
                        <a:pt x="68388" y="452583"/>
                        <a:pt x="60396" y="448817"/>
                      </a:cubicBezTo>
                      <a:cubicBezTo>
                        <a:pt x="53018" y="445679"/>
                        <a:pt x="48715" y="445679"/>
                        <a:pt x="48715" y="445679"/>
                      </a:cubicBezTo>
                      <a:close/>
                      <a:moveTo>
                        <a:pt x="159670" y="429581"/>
                      </a:moveTo>
                      <a:cubicBezTo>
                        <a:pt x="159670" y="429581"/>
                        <a:pt x="157197" y="432663"/>
                        <a:pt x="155960" y="440061"/>
                      </a:cubicBezTo>
                      <a:cubicBezTo>
                        <a:pt x="154723" y="446841"/>
                        <a:pt x="155342" y="457321"/>
                        <a:pt x="162761" y="471498"/>
                      </a:cubicBezTo>
                      <a:cubicBezTo>
                        <a:pt x="170181" y="484443"/>
                        <a:pt x="172036" y="496155"/>
                        <a:pt x="172036" y="504785"/>
                      </a:cubicBezTo>
                      <a:lnTo>
                        <a:pt x="172001" y="505050"/>
                      </a:lnTo>
                      <a:lnTo>
                        <a:pt x="176010" y="508206"/>
                      </a:lnTo>
                      <a:lnTo>
                        <a:pt x="175745" y="502936"/>
                      </a:lnTo>
                      <a:cubicBezTo>
                        <a:pt x="175127" y="499237"/>
                        <a:pt x="174509" y="494922"/>
                        <a:pt x="173891" y="490607"/>
                      </a:cubicBezTo>
                      <a:cubicBezTo>
                        <a:pt x="172654" y="486909"/>
                        <a:pt x="171417" y="482594"/>
                        <a:pt x="169563" y="478279"/>
                      </a:cubicBezTo>
                      <a:cubicBezTo>
                        <a:pt x="167708" y="473348"/>
                        <a:pt x="165234" y="469033"/>
                        <a:pt x="162143" y="463485"/>
                      </a:cubicBezTo>
                      <a:cubicBezTo>
                        <a:pt x="160288" y="459170"/>
                        <a:pt x="158433" y="454855"/>
                        <a:pt x="157815" y="450540"/>
                      </a:cubicBezTo>
                      <a:cubicBezTo>
                        <a:pt x="157197" y="446841"/>
                        <a:pt x="157197" y="443143"/>
                        <a:pt x="157197" y="440061"/>
                      </a:cubicBezTo>
                      <a:cubicBezTo>
                        <a:pt x="157815" y="433280"/>
                        <a:pt x="159670" y="429581"/>
                        <a:pt x="159670" y="429581"/>
                      </a:cubicBezTo>
                      <a:close/>
                      <a:moveTo>
                        <a:pt x="128490" y="371210"/>
                      </a:moveTo>
                      <a:cubicBezTo>
                        <a:pt x="128490" y="371210"/>
                        <a:pt x="127875" y="371826"/>
                        <a:pt x="126028" y="373058"/>
                      </a:cubicBezTo>
                      <a:cubicBezTo>
                        <a:pt x="124797" y="374291"/>
                        <a:pt x="122950" y="375523"/>
                        <a:pt x="121104" y="378604"/>
                      </a:cubicBezTo>
                      <a:cubicBezTo>
                        <a:pt x="119257" y="381069"/>
                        <a:pt x="117410" y="384766"/>
                        <a:pt x="116179" y="389080"/>
                      </a:cubicBezTo>
                      <a:cubicBezTo>
                        <a:pt x="115564" y="394009"/>
                        <a:pt x="114332" y="399555"/>
                        <a:pt x="115564" y="406950"/>
                      </a:cubicBezTo>
                      <a:cubicBezTo>
                        <a:pt x="116795" y="419890"/>
                        <a:pt x="114948" y="430982"/>
                        <a:pt x="112486" y="438376"/>
                      </a:cubicBezTo>
                      <a:lnTo>
                        <a:pt x="112162" y="439097"/>
                      </a:lnTo>
                      <a:lnTo>
                        <a:pt x="114994" y="444249"/>
                      </a:lnTo>
                      <a:lnTo>
                        <a:pt x="116795" y="437760"/>
                      </a:lnTo>
                      <a:cubicBezTo>
                        <a:pt x="116795" y="435911"/>
                        <a:pt x="117410" y="434063"/>
                        <a:pt x="117410" y="432214"/>
                      </a:cubicBezTo>
                      <a:cubicBezTo>
                        <a:pt x="118026" y="430365"/>
                        <a:pt x="118026" y="428517"/>
                        <a:pt x="118026" y="426668"/>
                      </a:cubicBezTo>
                      <a:cubicBezTo>
                        <a:pt x="118641" y="424820"/>
                        <a:pt x="118641" y="422971"/>
                        <a:pt x="118641" y="420506"/>
                      </a:cubicBezTo>
                      <a:cubicBezTo>
                        <a:pt x="118641" y="418657"/>
                        <a:pt x="118641" y="416809"/>
                        <a:pt x="118641" y="414344"/>
                      </a:cubicBezTo>
                      <a:cubicBezTo>
                        <a:pt x="118641" y="410031"/>
                        <a:pt x="118641" y="405101"/>
                        <a:pt x="118026" y="400171"/>
                      </a:cubicBezTo>
                      <a:cubicBezTo>
                        <a:pt x="117410" y="395858"/>
                        <a:pt x="118026" y="391544"/>
                        <a:pt x="118641" y="388463"/>
                      </a:cubicBezTo>
                      <a:cubicBezTo>
                        <a:pt x="119872" y="384766"/>
                        <a:pt x="121104" y="381685"/>
                        <a:pt x="122950" y="379220"/>
                      </a:cubicBezTo>
                      <a:cubicBezTo>
                        <a:pt x="124181" y="376756"/>
                        <a:pt x="125413" y="374291"/>
                        <a:pt x="126644" y="373058"/>
                      </a:cubicBezTo>
                      <a:cubicBezTo>
                        <a:pt x="127875" y="371826"/>
                        <a:pt x="128490" y="371210"/>
                        <a:pt x="128490" y="371210"/>
                      </a:cubicBezTo>
                      <a:close/>
                      <a:moveTo>
                        <a:pt x="28236" y="341535"/>
                      </a:moveTo>
                      <a:cubicBezTo>
                        <a:pt x="28236" y="341535"/>
                        <a:pt x="31305" y="344625"/>
                        <a:pt x="35602" y="350187"/>
                      </a:cubicBezTo>
                      <a:cubicBezTo>
                        <a:pt x="36830" y="351423"/>
                        <a:pt x="38058" y="353277"/>
                        <a:pt x="39285" y="355130"/>
                      </a:cubicBezTo>
                      <a:cubicBezTo>
                        <a:pt x="40513" y="356984"/>
                        <a:pt x="41741" y="358838"/>
                        <a:pt x="42968" y="360692"/>
                      </a:cubicBezTo>
                      <a:cubicBezTo>
                        <a:pt x="44196" y="363164"/>
                        <a:pt x="44810" y="365018"/>
                        <a:pt x="46037" y="367489"/>
                      </a:cubicBezTo>
                      <a:cubicBezTo>
                        <a:pt x="47265" y="369961"/>
                        <a:pt x="48493" y="372433"/>
                        <a:pt x="49721" y="374905"/>
                      </a:cubicBezTo>
                      <a:cubicBezTo>
                        <a:pt x="50948" y="377995"/>
                        <a:pt x="52176" y="381084"/>
                        <a:pt x="53403" y="383556"/>
                      </a:cubicBezTo>
                      <a:cubicBezTo>
                        <a:pt x="54631" y="386028"/>
                        <a:pt x="56473" y="388500"/>
                        <a:pt x="57700" y="390972"/>
                      </a:cubicBezTo>
                      <a:cubicBezTo>
                        <a:pt x="60769" y="395297"/>
                        <a:pt x="63839" y="398387"/>
                        <a:pt x="66908" y="401477"/>
                      </a:cubicBezTo>
                      <a:cubicBezTo>
                        <a:pt x="69977" y="404567"/>
                        <a:pt x="73046" y="406421"/>
                        <a:pt x="76729" y="408274"/>
                      </a:cubicBezTo>
                      <a:lnTo>
                        <a:pt x="79574" y="409454"/>
                      </a:lnTo>
                      <a:lnTo>
                        <a:pt x="78288" y="405301"/>
                      </a:lnTo>
                      <a:lnTo>
                        <a:pt x="73660" y="402713"/>
                      </a:lnTo>
                      <a:cubicBezTo>
                        <a:pt x="71205" y="401477"/>
                        <a:pt x="69363" y="399623"/>
                        <a:pt x="67522" y="397769"/>
                      </a:cubicBezTo>
                      <a:cubicBezTo>
                        <a:pt x="62611" y="393444"/>
                        <a:pt x="58928" y="387882"/>
                        <a:pt x="55245" y="380467"/>
                      </a:cubicBezTo>
                      <a:cubicBezTo>
                        <a:pt x="53403" y="376759"/>
                        <a:pt x="51562" y="373051"/>
                        <a:pt x="49721" y="369961"/>
                      </a:cubicBezTo>
                      <a:cubicBezTo>
                        <a:pt x="48493" y="366254"/>
                        <a:pt x="46651" y="363782"/>
                        <a:pt x="45424" y="360692"/>
                      </a:cubicBezTo>
                      <a:cubicBezTo>
                        <a:pt x="43582" y="358220"/>
                        <a:pt x="42355" y="355748"/>
                        <a:pt x="40513" y="353895"/>
                      </a:cubicBezTo>
                      <a:cubicBezTo>
                        <a:pt x="39285" y="352041"/>
                        <a:pt x="38058" y="350187"/>
                        <a:pt x="36830" y="348951"/>
                      </a:cubicBezTo>
                      <a:cubicBezTo>
                        <a:pt x="31919" y="342771"/>
                        <a:pt x="28236" y="341535"/>
                        <a:pt x="28236" y="341535"/>
                      </a:cubicBezTo>
                      <a:close/>
                      <a:moveTo>
                        <a:pt x="124842" y="308074"/>
                      </a:moveTo>
                      <a:cubicBezTo>
                        <a:pt x="124842" y="308074"/>
                        <a:pt x="121122" y="308074"/>
                        <a:pt x="115541" y="311774"/>
                      </a:cubicBezTo>
                      <a:cubicBezTo>
                        <a:pt x="113060" y="313624"/>
                        <a:pt x="109960" y="316091"/>
                        <a:pt x="107479" y="319791"/>
                      </a:cubicBezTo>
                      <a:cubicBezTo>
                        <a:pt x="104379" y="323490"/>
                        <a:pt x="101278" y="328423"/>
                        <a:pt x="99418" y="334590"/>
                      </a:cubicBezTo>
                      <a:cubicBezTo>
                        <a:pt x="98798" y="336440"/>
                        <a:pt x="98177" y="337673"/>
                        <a:pt x="97557" y="339523"/>
                      </a:cubicBezTo>
                      <a:lnTo>
                        <a:pt x="96435" y="342870"/>
                      </a:lnTo>
                      <a:lnTo>
                        <a:pt x="91711" y="350996"/>
                      </a:lnTo>
                      <a:lnTo>
                        <a:pt x="84535" y="361105"/>
                      </a:lnTo>
                      <a:lnTo>
                        <a:pt x="83324" y="362138"/>
                      </a:lnTo>
                      <a:lnTo>
                        <a:pt x="83868" y="364486"/>
                      </a:lnTo>
                      <a:lnTo>
                        <a:pt x="91711" y="350996"/>
                      </a:lnTo>
                      <a:lnTo>
                        <a:pt x="91976" y="350622"/>
                      </a:lnTo>
                      <a:cubicBezTo>
                        <a:pt x="93837" y="348156"/>
                        <a:pt x="95077" y="345689"/>
                        <a:pt x="96317" y="343223"/>
                      </a:cubicBezTo>
                      <a:lnTo>
                        <a:pt x="96435" y="342870"/>
                      </a:lnTo>
                      <a:lnTo>
                        <a:pt x="103759" y="330273"/>
                      </a:lnTo>
                      <a:cubicBezTo>
                        <a:pt x="106859" y="322257"/>
                        <a:pt x="111820" y="316091"/>
                        <a:pt x="116781" y="313008"/>
                      </a:cubicBezTo>
                      <a:cubicBezTo>
                        <a:pt x="121122" y="309308"/>
                        <a:pt x="124842" y="308074"/>
                        <a:pt x="124842" y="308074"/>
                      </a:cubicBezTo>
                      <a:close/>
                      <a:moveTo>
                        <a:pt x="45039" y="248137"/>
                      </a:moveTo>
                      <a:cubicBezTo>
                        <a:pt x="45039" y="248137"/>
                        <a:pt x="47537" y="251844"/>
                        <a:pt x="49409" y="258023"/>
                      </a:cubicBezTo>
                      <a:cubicBezTo>
                        <a:pt x="50658" y="261113"/>
                        <a:pt x="51907" y="264820"/>
                        <a:pt x="52531" y="268528"/>
                      </a:cubicBezTo>
                      <a:cubicBezTo>
                        <a:pt x="53780" y="272853"/>
                        <a:pt x="53780" y="277796"/>
                        <a:pt x="54404" y="282739"/>
                      </a:cubicBezTo>
                      <a:cubicBezTo>
                        <a:pt x="54404" y="295097"/>
                        <a:pt x="56901" y="304365"/>
                        <a:pt x="60023" y="311162"/>
                      </a:cubicBezTo>
                      <a:lnTo>
                        <a:pt x="70809" y="325396"/>
                      </a:lnTo>
                      <a:lnTo>
                        <a:pt x="71080" y="321321"/>
                      </a:lnTo>
                      <a:lnTo>
                        <a:pt x="71096" y="321081"/>
                      </a:lnTo>
                      <a:lnTo>
                        <a:pt x="69387" y="319813"/>
                      </a:lnTo>
                      <a:cubicBezTo>
                        <a:pt x="63768" y="314252"/>
                        <a:pt x="58150" y="304983"/>
                        <a:pt x="57525" y="289536"/>
                      </a:cubicBezTo>
                      <a:cubicBezTo>
                        <a:pt x="56901" y="285211"/>
                        <a:pt x="56901" y="282121"/>
                        <a:pt x="56277" y="278414"/>
                      </a:cubicBezTo>
                      <a:cubicBezTo>
                        <a:pt x="55652" y="275324"/>
                        <a:pt x="55652" y="272235"/>
                        <a:pt x="55028" y="269763"/>
                      </a:cubicBezTo>
                      <a:cubicBezTo>
                        <a:pt x="53780" y="264202"/>
                        <a:pt x="52531" y="259877"/>
                        <a:pt x="50658" y="256788"/>
                      </a:cubicBezTo>
                      <a:cubicBezTo>
                        <a:pt x="48161" y="250609"/>
                        <a:pt x="45039" y="248137"/>
                        <a:pt x="45039" y="248137"/>
                      </a:cubicBezTo>
                      <a:close/>
                      <a:moveTo>
                        <a:pt x="141867" y="242132"/>
                      </a:moveTo>
                      <a:cubicBezTo>
                        <a:pt x="141867" y="242132"/>
                        <a:pt x="138134" y="241510"/>
                        <a:pt x="132535" y="243998"/>
                      </a:cubicBezTo>
                      <a:cubicBezTo>
                        <a:pt x="129425" y="245242"/>
                        <a:pt x="125692" y="247107"/>
                        <a:pt x="122581" y="249595"/>
                      </a:cubicBezTo>
                      <a:cubicBezTo>
                        <a:pt x="118848" y="252704"/>
                        <a:pt x="115116" y="257058"/>
                        <a:pt x="110761" y="262033"/>
                      </a:cubicBezTo>
                      <a:cubicBezTo>
                        <a:pt x="107650" y="267630"/>
                        <a:pt x="103295" y="271984"/>
                        <a:pt x="99562" y="275093"/>
                      </a:cubicBezTo>
                      <a:cubicBezTo>
                        <a:pt x="95830" y="278203"/>
                        <a:pt x="92719" y="280068"/>
                        <a:pt x="88986" y="281934"/>
                      </a:cubicBezTo>
                      <a:lnTo>
                        <a:pt x="88372" y="282170"/>
                      </a:lnTo>
                      <a:lnTo>
                        <a:pt x="87518" y="286022"/>
                      </a:lnTo>
                      <a:lnTo>
                        <a:pt x="100185" y="277581"/>
                      </a:lnTo>
                      <a:cubicBezTo>
                        <a:pt x="101429" y="276959"/>
                        <a:pt x="102673" y="275715"/>
                        <a:pt x="103917" y="273849"/>
                      </a:cubicBezTo>
                      <a:cubicBezTo>
                        <a:pt x="105784" y="272605"/>
                        <a:pt x="107028" y="271362"/>
                        <a:pt x="108272" y="270118"/>
                      </a:cubicBezTo>
                      <a:cubicBezTo>
                        <a:pt x="109517" y="268252"/>
                        <a:pt x="110761" y="266386"/>
                        <a:pt x="112627" y="265143"/>
                      </a:cubicBezTo>
                      <a:cubicBezTo>
                        <a:pt x="113871" y="263277"/>
                        <a:pt x="115116" y="261411"/>
                        <a:pt x="116360" y="258924"/>
                      </a:cubicBezTo>
                      <a:cubicBezTo>
                        <a:pt x="118848" y="255814"/>
                        <a:pt x="121959" y="252704"/>
                        <a:pt x="124448" y="250217"/>
                      </a:cubicBezTo>
                      <a:cubicBezTo>
                        <a:pt x="127558" y="248351"/>
                        <a:pt x="130669" y="246485"/>
                        <a:pt x="133157" y="245242"/>
                      </a:cubicBezTo>
                      <a:cubicBezTo>
                        <a:pt x="138134" y="242754"/>
                        <a:pt x="141867" y="242132"/>
                        <a:pt x="141867" y="242132"/>
                      </a:cubicBezTo>
                      <a:close/>
                      <a:moveTo>
                        <a:pt x="171069" y="182124"/>
                      </a:moveTo>
                      <a:cubicBezTo>
                        <a:pt x="171069" y="182124"/>
                        <a:pt x="168000" y="180897"/>
                        <a:pt x="162475" y="182737"/>
                      </a:cubicBezTo>
                      <a:cubicBezTo>
                        <a:pt x="156337" y="183964"/>
                        <a:pt x="148971" y="187644"/>
                        <a:pt x="139763" y="196844"/>
                      </a:cubicBezTo>
                      <a:cubicBezTo>
                        <a:pt x="131170" y="205431"/>
                        <a:pt x="122576" y="209725"/>
                        <a:pt x="115824" y="211565"/>
                      </a:cubicBezTo>
                      <a:lnTo>
                        <a:pt x="113611" y="211811"/>
                      </a:lnTo>
                      <a:lnTo>
                        <a:pt x="112092" y="215327"/>
                      </a:lnTo>
                      <a:lnTo>
                        <a:pt x="126873" y="209725"/>
                      </a:lnTo>
                      <a:cubicBezTo>
                        <a:pt x="129942" y="207885"/>
                        <a:pt x="133011" y="206045"/>
                        <a:pt x="136081" y="203591"/>
                      </a:cubicBezTo>
                      <a:cubicBezTo>
                        <a:pt x="138536" y="201138"/>
                        <a:pt x="141605" y="198071"/>
                        <a:pt x="145288" y="195004"/>
                      </a:cubicBezTo>
                      <a:cubicBezTo>
                        <a:pt x="151426" y="188871"/>
                        <a:pt x="157565" y="185804"/>
                        <a:pt x="162475" y="183964"/>
                      </a:cubicBezTo>
                      <a:cubicBezTo>
                        <a:pt x="167386" y="182124"/>
                        <a:pt x="171069" y="182124"/>
                        <a:pt x="171069" y="182124"/>
                      </a:cubicBezTo>
                      <a:close/>
                      <a:moveTo>
                        <a:pt x="80943" y="171997"/>
                      </a:moveTo>
                      <a:cubicBezTo>
                        <a:pt x="80943" y="171997"/>
                        <a:pt x="82197" y="175714"/>
                        <a:pt x="83452" y="181290"/>
                      </a:cubicBezTo>
                      <a:cubicBezTo>
                        <a:pt x="83452" y="184387"/>
                        <a:pt x="84079" y="188104"/>
                        <a:pt x="84079" y="191821"/>
                      </a:cubicBezTo>
                      <a:cubicBezTo>
                        <a:pt x="84079" y="195538"/>
                        <a:pt x="84079" y="200495"/>
                        <a:pt x="82824" y="204831"/>
                      </a:cubicBezTo>
                      <a:cubicBezTo>
                        <a:pt x="82197" y="207309"/>
                        <a:pt x="81570" y="209787"/>
                        <a:pt x="81570" y="212265"/>
                      </a:cubicBezTo>
                      <a:cubicBezTo>
                        <a:pt x="81570" y="214743"/>
                        <a:pt x="80943" y="217221"/>
                        <a:pt x="80943" y="219080"/>
                      </a:cubicBezTo>
                      <a:cubicBezTo>
                        <a:pt x="80943" y="224036"/>
                        <a:pt x="81570" y="227753"/>
                        <a:pt x="82197" y="231470"/>
                      </a:cubicBezTo>
                      <a:lnTo>
                        <a:pt x="88233" y="246377"/>
                      </a:lnTo>
                      <a:lnTo>
                        <a:pt x="89729" y="243079"/>
                      </a:lnTo>
                      <a:lnTo>
                        <a:pt x="88469" y="241382"/>
                      </a:lnTo>
                      <a:cubicBezTo>
                        <a:pt x="84706" y="235187"/>
                        <a:pt x="82197" y="225275"/>
                        <a:pt x="84079" y="211026"/>
                      </a:cubicBezTo>
                      <a:cubicBezTo>
                        <a:pt x="85960" y="204212"/>
                        <a:pt x="85960" y="198017"/>
                        <a:pt x="85960" y="193060"/>
                      </a:cubicBezTo>
                      <a:cubicBezTo>
                        <a:pt x="85960" y="188104"/>
                        <a:pt x="85333" y="184387"/>
                        <a:pt x="84706" y="181290"/>
                      </a:cubicBezTo>
                      <a:cubicBezTo>
                        <a:pt x="82824" y="174475"/>
                        <a:pt x="80943" y="171997"/>
                        <a:pt x="80943" y="171997"/>
                      </a:cubicBezTo>
                      <a:close/>
                      <a:moveTo>
                        <a:pt x="197340" y="125716"/>
                      </a:moveTo>
                      <a:cubicBezTo>
                        <a:pt x="191762" y="126320"/>
                        <a:pt x="184324" y="129344"/>
                        <a:pt x="174408" y="137206"/>
                      </a:cubicBezTo>
                      <a:cubicBezTo>
                        <a:pt x="170069" y="140835"/>
                        <a:pt x="165731" y="143254"/>
                        <a:pt x="161392" y="145068"/>
                      </a:cubicBezTo>
                      <a:cubicBezTo>
                        <a:pt x="157674" y="146882"/>
                        <a:pt x="153955" y="147487"/>
                        <a:pt x="150236" y="148092"/>
                      </a:cubicBezTo>
                      <a:lnTo>
                        <a:pt x="148663" y="148092"/>
                      </a:lnTo>
                      <a:lnTo>
                        <a:pt x="146883" y="150875"/>
                      </a:lnTo>
                      <a:lnTo>
                        <a:pt x="160773" y="147487"/>
                      </a:lnTo>
                      <a:cubicBezTo>
                        <a:pt x="166970" y="145068"/>
                        <a:pt x="173168" y="141439"/>
                        <a:pt x="179986" y="135392"/>
                      </a:cubicBezTo>
                      <a:cubicBezTo>
                        <a:pt x="186184" y="130554"/>
                        <a:pt x="192381" y="128135"/>
                        <a:pt x="197959" y="126925"/>
                      </a:cubicBezTo>
                      <a:cubicBezTo>
                        <a:pt x="202918" y="125716"/>
                        <a:pt x="206017" y="125716"/>
                        <a:pt x="206017" y="125716"/>
                      </a:cubicBezTo>
                      <a:cubicBezTo>
                        <a:pt x="206017" y="125716"/>
                        <a:pt x="202918" y="124506"/>
                        <a:pt x="197340" y="125716"/>
                      </a:cubicBezTo>
                      <a:close/>
                      <a:moveTo>
                        <a:pt x="121904" y="107556"/>
                      </a:moveTo>
                      <a:cubicBezTo>
                        <a:pt x="121904" y="107556"/>
                        <a:pt x="123115" y="111219"/>
                        <a:pt x="123721" y="116714"/>
                      </a:cubicBezTo>
                      <a:cubicBezTo>
                        <a:pt x="123721" y="122210"/>
                        <a:pt x="123721" y="129537"/>
                        <a:pt x="120692" y="137474"/>
                      </a:cubicBezTo>
                      <a:cubicBezTo>
                        <a:pt x="117663" y="147243"/>
                        <a:pt x="116452" y="154570"/>
                        <a:pt x="116452" y="161287"/>
                      </a:cubicBezTo>
                      <a:lnTo>
                        <a:pt x="120251" y="178245"/>
                      </a:lnTo>
                      <a:lnTo>
                        <a:pt x="120908" y="177038"/>
                      </a:lnTo>
                      <a:lnTo>
                        <a:pt x="122547" y="174026"/>
                      </a:lnTo>
                      <a:lnTo>
                        <a:pt x="121298" y="171666"/>
                      </a:lnTo>
                      <a:cubicBezTo>
                        <a:pt x="120086" y="168614"/>
                        <a:pt x="118875" y="164339"/>
                        <a:pt x="118875" y="160065"/>
                      </a:cubicBezTo>
                      <a:cubicBezTo>
                        <a:pt x="118875" y="155181"/>
                        <a:pt x="119481" y="149686"/>
                        <a:pt x="121298" y="143580"/>
                      </a:cubicBezTo>
                      <a:cubicBezTo>
                        <a:pt x="123115" y="137474"/>
                        <a:pt x="124327" y="131979"/>
                        <a:pt x="124932" y="127705"/>
                      </a:cubicBezTo>
                      <a:cubicBezTo>
                        <a:pt x="125538" y="122820"/>
                        <a:pt x="125538" y="119157"/>
                        <a:pt x="124932" y="116104"/>
                      </a:cubicBezTo>
                      <a:cubicBezTo>
                        <a:pt x="123721" y="110609"/>
                        <a:pt x="121904" y="107556"/>
                        <a:pt x="121904" y="107556"/>
                      </a:cubicBezTo>
                      <a:close/>
                      <a:moveTo>
                        <a:pt x="234893" y="73933"/>
                      </a:moveTo>
                      <a:cubicBezTo>
                        <a:pt x="229960" y="74547"/>
                        <a:pt x="221942" y="76388"/>
                        <a:pt x="212691" y="83141"/>
                      </a:cubicBezTo>
                      <a:cubicBezTo>
                        <a:pt x="203440" y="89893"/>
                        <a:pt x="195423" y="91734"/>
                        <a:pt x="189256" y="92348"/>
                      </a:cubicBezTo>
                      <a:lnTo>
                        <a:pt x="187052" y="92074"/>
                      </a:lnTo>
                      <a:lnTo>
                        <a:pt x="185338" y="94336"/>
                      </a:lnTo>
                      <a:lnTo>
                        <a:pt x="218242" y="81913"/>
                      </a:lnTo>
                      <a:cubicBezTo>
                        <a:pt x="229960" y="73319"/>
                        <a:pt x="242911" y="73933"/>
                        <a:pt x="242911" y="73933"/>
                      </a:cubicBezTo>
                      <a:cubicBezTo>
                        <a:pt x="242911" y="73933"/>
                        <a:pt x="240444" y="73319"/>
                        <a:pt x="234893" y="73933"/>
                      </a:cubicBezTo>
                      <a:close/>
                      <a:moveTo>
                        <a:pt x="165863" y="53145"/>
                      </a:moveTo>
                      <a:cubicBezTo>
                        <a:pt x="165863" y="53145"/>
                        <a:pt x="166482" y="56223"/>
                        <a:pt x="166482" y="61763"/>
                      </a:cubicBezTo>
                      <a:cubicBezTo>
                        <a:pt x="166482" y="66687"/>
                        <a:pt x="165245" y="73458"/>
                        <a:pt x="162152" y="80845"/>
                      </a:cubicBezTo>
                      <a:cubicBezTo>
                        <a:pt x="158441" y="89463"/>
                        <a:pt x="156586" y="96850"/>
                        <a:pt x="156586" y="103006"/>
                      </a:cubicBezTo>
                      <a:lnTo>
                        <a:pt x="158238" y="118906"/>
                      </a:lnTo>
                      <a:lnTo>
                        <a:pt x="159048" y="117845"/>
                      </a:lnTo>
                      <a:lnTo>
                        <a:pt x="160763" y="115553"/>
                      </a:lnTo>
                      <a:lnTo>
                        <a:pt x="159678" y="112855"/>
                      </a:lnTo>
                      <a:cubicBezTo>
                        <a:pt x="159060" y="109777"/>
                        <a:pt x="158441" y="106083"/>
                        <a:pt x="158441" y="101774"/>
                      </a:cubicBezTo>
                      <a:cubicBezTo>
                        <a:pt x="159060" y="97465"/>
                        <a:pt x="160297" y="92541"/>
                        <a:pt x="162152" y="87001"/>
                      </a:cubicBezTo>
                      <a:cubicBezTo>
                        <a:pt x="167100" y="75305"/>
                        <a:pt x="167719" y="66687"/>
                        <a:pt x="167719" y="61147"/>
                      </a:cubicBezTo>
                      <a:cubicBezTo>
                        <a:pt x="167100" y="55607"/>
                        <a:pt x="165863" y="53145"/>
                        <a:pt x="165863" y="53145"/>
                      </a:cubicBezTo>
                      <a:close/>
                      <a:moveTo>
                        <a:pt x="246179" y="9656"/>
                      </a:moveTo>
                      <a:cubicBezTo>
                        <a:pt x="246179" y="9656"/>
                        <a:pt x="243701" y="10268"/>
                        <a:pt x="240603" y="12715"/>
                      </a:cubicBezTo>
                      <a:cubicBezTo>
                        <a:pt x="237505" y="15774"/>
                        <a:pt x="233169" y="20669"/>
                        <a:pt x="230691" y="29235"/>
                      </a:cubicBezTo>
                      <a:lnTo>
                        <a:pt x="222852" y="40849"/>
                      </a:lnTo>
                      <a:lnTo>
                        <a:pt x="223162" y="40818"/>
                      </a:lnTo>
                      <a:lnTo>
                        <a:pt x="233169" y="26176"/>
                      </a:lnTo>
                      <a:cubicBezTo>
                        <a:pt x="235027" y="20669"/>
                        <a:pt x="238745" y="16386"/>
                        <a:pt x="241223" y="13939"/>
                      </a:cubicBezTo>
                      <a:cubicBezTo>
                        <a:pt x="243701" y="10880"/>
                        <a:pt x="246179" y="9656"/>
                        <a:pt x="246179" y="9656"/>
                      </a:cubicBezTo>
                      <a:close/>
                      <a:moveTo>
                        <a:pt x="252142" y="402"/>
                      </a:moveTo>
                      <a:cubicBezTo>
                        <a:pt x="258879" y="1549"/>
                        <a:pt x="263525" y="4761"/>
                        <a:pt x="263525" y="4761"/>
                      </a:cubicBezTo>
                      <a:cubicBezTo>
                        <a:pt x="252374" y="9044"/>
                        <a:pt x="252374" y="16386"/>
                        <a:pt x="252374" y="24952"/>
                      </a:cubicBezTo>
                      <a:cubicBezTo>
                        <a:pt x="252374" y="36577"/>
                        <a:pt x="244940" y="42696"/>
                        <a:pt x="236886" y="43920"/>
                      </a:cubicBezTo>
                      <a:lnTo>
                        <a:pt x="224869" y="47243"/>
                      </a:lnTo>
                      <a:lnTo>
                        <a:pt x="224869" y="47553"/>
                      </a:lnTo>
                      <a:cubicBezTo>
                        <a:pt x="224869" y="47553"/>
                        <a:pt x="222409" y="50019"/>
                        <a:pt x="218718" y="53719"/>
                      </a:cubicBezTo>
                      <a:cubicBezTo>
                        <a:pt x="214412" y="58035"/>
                        <a:pt x="208875" y="64201"/>
                        <a:pt x="202109" y="72217"/>
                      </a:cubicBezTo>
                      <a:lnTo>
                        <a:pt x="193118" y="84074"/>
                      </a:lnTo>
                      <a:lnTo>
                        <a:pt x="194189" y="83524"/>
                      </a:lnTo>
                      <a:cubicBezTo>
                        <a:pt x="197890" y="80685"/>
                        <a:pt x="200665" y="77616"/>
                        <a:pt x="203440" y="74547"/>
                      </a:cubicBezTo>
                      <a:cubicBezTo>
                        <a:pt x="208374" y="69022"/>
                        <a:pt x="213308" y="63498"/>
                        <a:pt x="224409" y="61042"/>
                      </a:cubicBezTo>
                      <a:cubicBezTo>
                        <a:pt x="239210" y="58587"/>
                        <a:pt x="249695" y="63498"/>
                        <a:pt x="255862" y="69636"/>
                      </a:cubicBezTo>
                      <a:cubicBezTo>
                        <a:pt x="262646" y="75161"/>
                        <a:pt x="265113" y="81299"/>
                        <a:pt x="265113" y="81299"/>
                      </a:cubicBezTo>
                      <a:cubicBezTo>
                        <a:pt x="250312" y="78230"/>
                        <a:pt x="245994" y="84982"/>
                        <a:pt x="240444" y="93576"/>
                      </a:cubicBezTo>
                      <a:cubicBezTo>
                        <a:pt x="236127" y="99101"/>
                        <a:pt x="231193" y="102784"/>
                        <a:pt x="225642" y="104011"/>
                      </a:cubicBezTo>
                      <a:cubicBezTo>
                        <a:pt x="220709" y="104625"/>
                        <a:pt x="214541" y="104011"/>
                        <a:pt x="209608" y="102170"/>
                      </a:cubicBezTo>
                      <a:cubicBezTo>
                        <a:pt x="201591" y="99101"/>
                        <a:pt x="194807" y="97412"/>
                        <a:pt x="190027" y="96492"/>
                      </a:cubicBezTo>
                      <a:lnTo>
                        <a:pt x="184318" y="95680"/>
                      </a:lnTo>
                      <a:lnTo>
                        <a:pt x="178733" y="103046"/>
                      </a:lnTo>
                      <a:cubicBezTo>
                        <a:pt x="176272" y="106129"/>
                        <a:pt x="174427" y="109212"/>
                        <a:pt x="171966" y="112295"/>
                      </a:cubicBezTo>
                      <a:cubicBezTo>
                        <a:pt x="169505" y="115378"/>
                        <a:pt x="167660" y="119078"/>
                        <a:pt x="165199" y="122161"/>
                      </a:cubicBezTo>
                      <a:cubicBezTo>
                        <a:pt x="162739" y="125860"/>
                        <a:pt x="160278" y="129560"/>
                        <a:pt x="157817" y="133259"/>
                      </a:cubicBezTo>
                      <a:lnTo>
                        <a:pt x="153811" y="139831"/>
                      </a:lnTo>
                      <a:lnTo>
                        <a:pt x="155195" y="139020"/>
                      </a:lnTo>
                      <a:cubicBezTo>
                        <a:pt x="157054" y="137206"/>
                        <a:pt x="158293" y="135392"/>
                        <a:pt x="159533" y="133578"/>
                      </a:cubicBezTo>
                      <a:cubicBezTo>
                        <a:pt x="161392" y="132368"/>
                        <a:pt x="162632" y="130554"/>
                        <a:pt x="163871" y="128739"/>
                      </a:cubicBezTo>
                      <a:cubicBezTo>
                        <a:pt x="168830" y="122087"/>
                        <a:pt x="173788" y="116039"/>
                        <a:pt x="185564" y="113016"/>
                      </a:cubicBezTo>
                      <a:cubicBezTo>
                        <a:pt x="193311" y="111201"/>
                        <a:pt x="199974" y="111504"/>
                        <a:pt x="205629" y="113016"/>
                      </a:cubicBezTo>
                      <a:cubicBezTo>
                        <a:pt x="211285" y="114528"/>
                        <a:pt x="215933" y="117249"/>
                        <a:pt x="219652" y="120273"/>
                      </a:cubicBezTo>
                      <a:cubicBezTo>
                        <a:pt x="226469" y="125716"/>
                        <a:pt x="230188" y="131763"/>
                        <a:pt x="230188" y="131763"/>
                      </a:cubicBezTo>
                      <a:cubicBezTo>
                        <a:pt x="222131" y="130554"/>
                        <a:pt x="217173" y="131763"/>
                        <a:pt x="213454" y="134182"/>
                      </a:cubicBezTo>
                      <a:cubicBezTo>
                        <a:pt x="211595" y="135997"/>
                        <a:pt x="209735" y="137206"/>
                        <a:pt x="208496" y="139625"/>
                      </a:cubicBezTo>
                      <a:cubicBezTo>
                        <a:pt x="207256" y="141439"/>
                        <a:pt x="206017" y="143254"/>
                        <a:pt x="204777" y="145673"/>
                      </a:cubicBezTo>
                      <a:cubicBezTo>
                        <a:pt x="197340" y="158373"/>
                        <a:pt x="184324" y="160187"/>
                        <a:pt x="173168" y="156558"/>
                      </a:cubicBezTo>
                      <a:cubicBezTo>
                        <a:pt x="164491" y="154139"/>
                        <a:pt x="157054" y="152930"/>
                        <a:pt x="151476" y="152325"/>
                      </a:cubicBezTo>
                      <a:lnTo>
                        <a:pt x="146209" y="151930"/>
                      </a:lnTo>
                      <a:lnTo>
                        <a:pt x="135672" y="168405"/>
                      </a:lnTo>
                      <a:cubicBezTo>
                        <a:pt x="133211" y="172721"/>
                        <a:pt x="130750" y="177038"/>
                        <a:pt x="128290" y="181354"/>
                      </a:cubicBezTo>
                      <a:cubicBezTo>
                        <a:pt x="127060" y="183204"/>
                        <a:pt x="125829" y="185670"/>
                        <a:pt x="124599" y="188136"/>
                      </a:cubicBezTo>
                      <a:cubicBezTo>
                        <a:pt x="123369" y="189986"/>
                        <a:pt x="122138" y="192452"/>
                        <a:pt x="120908" y="194919"/>
                      </a:cubicBezTo>
                      <a:lnTo>
                        <a:pt x="117554" y="202683"/>
                      </a:lnTo>
                      <a:lnTo>
                        <a:pt x="119507" y="201138"/>
                      </a:lnTo>
                      <a:cubicBezTo>
                        <a:pt x="122576" y="196844"/>
                        <a:pt x="125031" y="193164"/>
                        <a:pt x="127487" y="189484"/>
                      </a:cubicBezTo>
                      <a:cubicBezTo>
                        <a:pt x="129942" y="185804"/>
                        <a:pt x="131784" y="182124"/>
                        <a:pt x="134853" y="178444"/>
                      </a:cubicBezTo>
                      <a:cubicBezTo>
                        <a:pt x="136694" y="177217"/>
                        <a:pt x="138536" y="175377"/>
                        <a:pt x="140377" y="174150"/>
                      </a:cubicBezTo>
                      <a:cubicBezTo>
                        <a:pt x="142833" y="172924"/>
                        <a:pt x="145288" y="171697"/>
                        <a:pt x="148357" y="170470"/>
                      </a:cubicBezTo>
                      <a:cubicBezTo>
                        <a:pt x="156337" y="167710"/>
                        <a:pt x="163243" y="167403"/>
                        <a:pt x="169228" y="168477"/>
                      </a:cubicBezTo>
                      <a:cubicBezTo>
                        <a:pt x="175213" y="169550"/>
                        <a:pt x="180277" y="172004"/>
                        <a:pt x="184573" y="174764"/>
                      </a:cubicBezTo>
                      <a:cubicBezTo>
                        <a:pt x="188256" y="177830"/>
                        <a:pt x="191325" y="180284"/>
                        <a:pt x="193781" y="182737"/>
                      </a:cubicBezTo>
                      <a:cubicBezTo>
                        <a:pt x="195622" y="185191"/>
                        <a:pt x="196850" y="186417"/>
                        <a:pt x="196850" y="186417"/>
                      </a:cubicBezTo>
                      <a:cubicBezTo>
                        <a:pt x="188256" y="185804"/>
                        <a:pt x="183346" y="187644"/>
                        <a:pt x="179663" y="190711"/>
                      </a:cubicBezTo>
                      <a:cubicBezTo>
                        <a:pt x="177821" y="191938"/>
                        <a:pt x="176593" y="193778"/>
                        <a:pt x="175366" y="196231"/>
                      </a:cubicBezTo>
                      <a:cubicBezTo>
                        <a:pt x="174138" y="198071"/>
                        <a:pt x="172911" y="200524"/>
                        <a:pt x="172297" y="202978"/>
                      </a:cubicBezTo>
                      <a:cubicBezTo>
                        <a:pt x="170455" y="206658"/>
                        <a:pt x="168614" y="209725"/>
                        <a:pt x="166158" y="211565"/>
                      </a:cubicBezTo>
                      <a:cubicBezTo>
                        <a:pt x="163703" y="214018"/>
                        <a:pt x="161248" y="215245"/>
                        <a:pt x="158792" y="216472"/>
                      </a:cubicBezTo>
                      <a:cubicBezTo>
                        <a:pt x="153268" y="218925"/>
                        <a:pt x="146516" y="218925"/>
                        <a:pt x="140377" y="217698"/>
                      </a:cubicBezTo>
                      <a:cubicBezTo>
                        <a:pt x="131170" y="216165"/>
                        <a:pt x="123343" y="215858"/>
                        <a:pt x="117819" y="215935"/>
                      </a:cubicBezTo>
                      <a:lnTo>
                        <a:pt x="111666" y="216313"/>
                      </a:lnTo>
                      <a:lnTo>
                        <a:pt x="95071" y="254728"/>
                      </a:lnTo>
                      <a:lnTo>
                        <a:pt x="92225" y="265733"/>
                      </a:lnTo>
                      <a:lnTo>
                        <a:pt x="96452" y="256436"/>
                      </a:lnTo>
                      <a:cubicBezTo>
                        <a:pt x="100185" y="247729"/>
                        <a:pt x="103295" y="239644"/>
                        <a:pt x="115738" y="233425"/>
                      </a:cubicBezTo>
                      <a:cubicBezTo>
                        <a:pt x="123203" y="229072"/>
                        <a:pt x="130669" y="228450"/>
                        <a:pt x="137512" y="228450"/>
                      </a:cubicBezTo>
                      <a:cubicBezTo>
                        <a:pt x="143734" y="229072"/>
                        <a:pt x="149955" y="230938"/>
                        <a:pt x="154310" y="233425"/>
                      </a:cubicBezTo>
                      <a:cubicBezTo>
                        <a:pt x="164264" y="237779"/>
                        <a:pt x="169863" y="243998"/>
                        <a:pt x="169863" y="243998"/>
                      </a:cubicBezTo>
                      <a:cubicBezTo>
                        <a:pt x="164886" y="243998"/>
                        <a:pt x="161153" y="244620"/>
                        <a:pt x="158665" y="245242"/>
                      </a:cubicBezTo>
                      <a:cubicBezTo>
                        <a:pt x="155554" y="246485"/>
                        <a:pt x="153688" y="248351"/>
                        <a:pt x="152443" y="249595"/>
                      </a:cubicBezTo>
                      <a:cubicBezTo>
                        <a:pt x="150577" y="251461"/>
                        <a:pt x="149333" y="253948"/>
                        <a:pt x="148711" y="255814"/>
                      </a:cubicBezTo>
                      <a:cubicBezTo>
                        <a:pt x="147466" y="258302"/>
                        <a:pt x="146844" y="260789"/>
                        <a:pt x="146222" y="263899"/>
                      </a:cubicBezTo>
                      <a:cubicBezTo>
                        <a:pt x="145600" y="267630"/>
                        <a:pt x="143734" y="270118"/>
                        <a:pt x="141867" y="273227"/>
                      </a:cubicBezTo>
                      <a:cubicBezTo>
                        <a:pt x="140001" y="275715"/>
                        <a:pt x="137512" y="277581"/>
                        <a:pt x="135024" y="278825"/>
                      </a:cubicBezTo>
                      <a:cubicBezTo>
                        <a:pt x="129425" y="281934"/>
                        <a:pt x="123203" y="283800"/>
                        <a:pt x="116360" y="283800"/>
                      </a:cubicBezTo>
                      <a:cubicBezTo>
                        <a:pt x="106406" y="283800"/>
                        <a:pt x="97696" y="285044"/>
                        <a:pt x="92097" y="286287"/>
                      </a:cubicBezTo>
                      <a:lnTo>
                        <a:pt x="87146" y="287702"/>
                      </a:lnTo>
                      <a:lnTo>
                        <a:pt x="87074" y="288025"/>
                      </a:lnTo>
                      <a:cubicBezTo>
                        <a:pt x="86459" y="290491"/>
                        <a:pt x="85844" y="293574"/>
                        <a:pt x="85229" y="296040"/>
                      </a:cubicBezTo>
                      <a:cubicBezTo>
                        <a:pt x="83999" y="300356"/>
                        <a:pt x="83999" y="300356"/>
                        <a:pt x="83999" y="300356"/>
                      </a:cubicBezTo>
                      <a:cubicBezTo>
                        <a:pt x="82768" y="304673"/>
                        <a:pt x="82768" y="304673"/>
                        <a:pt x="82768" y="304673"/>
                      </a:cubicBezTo>
                      <a:cubicBezTo>
                        <a:pt x="82153" y="307756"/>
                        <a:pt x="81538" y="310222"/>
                        <a:pt x="80923" y="313305"/>
                      </a:cubicBezTo>
                      <a:cubicBezTo>
                        <a:pt x="80923" y="316388"/>
                        <a:pt x="80308" y="319471"/>
                        <a:pt x="80308" y="321937"/>
                      </a:cubicBezTo>
                      <a:cubicBezTo>
                        <a:pt x="79693" y="328103"/>
                        <a:pt x="80308" y="333653"/>
                        <a:pt x="80308" y="339818"/>
                      </a:cubicBezTo>
                      <a:cubicBezTo>
                        <a:pt x="80308" y="342901"/>
                        <a:pt x="80923" y="345368"/>
                        <a:pt x="80923" y="348451"/>
                      </a:cubicBezTo>
                      <a:lnTo>
                        <a:pt x="81182" y="350267"/>
                      </a:lnTo>
                      <a:lnTo>
                        <a:pt x="81434" y="349389"/>
                      </a:lnTo>
                      <a:cubicBezTo>
                        <a:pt x="82054" y="346306"/>
                        <a:pt x="82675" y="343839"/>
                        <a:pt x="82675" y="341373"/>
                      </a:cubicBezTo>
                      <a:cubicBezTo>
                        <a:pt x="82675" y="338290"/>
                        <a:pt x="82675" y="335823"/>
                        <a:pt x="83295" y="333357"/>
                      </a:cubicBezTo>
                      <a:cubicBezTo>
                        <a:pt x="83295" y="330890"/>
                        <a:pt x="83295" y="329040"/>
                        <a:pt x="83915" y="326574"/>
                      </a:cubicBezTo>
                      <a:cubicBezTo>
                        <a:pt x="83915" y="324107"/>
                        <a:pt x="84535" y="321640"/>
                        <a:pt x="85775" y="319174"/>
                      </a:cubicBezTo>
                      <a:cubicBezTo>
                        <a:pt x="87015" y="314857"/>
                        <a:pt x="90116" y="309924"/>
                        <a:pt x="95697" y="305608"/>
                      </a:cubicBezTo>
                      <a:cubicBezTo>
                        <a:pt x="98798" y="302525"/>
                        <a:pt x="102518" y="300675"/>
                        <a:pt x="106239" y="298825"/>
                      </a:cubicBezTo>
                      <a:cubicBezTo>
                        <a:pt x="109960" y="297592"/>
                        <a:pt x="113680" y="296358"/>
                        <a:pt x="116781" y="295742"/>
                      </a:cubicBezTo>
                      <a:cubicBezTo>
                        <a:pt x="123602" y="295125"/>
                        <a:pt x="129803" y="295742"/>
                        <a:pt x="135384" y="296975"/>
                      </a:cubicBezTo>
                      <a:cubicBezTo>
                        <a:pt x="140966" y="298208"/>
                        <a:pt x="145306" y="300058"/>
                        <a:pt x="148407" y="301291"/>
                      </a:cubicBezTo>
                      <a:cubicBezTo>
                        <a:pt x="152128" y="303141"/>
                        <a:pt x="153988" y="303758"/>
                        <a:pt x="153988" y="303758"/>
                      </a:cubicBezTo>
                      <a:cubicBezTo>
                        <a:pt x="144686" y="305608"/>
                        <a:pt x="139725" y="308691"/>
                        <a:pt x="137245" y="313008"/>
                      </a:cubicBezTo>
                      <a:cubicBezTo>
                        <a:pt x="136625" y="314857"/>
                        <a:pt x="136005" y="316707"/>
                        <a:pt x="135384" y="319174"/>
                      </a:cubicBezTo>
                      <a:cubicBezTo>
                        <a:pt x="135384" y="321640"/>
                        <a:pt x="135384" y="324107"/>
                        <a:pt x="135384" y="326574"/>
                      </a:cubicBezTo>
                      <a:cubicBezTo>
                        <a:pt x="135384" y="329657"/>
                        <a:pt x="135384" y="332740"/>
                        <a:pt x="134144" y="335823"/>
                      </a:cubicBezTo>
                      <a:cubicBezTo>
                        <a:pt x="133524" y="337056"/>
                        <a:pt x="132904" y="338290"/>
                        <a:pt x="131664" y="339523"/>
                      </a:cubicBezTo>
                      <a:cubicBezTo>
                        <a:pt x="131044" y="340756"/>
                        <a:pt x="130424" y="341989"/>
                        <a:pt x="129183" y="343223"/>
                      </a:cubicBezTo>
                      <a:cubicBezTo>
                        <a:pt x="126703" y="345073"/>
                        <a:pt x="124222" y="346923"/>
                        <a:pt x="121122" y="348772"/>
                      </a:cubicBezTo>
                      <a:cubicBezTo>
                        <a:pt x="118641" y="350622"/>
                        <a:pt x="115541" y="351856"/>
                        <a:pt x="111820" y="353089"/>
                      </a:cubicBezTo>
                      <a:cubicBezTo>
                        <a:pt x="101898" y="356789"/>
                        <a:pt x="93837" y="360489"/>
                        <a:pt x="88876" y="364188"/>
                      </a:cubicBezTo>
                      <a:lnTo>
                        <a:pt x="84497" y="367203"/>
                      </a:lnTo>
                      <a:lnTo>
                        <a:pt x="90150" y="391612"/>
                      </a:lnTo>
                      <a:cubicBezTo>
                        <a:pt x="91996" y="397162"/>
                        <a:pt x="93841" y="402094"/>
                        <a:pt x="96302" y="407644"/>
                      </a:cubicBezTo>
                      <a:lnTo>
                        <a:pt x="101612" y="419176"/>
                      </a:lnTo>
                      <a:lnTo>
                        <a:pt x="99559" y="412495"/>
                      </a:lnTo>
                      <a:cubicBezTo>
                        <a:pt x="98328" y="410647"/>
                        <a:pt x="97097" y="408182"/>
                        <a:pt x="96481" y="405717"/>
                      </a:cubicBezTo>
                      <a:cubicBezTo>
                        <a:pt x="95866" y="403252"/>
                        <a:pt x="95250" y="400788"/>
                        <a:pt x="95250" y="397707"/>
                      </a:cubicBezTo>
                      <a:cubicBezTo>
                        <a:pt x="95250" y="395242"/>
                        <a:pt x="95250" y="392777"/>
                        <a:pt x="95866" y="389696"/>
                      </a:cubicBezTo>
                      <a:cubicBezTo>
                        <a:pt x="96481" y="386615"/>
                        <a:pt x="97712" y="384150"/>
                        <a:pt x="98943" y="380453"/>
                      </a:cubicBezTo>
                      <a:cubicBezTo>
                        <a:pt x="101406" y="376756"/>
                        <a:pt x="104483" y="373058"/>
                        <a:pt x="106946" y="369977"/>
                      </a:cubicBezTo>
                      <a:cubicBezTo>
                        <a:pt x="110023" y="367513"/>
                        <a:pt x="113101" y="365048"/>
                        <a:pt x="116179" y="363815"/>
                      </a:cubicBezTo>
                      <a:cubicBezTo>
                        <a:pt x="122950" y="360118"/>
                        <a:pt x="129106" y="358886"/>
                        <a:pt x="135261" y="357653"/>
                      </a:cubicBezTo>
                      <a:cubicBezTo>
                        <a:pt x="140802" y="357037"/>
                        <a:pt x="146342" y="357037"/>
                        <a:pt x="150035" y="357037"/>
                      </a:cubicBezTo>
                      <a:cubicBezTo>
                        <a:pt x="153728" y="357037"/>
                        <a:pt x="155575" y="357653"/>
                        <a:pt x="155575" y="357653"/>
                      </a:cubicBezTo>
                      <a:cubicBezTo>
                        <a:pt x="151266" y="359502"/>
                        <a:pt x="148188" y="361967"/>
                        <a:pt x="146342" y="363815"/>
                      </a:cubicBezTo>
                      <a:cubicBezTo>
                        <a:pt x="144495" y="366280"/>
                        <a:pt x="143264" y="368129"/>
                        <a:pt x="143264" y="370594"/>
                      </a:cubicBezTo>
                      <a:cubicBezTo>
                        <a:pt x="142648" y="372442"/>
                        <a:pt x="143264" y="374907"/>
                        <a:pt x="143879" y="376756"/>
                      </a:cubicBezTo>
                      <a:cubicBezTo>
                        <a:pt x="143879" y="377988"/>
                        <a:pt x="144495" y="378604"/>
                        <a:pt x="145110" y="379837"/>
                      </a:cubicBezTo>
                      <a:cubicBezTo>
                        <a:pt x="145726" y="381069"/>
                        <a:pt x="145726" y="381685"/>
                        <a:pt x="146342" y="382918"/>
                      </a:cubicBezTo>
                      <a:cubicBezTo>
                        <a:pt x="147573" y="384766"/>
                        <a:pt x="147573" y="385999"/>
                        <a:pt x="148188" y="387231"/>
                      </a:cubicBezTo>
                      <a:cubicBezTo>
                        <a:pt x="148804" y="389080"/>
                        <a:pt x="148804" y="390312"/>
                        <a:pt x="148804" y="392161"/>
                      </a:cubicBezTo>
                      <a:cubicBezTo>
                        <a:pt x="148804" y="395242"/>
                        <a:pt x="148188" y="397707"/>
                        <a:pt x="147573" y="400788"/>
                      </a:cubicBezTo>
                      <a:cubicBezTo>
                        <a:pt x="145110" y="406950"/>
                        <a:pt x="140802" y="413112"/>
                        <a:pt x="135877" y="418041"/>
                      </a:cubicBezTo>
                      <a:cubicBezTo>
                        <a:pt x="127259" y="426052"/>
                        <a:pt x="122335" y="434063"/>
                        <a:pt x="118641" y="439608"/>
                      </a:cubicBezTo>
                      <a:lnTo>
                        <a:pt x="115556" y="445271"/>
                      </a:lnTo>
                      <a:lnTo>
                        <a:pt x="120293" y="453888"/>
                      </a:lnTo>
                      <a:cubicBezTo>
                        <a:pt x="127060" y="463754"/>
                        <a:pt x="134441" y="472386"/>
                        <a:pt x="143054" y="480402"/>
                      </a:cubicBezTo>
                      <a:lnTo>
                        <a:pt x="155565" y="491151"/>
                      </a:lnTo>
                      <a:lnTo>
                        <a:pt x="149159" y="483210"/>
                      </a:lnTo>
                      <a:cubicBezTo>
                        <a:pt x="145449" y="479512"/>
                        <a:pt x="141739" y="475197"/>
                        <a:pt x="138648" y="470265"/>
                      </a:cubicBezTo>
                      <a:cubicBezTo>
                        <a:pt x="136175" y="465334"/>
                        <a:pt x="134938" y="459170"/>
                        <a:pt x="134938" y="451156"/>
                      </a:cubicBezTo>
                      <a:cubicBezTo>
                        <a:pt x="135556" y="448691"/>
                        <a:pt x="135556" y="446225"/>
                        <a:pt x="136175" y="444376"/>
                      </a:cubicBezTo>
                      <a:cubicBezTo>
                        <a:pt x="136793" y="441910"/>
                        <a:pt x="137411" y="439444"/>
                        <a:pt x="138029" y="437595"/>
                      </a:cubicBezTo>
                      <a:cubicBezTo>
                        <a:pt x="139884" y="433280"/>
                        <a:pt x="141739" y="430198"/>
                        <a:pt x="144212" y="427116"/>
                      </a:cubicBezTo>
                      <a:cubicBezTo>
                        <a:pt x="148540" y="420951"/>
                        <a:pt x="154105" y="416020"/>
                        <a:pt x="159670" y="412938"/>
                      </a:cubicBezTo>
                      <a:cubicBezTo>
                        <a:pt x="164616" y="409239"/>
                        <a:pt x="169563" y="406774"/>
                        <a:pt x="173272" y="405541"/>
                      </a:cubicBezTo>
                      <a:cubicBezTo>
                        <a:pt x="176982" y="403691"/>
                        <a:pt x="179455" y="403075"/>
                        <a:pt x="179455" y="403075"/>
                      </a:cubicBezTo>
                      <a:cubicBezTo>
                        <a:pt x="173272" y="411705"/>
                        <a:pt x="172036" y="417869"/>
                        <a:pt x="173272" y="422801"/>
                      </a:cubicBezTo>
                      <a:cubicBezTo>
                        <a:pt x="173891" y="424034"/>
                        <a:pt x="174509" y="424650"/>
                        <a:pt x="175127" y="425883"/>
                      </a:cubicBezTo>
                      <a:cubicBezTo>
                        <a:pt x="175745" y="427116"/>
                        <a:pt x="176364" y="427732"/>
                        <a:pt x="177600" y="428965"/>
                      </a:cubicBezTo>
                      <a:cubicBezTo>
                        <a:pt x="178837" y="430814"/>
                        <a:pt x="181310" y="432663"/>
                        <a:pt x="183783" y="434513"/>
                      </a:cubicBezTo>
                      <a:cubicBezTo>
                        <a:pt x="185020" y="436362"/>
                        <a:pt x="186256" y="437595"/>
                        <a:pt x="187493" y="438828"/>
                      </a:cubicBezTo>
                      <a:cubicBezTo>
                        <a:pt x="188730" y="440677"/>
                        <a:pt x="189966" y="441910"/>
                        <a:pt x="190585" y="443759"/>
                      </a:cubicBezTo>
                      <a:cubicBezTo>
                        <a:pt x="192439" y="447458"/>
                        <a:pt x="193058" y="450540"/>
                        <a:pt x="193058" y="454238"/>
                      </a:cubicBezTo>
                      <a:cubicBezTo>
                        <a:pt x="193676" y="461635"/>
                        <a:pt x="191821" y="469649"/>
                        <a:pt x="188730" y="476430"/>
                      </a:cubicBezTo>
                      <a:cubicBezTo>
                        <a:pt x="183165" y="487525"/>
                        <a:pt x="180074" y="497388"/>
                        <a:pt x="178219" y="504169"/>
                      </a:cubicBezTo>
                      <a:lnTo>
                        <a:pt x="177366" y="509274"/>
                      </a:lnTo>
                      <a:lnTo>
                        <a:pt x="194727" y="522947"/>
                      </a:lnTo>
                      <a:cubicBezTo>
                        <a:pt x="203339" y="530346"/>
                        <a:pt x="211336" y="537129"/>
                        <a:pt x="219948" y="543295"/>
                      </a:cubicBezTo>
                      <a:lnTo>
                        <a:pt x="237820" y="555540"/>
                      </a:lnTo>
                      <a:lnTo>
                        <a:pt x="223851" y="543534"/>
                      </a:lnTo>
                      <a:cubicBezTo>
                        <a:pt x="214032" y="536080"/>
                        <a:pt x="204828" y="529247"/>
                        <a:pt x="201146" y="512474"/>
                      </a:cubicBezTo>
                      <a:cubicBezTo>
                        <a:pt x="196850" y="490111"/>
                        <a:pt x="204828" y="474581"/>
                        <a:pt x="213419" y="464021"/>
                      </a:cubicBezTo>
                      <a:cubicBezTo>
                        <a:pt x="217714" y="459051"/>
                        <a:pt x="222010" y="455324"/>
                        <a:pt x="225692" y="452839"/>
                      </a:cubicBezTo>
                      <a:cubicBezTo>
                        <a:pt x="228760" y="450354"/>
                        <a:pt x="231215" y="449112"/>
                        <a:pt x="231215" y="449112"/>
                      </a:cubicBezTo>
                      <a:cubicBezTo>
                        <a:pt x="229987" y="454082"/>
                        <a:pt x="229374" y="459051"/>
                        <a:pt x="229374" y="462778"/>
                      </a:cubicBezTo>
                      <a:cubicBezTo>
                        <a:pt x="229987" y="466506"/>
                        <a:pt x="231215" y="469612"/>
                        <a:pt x="233056" y="472096"/>
                      </a:cubicBezTo>
                      <a:cubicBezTo>
                        <a:pt x="236738" y="477687"/>
                        <a:pt x="242261" y="480793"/>
                        <a:pt x="248397" y="484520"/>
                      </a:cubicBezTo>
                      <a:cubicBezTo>
                        <a:pt x="266807" y="494460"/>
                        <a:pt x="269875" y="514338"/>
                        <a:pt x="264966" y="530489"/>
                      </a:cubicBezTo>
                      <a:cubicBezTo>
                        <a:pt x="261284" y="542913"/>
                        <a:pt x="259443" y="553473"/>
                        <a:pt x="258829" y="560928"/>
                      </a:cubicBezTo>
                      <a:lnTo>
                        <a:pt x="257996" y="569363"/>
                      </a:lnTo>
                      <a:lnTo>
                        <a:pt x="268545" y="576591"/>
                      </a:lnTo>
                      <a:cubicBezTo>
                        <a:pt x="284540" y="586456"/>
                        <a:pt x="298688" y="595088"/>
                        <a:pt x="311606" y="603721"/>
                      </a:cubicBezTo>
                      <a:cubicBezTo>
                        <a:pt x="317758" y="608037"/>
                        <a:pt x="323910" y="612353"/>
                        <a:pt x="328831" y="616669"/>
                      </a:cubicBezTo>
                      <a:cubicBezTo>
                        <a:pt x="331907" y="618519"/>
                        <a:pt x="334367" y="620985"/>
                        <a:pt x="336828" y="622835"/>
                      </a:cubicBezTo>
                      <a:cubicBezTo>
                        <a:pt x="339288" y="624685"/>
                        <a:pt x="341134" y="627151"/>
                        <a:pt x="343595" y="629001"/>
                      </a:cubicBezTo>
                      <a:cubicBezTo>
                        <a:pt x="345440" y="630851"/>
                        <a:pt x="347285" y="633317"/>
                        <a:pt x="349131" y="635167"/>
                      </a:cubicBezTo>
                      <a:cubicBezTo>
                        <a:pt x="350976" y="637017"/>
                        <a:pt x="352822" y="639483"/>
                        <a:pt x="354052" y="641333"/>
                      </a:cubicBezTo>
                      <a:cubicBezTo>
                        <a:pt x="355283" y="643183"/>
                        <a:pt x="356513" y="645033"/>
                        <a:pt x="357743" y="646882"/>
                      </a:cubicBezTo>
                      <a:cubicBezTo>
                        <a:pt x="358973" y="648732"/>
                        <a:pt x="359589" y="649965"/>
                        <a:pt x="360204" y="651815"/>
                      </a:cubicBezTo>
                      <a:cubicBezTo>
                        <a:pt x="360819" y="652432"/>
                        <a:pt x="361434" y="653048"/>
                        <a:pt x="361434" y="653665"/>
                      </a:cubicBezTo>
                      <a:cubicBezTo>
                        <a:pt x="362049" y="654282"/>
                        <a:pt x="362049" y="654898"/>
                        <a:pt x="362049" y="655515"/>
                      </a:cubicBezTo>
                      <a:cubicBezTo>
                        <a:pt x="362664" y="656748"/>
                        <a:pt x="363280" y="657981"/>
                        <a:pt x="363280" y="658598"/>
                      </a:cubicBezTo>
                      <a:cubicBezTo>
                        <a:pt x="363895" y="659214"/>
                        <a:pt x="363895" y="659831"/>
                        <a:pt x="364510" y="660447"/>
                      </a:cubicBezTo>
                      <a:cubicBezTo>
                        <a:pt x="364510" y="661064"/>
                        <a:pt x="364510" y="661064"/>
                        <a:pt x="364510" y="661064"/>
                      </a:cubicBezTo>
                      <a:cubicBezTo>
                        <a:pt x="365125" y="662914"/>
                        <a:pt x="365125" y="664764"/>
                        <a:pt x="364510" y="665997"/>
                      </a:cubicBezTo>
                      <a:cubicBezTo>
                        <a:pt x="364510" y="667847"/>
                        <a:pt x="363895" y="669696"/>
                        <a:pt x="362664" y="670930"/>
                      </a:cubicBezTo>
                      <a:cubicBezTo>
                        <a:pt x="360819" y="674013"/>
                        <a:pt x="358358" y="675862"/>
                        <a:pt x="354667" y="677095"/>
                      </a:cubicBezTo>
                      <a:cubicBezTo>
                        <a:pt x="351592" y="677712"/>
                        <a:pt x="348516" y="677095"/>
                        <a:pt x="346670" y="675862"/>
                      </a:cubicBezTo>
                      <a:cubicBezTo>
                        <a:pt x="344210" y="674629"/>
                        <a:pt x="342364" y="672779"/>
                        <a:pt x="341749" y="670313"/>
                      </a:cubicBezTo>
                      <a:cubicBezTo>
                        <a:pt x="341749" y="670313"/>
                        <a:pt x="341749" y="669696"/>
                        <a:pt x="341749" y="669696"/>
                      </a:cubicBezTo>
                      <a:cubicBezTo>
                        <a:pt x="341134" y="669080"/>
                        <a:pt x="341134" y="669080"/>
                        <a:pt x="341134" y="668463"/>
                      </a:cubicBezTo>
                      <a:cubicBezTo>
                        <a:pt x="340519" y="667847"/>
                        <a:pt x="340519" y="666613"/>
                        <a:pt x="339904" y="665997"/>
                      </a:cubicBezTo>
                      <a:cubicBezTo>
                        <a:pt x="339904" y="665380"/>
                        <a:pt x="339288" y="664147"/>
                        <a:pt x="338673" y="662914"/>
                      </a:cubicBezTo>
                      <a:cubicBezTo>
                        <a:pt x="338058" y="661681"/>
                        <a:pt x="337443" y="660447"/>
                        <a:pt x="336828" y="659214"/>
                      </a:cubicBezTo>
                      <a:cubicBezTo>
                        <a:pt x="336213" y="657981"/>
                        <a:pt x="334982" y="656748"/>
                        <a:pt x="334367" y="654898"/>
                      </a:cubicBezTo>
                      <a:cubicBezTo>
                        <a:pt x="333137" y="653665"/>
                        <a:pt x="331907" y="651815"/>
                        <a:pt x="330676" y="649965"/>
                      </a:cubicBezTo>
                      <a:cubicBezTo>
                        <a:pt x="329446" y="648116"/>
                        <a:pt x="328216" y="646266"/>
                        <a:pt x="326370" y="644416"/>
                      </a:cubicBezTo>
                      <a:cubicBezTo>
                        <a:pt x="325140" y="642566"/>
                        <a:pt x="323294" y="640716"/>
                        <a:pt x="321449" y="638867"/>
                      </a:cubicBezTo>
                      <a:cubicBezTo>
                        <a:pt x="319603" y="636400"/>
                        <a:pt x="317143" y="634550"/>
                        <a:pt x="315297" y="632084"/>
                      </a:cubicBezTo>
                      <a:cubicBezTo>
                        <a:pt x="310991" y="627768"/>
                        <a:pt x="305455" y="623452"/>
                        <a:pt x="299918" y="618519"/>
                      </a:cubicBezTo>
                      <a:lnTo>
                        <a:pt x="290133" y="611163"/>
                      </a:lnTo>
                      <a:lnTo>
                        <a:pt x="285593" y="613185"/>
                      </a:lnTo>
                      <a:cubicBezTo>
                        <a:pt x="278859" y="616867"/>
                        <a:pt x="269063" y="623004"/>
                        <a:pt x="258656" y="631595"/>
                      </a:cubicBezTo>
                      <a:cubicBezTo>
                        <a:pt x="245799" y="642027"/>
                        <a:pt x="226820" y="647550"/>
                        <a:pt x="208454" y="632209"/>
                      </a:cubicBezTo>
                      <a:cubicBezTo>
                        <a:pt x="194985" y="621777"/>
                        <a:pt x="184577" y="612572"/>
                        <a:pt x="161925" y="622390"/>
                      </a:cubicBezTo>
                      <a:cubicBezTo>
                        <a:pt x="161925" y="622390"/>
                        <a:pt x="163149" y="611344"/>
                        <a:pt x="171108" y="600299"/>
                      </a:cubicBezTo>
                      <a:cubicBezTo>
                        <a:pt x="179067" y="589253"/>
                        <a:pt x="193148" y="577593"/>
                        <a:pt x="217025" y="575752"/>
                      </a:cubicBezTo>
                      <a:cubicBezTo>
                        <a:pt x="234779" y="574525"/>
                        <a:pt x="244575" y="580662"/>
                        <a:pt x="255595" y="586798"/>
                      </a:cubicBezTo>
                      <a:lnTo>
                        <a:pt x="262794" y="590611"/>
                      </a:lnTo>
                      <a:lnTo>
                        <a:pt x="260548" y="588923"/>
                      </a:lnTo>
                      <a:cubicBezTo>
                        <a:pt x="245785" y="578440"/>
                        <a:pt x="228560" y="567958"/>
                        <a:pt x="211336" y="555626"/>
                      </a:cubicBezTo>
                      <a:lnTo>
                        <a:pt x="206468" y="552482"/>
                      </a:lnTo>
                      <a:lnTo>
                        <a:pt x="200514" y="555304"/>
                      </a:lnTo>
                      <a:cubicBezTo>
                        <a:pt x="193798" y="558994"/>
                        <a:pt x="185250" y="563914"/>
                        <a:pt x="174870" y="571293"/>
                      </a:cubicBezTo>
                      <a:cubicBezTo>
                        <a:pt x="168154" y="576213"/>
                        <a:pt x="160216" y="579288"/>
                        <a:pt x="151057" y="579288"/>
                      </a:cubicBezTo>
                      <a:cubicBezTo>
                        <a:pt x="142509" y="578673"/>
                        <a:pt x="132740" y="574983"/>
                        <a:pt x="123581" y="565758"/>
                      </a:cubicBezTo>
                      <a:cubicBezTo>
                        <a:pt x="120529" y="562684"/>
                        <a:pt x="117476" y="559609"/>
                        <a:pt x="114423" y="557149"/>
                      </a:cubicBezTo>
                      <a:cubicBezTo>
                        <a:pt x="111370" y="554074"/>
                        <a:pt x="108317" y="551614"/>
                        <a:pt x="105264" y="549769"/>
                      </a:cubicBezTo>
                      <a:cubicBezTo>
                        <a:pt x="97937" y="546079"/>
                        <a:pt x="90000" y="544234"/>
                        <a:pt x="77788" y="546079"/>
                      </a:cubicBezTo>
                      <a:cubicBezTo>
                        <a:pt x="77788" y="546079"/>
                        <a:pt x="79009" y="543619"/>
                        <a:pt x="80841" y="539929"/>
                      </a:cubicBezTo>
                      <a:cubicBezTo>
                        <a:pt x="82673" y="536239"/>
                        <a:pt x="85726" y="531319"/>
                        <a:pt x="90000" y="527015"/>
                      </a:cubicBezTo>
                      <a:cubicBezTo>
                        <a:pt x="99158" y="517790"/>
                        <a:pt x="115033" y="511025"/>
                        <a:pt x="137625" y="512870"/>
                      </a:cubicBezTo>
                      <a:cubicBezTo>
                        <a:pt x="154721" y="514715"/>
                        <a:pt x="163269" y="521480"/>
                        <a:pt x="173038" y="528860"/>
                      </a:cubicBezTo>
                      <a:lnTo>
                        <a:pt x="173970" y="529426"/>
                      </a:lnTo>
                      <a:lnTo>
                        <a:pt x="157817" y="515548"/>
                      </a:lnTo>
                      <a:lnTo>
                        <a:pt x="133356" y="489803"/>
                      </a:lnTo>
                      <a:lnTo>
                        <a:pt x="126176" y="491495"/>
                      </a:lnTo>
                      <a:cubicBezTo>
                        <a:pt x="119414" y="493378"/>
                        <a:pt x="110192" y="496516"/>
                        <a:pt x="98511" y="500909"/>
                      </a:cubicBezTo>
                      <a:cubicBezTo>
                        <a:pt x="91749" y="503420"/>
                        <a:pt x="83142" y="504675"/>
                        <a:pt x="74535" y="501537"/>
                      </a:cubicBezTo>
                      <a:cubicBezTo>
                        <a:pt x="70232" y="500282"/>
                        <a:pt x="65929" y="497771"/>
                        <a:pt x="62240" y="494006"/>
                      </a:cubicBezTo>
                      <a:cubicBezTo>
                        <a:pt x="59781" y="492123"/>
                        <a:pt x="57937" y="490240"/>
                        <a:pt x="56092" y="487729"/>
                      </a:cubicBezTo>
                      <a:cubicBezTo>
                        <a:pt x="54248" y="485219"/>
                        <a:pt x="53018" y="482708"/>
                        <a:pt x="51174" y="479570"/>
                      </a:cubicBezTo>
                      <a:cubicBezTo>
                        <a:pt x="48715" y="475177"/>
                        <a:pt x="46871" y="471411"/>
                        <a:pt x="45026" y="467645"/>
                      </a:cubicBezTo>
                      <a:cubicBezTo>
                        <a:pt x="43797" y="465763"/>
                        <a:pt x="42567" y="463880"/>
                        <a:pt x="41338" y="461997"/>
                      </a:cubicBezTo>
                      <a:cubicBezTo>
                        <a:pt x="40108" y="460114"/>
                        <a:pt x="38879" y="458231"/>
                        <a:pt x="37649" y="456976"/>
                      </a:cubicBezTo>
                      <a:cubicBezTo>
                        <a:pt x="32731" y="450072"/>
                        <a:pt x="25969" y="445679"/>
                        <a:pt x="14288" y="441913"/>
                      </a:cubicBezTo>
                      <a:cubicBezTo>
                        <a:pt x="14288" y="441913"/>
                        <a:pt x="15518" y="440030"/>
                        <a:pt x="18591" y="436892"/>
                      </a:cubicBezTo>
                      <a:cubicBezTo>
                        <a:pt x="21665" y="434382"/>
                        <a:pt x="25969" y="431244"/>
                        <a:pt x="31502" y="428733"/>
                      </a:cubicBezTo>
                      <a:cubicBezTo>
                        <a:pt x="37035" y="426223"/>
                        <a:pt x="43797" y="424967"/>
                        <a:pt x="51712" y="425673"/>
                      </a:cubicBezTo>
                      <a:cubicBezTo>
                        <a:pt x="59627" y="426379"/>
                        <a:pt x="68695" y="429047"/>
                        <a:pt x="78839" y="434382"/>
                      </a:cubicBezTo>
                      <a:cubicBezTo>
                        <a:pt x="85601" y="438147"/>
                        <a:pt x="91134" y="441913"/>
                        <a:pt x="95438" y="446306"/>
                      </a:cubicBezTo>
                      <a:cubicBezTo>
                        <a:pt x="99741" y="450072"/>
                        <a:pt x="102815" y="455093"/>
                        <a:pt x="106503" y="459486"/>
                      </a:cubicBezTo>
                      <a:cubicBezTo>
                        <a:pt x="109577" y="464507"/>
                        <a:pt x="113881" y="468901"/>
                        <a:pt x="118799" y="473294"/>
                      </a:cubicBezTo>
                      <a:lnTo>
                        <a:pt x="120105" y="474094"/>
                      </a:lnTo>
                      <a:lnTo>
                        <a:pt x="109835" y="461904"/>
                      </a:lnTo>
                      <a:cubicBezTo>
                        <a:pt x="101223" y="452655"/>
                        <a:pt x="94456" y="442173"/>
                        <a:pt x="88920" y="431074"/>
                      </a:cubicBezTo>
                      <a:cubicBezTo>
                        <a:pt x="85844" y="425525"/>
                        <a:pt x="83383" y="419359"/>
                        <a:pt x="80923" y="413810"/>
                      </a:cubicBezTo>
                      <a:lnTo>
                        <a:pt x="80354" y="411972"/>
                      </a:lnTo>
                      <a:lnTo>
                        <a:pt x="76729" y="411364"/>
                      </a:lnTo>
                      <a:cubicBezTo>
                        <a:pt x="70591" y="410128"/>
                        <a:pt x="60769" y="409510"/>
                        <a:pt x="49721" y="408892"/>
                      </a:cubicBezTo>
                      <a:cubicBezTo>
                        <a:pt x="42355" y="408274"/>
                        <a:pt x="34989" y="405803"/>
                        <a:pt x="28236" y="399623"/>
                      </a:cubicBezTo>
                      <a:cubicBezTo>
                        <a:pt x="25167" y="396533"/>
                        <a:pt x="22712" y="392826"/>
                        <a:pt x="20257" y="387882"/>
                      </a:cubicBezTo>
                      <a:cubicBezTo>
                        <a:pt x="18415" y="382938"/>
                        <a:pt x="17187" y="377377"/>
                        <a:pt x="16573" y="370579"/>
                      </a:cubicBezTo>
                      <a:cubicBezTo>
                        <a:pt x="16573" y="366254"/>
                        <a:pt x="16573" y="361928"/>
                        <a:pt x="15960" y="357602"/>
                      </a:cubicBezTo>
                      <a:cubicBezTo>
                        <a:pt x="15960" y="353895"/>
                        <a:pt x="15346" y="349569"/>
                        <a:pt x="14732" y="345861"/>
                      </a:cubicBezTo>
                      <a:cubicBezTo>
                        <a:pt x="13504" y="342153"/>
                        <a:pt x="11663" y="339064"/>
                        <a:pt x="9821" y="335356"/>
                      </a:cubicBezTo>
                      <a:cubicBezTo>
                        <a:pt x="7366" y="332266"/>
                        <a:pt x="4297" y="328558"/>
                        <a:pt x="0" y="324851"/>
                      </a:cubicBezTo>
                      <a:cubicBezTo>
                        <a:pt x="0" y="324851"/>
                        <a:pt x="1841" y="323615"/>
                        <a:pt x="5525" y="322379"/>
                      </a:cubicBezTo>
                      <a:cubicBezTo>
                        <a:pt x="9207" y="321761"/>
                        <a:pt x="14118" y="320525"/>
                        <a:pt x="19643" y="320525"/>
                      </a:cubicBezTo>
                      <a:cubicBezTo>
                        <a:pt x="25781" y="321143"/>
                        <a:pt x="31919" y="322379"/>
                        <a:pt x="38671" y="326087"/>
                      </a:cubicBezTo>
                      <a:cubicBezTo>
                        <a:pt x="41741" y="327940"/>
                        <a:pt x="44810" y="330412"/>
                        <a:pt x="48493" y="333502"/>
                      </a:cubicBezTo>
                      <a:cubicBezTo>
                        <a:pt x="51562" y="335974"/>
                        <a:pt x="54631" y="339682"/>
                        <a:pt x="57700" y="344007"/>
                      </a:cubicBezTo>
                      <a:cubicBezTo>
                        <a:pt x="60156" y="346479"/>
                        <a:pt x="61997" y="349569"/>
                        <a:pt x="63839" y="352659"/>
                      </a:cubicBezTo>
                      <a:cubicBezTo>
                        <a:pt x="65066" y="355130"/>
                        <a:pt x="66294" y="357602"/>
                        <a:pt x="67522" y="360692"/>
                      </a:cubicBezTo>
                      <a:cubicBezTo>
                        <a:pt x="69363" y="365636"/>
                        <a:pt x="70591" y="371197"/>
                        <a:pt x="71205" y="376141"/>
                      </a:cubicBezTo>
                      <a:lnTo>
                        <a:pt x="73652" y="384148"/>
                      </a:lnTo>
                      <a:lnTo>
                        <a:pt x="69850" y="358316"/>
                      </a:lnTo>
                      <a:cubicBezTo>
                        <a:pt x="69850" y="354000"/>
                        <a:pt x="69850" y="354000"/>
                        <a:pt x="69850" y="354000"/>
                      </a:cubicBezTo>
                      <a:cubicBezTo>
                        <a:pt x="69850" y="352150"/>
                        <a:pt x="69850" y="350917"/>
                        <a:pt x="69850" y="349067"/>
                      </a:cubicBezTo>
                      <a:cubicBezTo>
                        <a:pt x="69850" y="345984"/>
                        <a:pt x="69850" y="342901"/>
                        <a:pt x="69850" y="339818"/>
                      </a:cubicBezTo>
                      <a:lnTo>
                        <a:pt x="70703" y="326983"/>
                      </a:lnTo>
                      <a:lnTo>
                        <a:pt x="65017" y="323520"/>
                      </a:lnTo>
                      <a:cubicBezTo>
                        <a:pt x="59398" y="320430"/>
                        <a:pt x="51907" y="315487"/>
                        <a:pt x="41918" y="311162"/>
                      </a:cubicBezTo>
                      <a:cubicBezTo>
                        <a:pt x="35675" y="308073"/>
                        <a:pt x="30056" y="303129"/>
                        <a:pt x="26935" y="295715"/>
                      </a:cubicBezTo>
                      <a:cubicBezTo>
                        <a:pt x="25686" y="293861"/>
                        <a:pt x="25062" y="292007"/>
                        <a:pt x="24437" y="290154"/>
                      </a:cubicBezTo>
                      <a:cubicBezTo>
                        <a:pt x="24437" y="287682"/>
                        <a:pt x="23813" y="285829"/>
                        <a:pt x="23813" y="283357"/>
                      </a:cubicBezTo>
                      <a:cubicBezTo>
                        <a:pt x="23813" y="279032"/>
                        <a:pt x="24437" y="274089"/>
                        <a:pt x="26310" y="268528"/>
                      </a:cubicBezTo>
                      <a:cubicBezTo>
                        <a:pt x="31305" y="253698"/>
                        <a:pt x="35675" y="242576"/>
                        <a:pt x="23813" y="226511"/>
                      </a:cubicBezTo>
                      <a:cubicBezTo>
                        <a:pt x="23813" y="226511"/>
                        <a:pt x="25998" y="226202"/>
                        <a:pt x="29510" y="226356"/>
                      </a:cubicBezTo>
                      <a:cubicBezTo>
                        <a:pt x="33021" y="226511"/>
                        <a:pt x="37860" y="227129"/>
                        <a:pt x="43166" y="228982"/>
                      </a:cubicBezTo>
                      <a:cubicBezTo>
                        <a:pt x="48161" y="230836"/>
                        <a:pt x="53780" y="233926"/>
                        <a:pt x="58774" y="238251"/>
                      </a:cubicBezTo>
                      <a:cubicBezTo>
                        <a:pt x="63144" y="243194"/>
                        <a:pt x="68139" y="249991"/>
                        <a:pt x="71260" y="259259"/>
                      </a:cubicBezTo>
                      <a:cubicBezTo>
                        <a:pt x="73757" y="265438"/>
                        <a:pt x="75006" y="271617"/>
                        <a:pt x="75006" y="276560"/>
                      </a:cubicBezTo>
                      <a:cubicBezTo>
                        <a:pt x="75006" y="279032"/>
                        <a:pt x="74382" y="281503"/>
                        <a:pt x="74382" y="283975"/>
                      </a:cubicBezTo>
                      <a:cubicBezTo>
                        <a:pt x="73757" y="286446"/>
                        <a:pt x="73757" y="288918"/>
                        <a:pt x="73133" y="291390"/>
                      </a:cubicBezTo>
                      <a:cubicBezTo>
                        <a:pt x="72509" y="293861"/>
                        <a:pt x="72509" y="296333"/>
                        <a:pt x="71884" y="299422"/>
                      </a:cubicBezTo>
                      <a:lnTo>
                        <a:pt x="72454" y="306749"/>
                      </a:lnTo>
                      <a:lnTo>
                        <a:pt x="72926" y="303439"/>
                      </a:lnTo>
                      <a:cubicBezTo>
                        <a:pt x="72926" y="298507"/>
                        <a:pt x="72926" y="298507"/>
                        <a:pt x="72926" y="298507"/>
                      </a:cubicBezTo>
                      <a:cubicBezTo>
                        <a:pt x="72926" y="297273"/>
                        <a:pt x="73541" y="295424"/>
                        <a:pt x="73541" y="294190"/>
                      </a:cubicBezTo>
                      <a:cubicBezTo>
                        <a:pt x="74156" y="291108"/>
                        <a:pt x="74156" y="288025"/>
                        <a:pt x="74771" y="284942"/>
                      </a:cubicBezTo>
                      <a:cubicBezTo>
                        <a:pt x="76002" y="279392"/>
                        <a:pt x="77847" y="273843"/>
                        <a:pt x="79693" y="267677"/>
                      </a:cubicBezTo>
                      <a:cubicBezTo>
                        <a:pt x="82153" y="262744"/>
                        <a:pt x="83999" y="257195"/>
                        <a:pt x="85844" y="251645"/>
                      </a:cubicBezTo>
                      <a:lnTo>
                        <a:pt x="87642" y="247680"/>
                      </a:lnTo>
                      <a:lnTo>
                        <a:pt x="83687" y="243163"/>
                      </a:lnTo>
                      <a:cubicBezTo>
                        <a:pt x="79689" y="238904"/>
                        <a:pt x="73731" y="233019"/>
                        <a:pt x="65891" y="226514"/>
                      </a:cubicBezTo>
                      <a:cubicBezTo>
                        <a:pt x="60874" y="222797"/>
                        <a:pt x="56484" y="216602"/>
                        <a:pt x="55229" y="209787"/>
                      </a:cubicBezTo>
                      <a:cubicBezTo>
                        <a:pt x="54602" y="206070"/>
                        <a:pt x="53975" y="202353"/>
                        <a:pt x="55229" y="198636"/>
                      </a:cubicBezTo>
                      <a:cubicBezTo>
                        <a:pt x="55856" y="194919"/>
                        <a:pt x="57111" y="190582"/>
                        <a:pt x="59619" y="186246"/>
                      </a:cubicBezTo>
                      <a:cubicBezTo>
                        <a:pt x="63382" y="180051"/>
                        <a:pt x="66518" y="175095"/>
                        <a:pt x="67773" y="169519"/>
                      </a:cubicBezTo>
                      <a:cubicBezTo>
                        <a:pt x="69027" y="163943"/>
                        <a:pt x="68400" y="157129"/>
                        <a:pt x="64010" y="149075"/>
                      </a:cubicBezTo>
                      <a:cubicBezTo>
                        <a:pt x="64010" y="149075"/>
                        <a:pt x="72163" y="149695"/>
                        <a:pt x="81570" y="154651"/>
                      </a:cubicBezTo>
                      <a:cubicBezTo>
                        <a:pt x="85960" y="157129"/>
                        <a:pt x="90350" y="160846"/>
                        <a:pt x="94740" y="165802"/>
                      </a:cubicBezTo>
                      <a:cubicBezTo>
                        <a:pt x="96622" y="168280"/>
                        <a:pt x="97876" y="171378"/>
                        <a:pt x="99758" y="175095"/>
                      </a:cubicBezTo>
                      <a:cubicBezTo>
                        <a:pt x="101012" y="178192"/>
                        <a:pt x="102266" y="181909"/>
                        <a:pt x="103521" y="186865"/>
                      </a:cubicBezTo>
                      <a:cubicBezTo>
                        <a:pt x="104775" y="193060"/>
                        <a:pt x="104148" y="198636"/>
                        <a:pt x="103521" y="202973"/>
                      </a:cubicBezTo>
                      <a:cubicBezTo>
                        <a:pt x="102266" y="207929"/>
                        <a:pt x="100385" y="212265"/>
                        <a:pt x="98503" y="216602"/>
                      </a:cubicBezTo>
                      <a:cubicBezTo>
                        <a:pt x="96622" y="220938"/>
                        <a:pt x="94740" y="225895"/>
                        <a:pt x="94113" y="230851"/>
                      </a:cubicBezTo>
                      <a:lnTo>
                        <a:pt x="94255" y="233097"/>
                      </a:lnTo>
                      <a:lnTo>
                        <a:pt x="113526" y="190603"/>
                      </a:lnTo>
                      <a:cubicBezTo>
                        <a:pt x="114756" y="188753"/>
                        <a:pt x="115987" y="186286"/>
                        <a:pt x="117217" y="183820"/>
                      </a:cubicBezTo>
                      <a:lnTo>
                        <a:pt x="119908" y="178874"/>
                      </a:lnTo>
                      <a:lnTo>
                        <a:pt x="116452" y="172964"/>
                      </a:lnTo>
                      <a:cubicBezTo>
                        <a:pt x="113574" y="168461"/>
                        <a:pt x="109183" y="162202"/>
                        <a:pt x="103125" y="155181"/>
                      </a:cubicBezTo>
                      <a:cubicBezTo>
                        <a:pt x="98885" y="150296"/>
                        <a:pt x="95856" y="144801"/>
                        <a:pt x="95250" y="138695"/>
                      </a:cubicBezTo>
                      <a:cubicBezTo>
                        <a:pt x="95250" y="131979"/>
                        <a:pt x="96462" y="124652"/>
                        <a:pt x="101913" y="117936"/>
                      </a:cubicBezTo>
                      <a:cubicBezTo>
                        <a:pt x="109788" y="108166"/>
                        <a:pt x="115846" y="100839"/>
                        <a:pt x="109183" y="85575"/>
                      </a:cubicBezTo>
                      <a:cubicBezTo>
                        <a:pt x="109183" y="85575"/>
                        <a:pt x="116452" y="86796"/>
                        <a:pt x="124327" y="92291"/>
                      </a:cubicBezTo>
                      <a:cubicBezTo>
                        <a:pt x="132202" y="97176"/>
                        <a:pt x="140076" y="106945"/>
                        <a:pt x="141288" y="123431"/>
                      </a:cubicBezTo>
                      <a:cubicBezTo>
                        <a:pt x="141288" y="129537"/>
                        <a:pt x="140682" y="134421"/>
                        <a:pt x="139471" y="138695"/>
                      </a:cubicBezTo>
                      <a:cubicBezTo>
                        <a:pt x="137653" y="142969"/>
                        <a:pt x="135836" y="146633"/>
                        <a:pt x="133413" y="150296"/>
                      </a:cubicBezTo>
                      <a:cubicBezTo>
                        <a:pt x="131596" y="154570"/>
                        <a:pt x="129173" y="158234"/>
                        <a:pt x="127355" y="163118"/>
                      </a:cubicBezTo>
                      <a:lnTo>
                        <a:pt x="127193" y="165489"/>
                      </a:lnTo>
                      <a:lnTo>
                        <a:pt x="128290" y="163473"/>
                      </a:lnTo>
                      <a:cubicBezTo>
                        <a:pt x="133211" y="155457"/>
                        <a:pt x="138132" y="146824"/>
                        <a:pt x="143669" y="139425"/>
                      </a:cubicBezTo>
                      <a:cubicBezTo>
                        <a:pt x="146129" y="135726"/>
                        <a:pt x="148590" y="132026"/>
                        <a:pt x="151051" y="128327"/>
                      </a:cubicBezTo>
                      <a:lnTo>
                        <a:pt x="157791" y="119492"/>
                      </a:lnTo>
                      <a:lnTo>
                        <a:pt x="154962" y="113547"/>
                      </a:lnTo>
                      <a:cubicBezTo>
                        <a:pt x="152566" y="109007"/>
                        <a:pt x="148855" y="102698"/>
                        <a:pt x="143597" y="95619"/>
                      </a:cubicBezTo>
                      <a:cubicBezTo>
                        <a:pt x="136794" y="86385"/>
                        <a:pt x="134938" y="73458"/>
                        <a:pt x="145453" y="61147"/>
                      </a:cubicBezTo>
                      <a:cubicBezTo>
                        <a:pt x="153493" y="52529"/>
                        <a:pt x="160297" y="46374"/>
                        <a:pt x="154112" y="31600"/>
                      </a:cubicBezTo>
                      <a:cubicBezTo>
                        <a:pt x="154112" y="31600"/>
                        <a:pt x="161534" y="32831"/>
                        <a:pt x="168337" y="38371"/>
                      </a:cubicBezTo>
                      <a:cubicBezTo>
                        <a:pt x="175759" y="43911"/>
                        <a:pt x="182563" y="53760"/>
                        <a:pt x="182563" y="69150"/>
                      </a:cubicBezTo>
                      <a:cubicBezTo>
                        <a:pt x="182563" y="80845"/>
                        <a:pt x="178233" y="87001"/>
                        <a:pt x="173285" y="94388"/>
                      </a:cubicBezTo>
                      <a:cubicBezTo>
                        <a:pt x="170811" y="97465"/>
                        <a:pt x="168337" y="101159"/>
                        <a:pt x="166482" y="105468"/>
                      </a:cubicBezTo>
                      <a:lnTo>
                        <a:pt x="165877" y="108718"/>
                      </a:lnTo>
                      <a:lnTo>
                        <a:pt x="166430" y="107979"/>
                      </a:lnTo>
                      <a:cubicBezTo>
                        <a:pt x="168890" y="104896"/>
                        <a:pt x="170736" y="101813"/>
                        <a:pt x="173196" y="98730"/>
                      </a:cubicBezTo>
                      <a:cubicBezTo>
                        <a:pt x="182424" y="87015"/>
                        <a:pt x="190421" y="77149"/>
                        <a:pt x="197187" y="68517"/>
                      </a:cubicBezTo>
                      <a:cubicBezTo>
                        <a:pt x="203954" y="59885"/>
                        <a:pt x="208875" y="53719"/>
                        <a:pt x="212566" y="48786"/>
                      </a:cubicBezTo>
                      <a:lnTo>
                        <a:pt x="212957" y="48199"/>
                      </a:lnTo>
                      <a:lnTo>
                        <a:pt x="220779" y="27400"/>
                      </a:lnTo>
                      <a:cubicBezTo>
                        <a:pt x="221398" y="21281"/>
                        <a:pt x="222018" y="14551"/>
                        <a:pt x="228213" y="8432"/>
                      </a:cubicBezTo>
                      <a:cubicBezTo>
                        <a:pt x="236576" y="172"/>
                        <a:pt x="245404" y="-746"/>
                        <a:pt x="252142" y="402"/>
                      </a:cubicBezTo>
                      <a:close/>
                    </a:path>
                  </a:pathLst>
                </a:custGeom>
                <a:solidFill>
                  <a:srgbClr val="FED2A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 sz="1200" b="1"/>
                </a:p>
              </p:txBody>
            </p:sp>
            <p:sp>
              <p:nvSpPr>
                <p:cNvPr id="2" name="任意多边形: 形状 88"/>
                <p:cNvSpPr/>
                <p:nvPr/>
              </p:nvSpPr>
              <p:spPr bwMode="auto">
                <a:xfrm rot="2400000" flipH="1">
                  <a:off x="4367" y="6269"/>
                  <a:ext cx="897" cy="2485"/>
                </a:xfrm>
                <a:custGeom>
                  <a:avLst/>
                  <a:gdLst>
                    <a:gd name="connsiteX0" fmla="*/ 206617 w 364971"/>
                    <a:gd name="connsiteY0" fmla="*/ 599685 h 677337"/>
                    <a:gd name="connsiteX1" fmla="*/ 194373 w 364971"/>
                    <a:gd name="connsiteY1" fmla="*/ 603367 h 677337"/>
                    <a:gd name="connsiteX2" fmla="*/ 236616 w 364971"/>
                    <a:gd name="connsiteY2" fmla="*/ 605208 h 677337"/>
                    <a:gd name="connsiteX3" fmla="*/ 269829 w 364971"/>
                    <a:gd name="connsiteY3" fmla="*/ 611805 h 677337"/>
                    <a:gd name="connsiteX4" fmla="*/ 287831 w 364971"/>
                    <a:gd name="connsiteY4" fmla="*/ 609433 h 677337"/>
                    <a:gd name="connsiteX5" fmla="*/ 283809 w 364971"/>
                    <a:gd name="connsiteY5" fmla="*/ 606409 h 677337"/>
                    <a:gd name="connsiteX6" fmla="*/ 245187 w 364971"/>
                    <a:gd name="connsiteY6" fmla="*/ 604594 h 677337"/>
                    <a:gd name="connsiteX7" fmla="*/ 206617 w 364971"/>
                    <a:gd name="connsiteY7" fmla="*/ 599685 h 677337"/>
                    <a:gd name="connsiteX8" fmla="*/ 124803 w 364971"/>
                    <a:gd name="connsiteY8" fmla="*/ 533779 h 677337"/>
                    <a:gd name="connsiteX9" fmla="*/ 111980 w 364971"/>
                    <a:gd name="connsiteY9" fmla="*/ 535009 h 677337"/>
                    <a:gd name="connsiteX10" fmla="*/ 124803 w 364971"/>
                    <a:gd name="connsiteY10" fmla="*/ 535624 h 677337"/>
                    <a:gd name="connsiteX11" fmla="*/ 138235 w 364971"/>
                    <a:gd name="connsiteY11" fmla="*/ 538084 h 677337"/>
                    <a:gd name="connsiteX12" fmla="*/ 153500 w 364971"/>
                    <a:gd name="connsiteY12" fmla="*/ 544234 h 677337"/>
                    <a:gd name="connsiteX13" fmla="*/ 185250 w 364971"/>
                    <a:gd name="connsiteY13" fmla="*/ 553459 h 677337"/>
                    <a:gd name="connsiteX14" fmla="*/ 204422 w 364971"/>
                    <a:gd name="connsiteY14" fmla="*/ 551160 h 677337"/>
                    <a:gd name="connsiteX15" fmla="*/ 200528 w 364971"/>
                    <a:gd name="connsiteY15" fmla="*/ 548645 h 677337"/>
                    <a:gd name="connsiteX16" fmla="*/ 199293 w 364971"/>
                    <a:gd name="connsiteY16" fmla="*/ 549154 h 677337"/>
                    <a:gd name="connsiteX17" fmla="*/ 162048 w 364971"/>
                    <a:gd name="connsiteY17" fmla="*/ 544234 h 677337"/>
                    <a:gd name="connsiteX18" fmla="*/ 140067 w 364971"/>
                    <a:gd name="connsiteY18" fmla="*/ 536239 h 677337"/>
                    <a:gd name="connsiteX19" fmla="*/ 124803 w 364971"/>
                    <a:gd name="connsiteY19" fmla="*/ 533779 h 677337"/>
                    <a:gd name="connsiteX20" fmla="*/ 220169 w 364971"/>
                    <a:gd name="connsiteY20" fmla="*/ 482657 h 677337"/>
                    <a:gd name="connsiteX21" fmla="*/ 219555 w 364971"/>
                    <a:gd name="connsiteY21" fmla="*/ 495081 h 677337"/>
                    <a:gd name="connsiteX22" fmla="*/ 235510 w 364971"/>
                    <a:gd name="connsiteY22" fmla="*/ 528004 h 677337"/>
                    <a:gd name="connsiteX23" fmla="*/ 252079 w 364971"/>
                    <a:gd name="connsiteY23" fmla="*/ 562791 h 677337"/>
                    <a:gd name="connsiteX24" fmla="*/ 251978 w 364971"/>
                    <a:gd name="connsiteY24" fmla="*/ 565240 h 677337"/>
                    <a:gd name="connsiteX25" fmla="*/ 256386 w 364971"/>
                    <a:gd name="connsiteY25" fmla="*/ 568260 h 677337"/>
                    <a:gd name="connsiteX26" fmla="*/ 251389 w 364971"/>
                    <a:gd name="connsiteY26" fmla="*/ 547339 h 677337"/>
                    <a:gd name="connsiteX27" fmla="*/ 233669 w 364971"/>
                    <a:gd name="connsiteY27" fmla="*/ 519929 h 677337"/>
                    <a:gd name="connsiteX28" fmla="*/ 221396 w 364971"/>
                    <a:gd name="connsiteY28" fmla="*/ 494460 h 677337"/>
                    <a:gd name="connsiteX29" fmla="*/ 220169 w 364971"/>
                    <a:gd name="connsiteY29" fmla="*/ 486384 h 677337"/>
                    <a:gd name="connsiteX30" fmla="*/ 220169 w 364971"/>
                    <a:gd name="connsiteY30" fmla="*/ 482657 h 677337"/>
                    <a:gd name="connsiteX31" fmla="*/ 48715 w 364971"/>
                    <a:gd name="connsiteY31" fmla="*/ 445679 h 677337"/>
                    <a:gd name="connsiteX32" fmla="*/ 60396 w 364971"/>
                    <a:gd name="connsiteY32" fmla="*/ 450700 h 677337"/>
                    <a:gd name="connsiteX33" fmla="*/ 71462 w 364971"/>
                    <a:gd name="connsiteY33" fmla="*/ 458231 h 677337"/>
                    <a:gd name="connsiteX34" fmla="*/ 84372 w 364971"/>
                    <a:gd name="connsiteY34" fmla="*/ 468273 h 677337"/>
                    <a:gd name="connsiteX35" fmla="*/ 99126 w 364971"/>
                    <a:gd name="connsiteY35" fmla="*/ 479570 h 677337"/>
                    <a:gd name="connsiteX36" fmla="*/ 105889 w 364971"/>
                    <a:gd name="connsiteY36" fmla="*/ 483336 h 677337"/>
                    <a:gd name="connsiteX37" fmla="*/ 112651 w 364971"/>
                    <a:gd name="connsiteY37" fmla="*/ 485846 h 677337"/>
                    <a:gd name="connsiteX38" fmla="*/ 124947 w 364971"/>
                    <a:gd name="connsiteY38" fmla="*/ 488985 h 677337"/>
                    <a:gd name="connsiteX39" fmla="*/ 132650 w 364971"/>
                    <a:gd name="connsiteY39" fmla="*/ 488985 h 677337"/>
                    <a:gd name="connsiteX40" fmla="*/ 129031 w 364971"/>
                    <a:gd name="connsiteY40" fmla="*/ 484689 h 677337"/>
                    <a:gd name="connsiteX41" fmla="*/ 126176 w 364971"/>
                    <a:gd name="connsiteY41" fmla="*/ 485219 h 677337"/>
                    <a:gd name="connsiteX42" fmla="*/ 92364 w 364971"/>
                    <a:gd name="connsiteY42" fmla="*/ 471411 h 677337"/>
                    <a:gd name="connsiteX43" fmla="*/ 60396 w 364971"/>
                    <a:gd name="connsiteY43" fmla="*/ 448817 h 677337"/>
                    <a:gd name="connsiteX44" fmla="*/ 48715 w 364971"/>
                    <a:gd name="connsiteY44" fmla="*/ 445679 h 677337"/>
                    <a:gd name="connsiteX45" fmla="*/ 159670 w 364971"/>
                    <a:gd name="connsiteY45" fmla="*/ 429581 h 677337"/>
                    <a:gd name="connsiteX46" fmla="*/ 155960 w 364971"/>
                    <a:gd name="connsiteY46" fmla="*/ 440061 h 677337"/>
                    <a:gd name="connsiteX47" fmla="*/ 162761 w 364971"/>
                    <a:gd name="connsiteY47" fmla="*/ 471498 h 677337"/>
                    <a:gd name="connsiteX48" fmla="*/ 172036 w 364971"/>
                    <a:gd name="connsiteY48" fmla="*/ 504785 h 677337"/>
                    <a:gd name="connsiteX49" fmla="*/ 172001 w 364971"/>
                    <a:gd name="connsiteY49" fmla="*/ 505050 h 677337"/>
                    <a:gd name="connsiteX50" fmla="*/ 176010 w 364971"/>
                    <a:gd name="connsiteY50" fmla="*/ 508206 h 677337"/>
                    <a:gd name="connsiteX51" fmla="*/ 175745 w 364971"/>
                    <a:gd name="connsiteY51" fmla="*/ 502936 h 677337"/>
                    <a:gd name="connsiteX52" fmla="*/ 173891 w 364971"/>
                    <a:gd name="connsiteY52" fmla="*/ 490607 h 677337"/>
                    <a:gd name="connsiteX53" fmla="*/ 169563 w 364971"/>
                    <a:gd name="connsiteY53" fmla="*/ 478279 h 677337"/>
                    <a:gd name="connsiteX54" fmla="*/ 162143 w 364971"/>
                    <a:gd name="connsiteY54" fmla="*/ 463485 h 677337"/>
                    <a:gd name="connsiteX55" fmla="*/ 157815 w 364971"/>
                    <a:gd name="connsiteY55" fmla="*/ 450540 h 677337"/>
                    <a:gd name="connsiteX56" fmla="*/ 157197 w 364971"/>
                    <a:gd name="connsiteY56" fmla="*/ 440061 h 677337"/>
                    <a:gd name="connsiteX57" fmla="*/ 159670 w 364971"/>
                    <a:gd name="connsiteY57" fmla="*/ 429581 h 677337"/>
                    <a:gd name="connsiteX58" fmla="*/ 128490 w 364971"/>
                    <a:gd name="connsiteY58" fmla="*/ 371210 h 677337"/>
                    <a:gd name="connsiteX59" fmla="*/ 126028 w 364971"/>
                    <a:gd name="connsiteY59" fmla="*/ 373058 h 677337"/>
                    <a:gd name="connsiteX60" fmla="*/ 121104 w 364971"/>
                    <a:gd name="connsiteY60" fmla="*/ 378604 h 677337"/>
                    <a:gd name="connsiteX61" fmla="*/ 116179 w 364971"/>
                    <a:gd name="connsiteY61" fmla="*/ 389080 h 677337"/>
                    <a:gd name="connsiteX62" fmla="*/ 115564 w 364971"/>
                    <a:gd name="connsiteY62" fmla="*/ 406950 h 677337"/>
                    <a:gd name="connsiteX63" fmla="*/ 112486 w 364971"/>
                    <a:gd name="connsiteY63" fmla="*/ 438376 h 677337"/>
                    <a:gd name="connsiteX64" fmla="*/ 112162 w 364971"/>
                    <a:gd name="connsiteY64" fmla="*/ 439097 h 677337"/>
                    <a:gd name="connsiteX65" fmla="*/ 114994 w 364971"/>
                    <a:gd name="connsiteY65" fmla="*/ 444249 h 677337"/>
                    <a:gd name="connsiteX66" fmla="*/ 116795 w 364971"/>
                    <a:gd name="connsiteY66" fmla="*/ 437760 h 677337"/>
                    <a:gd name="connsiteX67" fmla="*/ 117410 w 364971"/>
                    <a:gd name="connsiteY67" fmla="*/ 432214 h 677337"/>
                    <a:gd name="connsiteX68" fmla="*/ 118026 w 364971"/>
                    <a:gd name="connsiteY68" fmla="*/ 426668 h 677337"/>
                    <a:gd name="connsiteX69" fmla="*/ 118641 w 364971"/>
                    <a:gd name="connsiteY69" fmla="*/ 420506 h 677337"/>
                    <a:gd name="connsiteX70" fmla="*/ 118641 w 364971"/>
                    <a:gd name="connsiteY70" fmla="*/ 414344 h 677337"/>
                    <a:gd name="connsiteX71" fmla="*/ 118026 w 364971"/>
                    <a:gd name="connsiteY71" fmla="*/ 400171 h 677337"/>
                    <a:gd name="connsiteX72" fmla="*/ 118641 w 364971"/>
                    <a:gd name="connsiteY72" fmla="*/ 388463 h 677337"/>
                    <a:gd name="connsiteX73" fmla="*/ 122950 w 364971"/>
                    <a:gd name="connsiteY73" fmla="*/ 379220 h 677337"/>
                    <a:gd name="connsiteX74" fmla="*/ 126644 w 364971"/>
                    <a:gd name="connsiteY74" fmla="*/ 373058 h 677337"/>
                    <a:gd name="connsiteX75" fmla="*/ 128490 w 364971"/>
                    <a:gd name="connsiteY75" fmla="*/ 371210 h 677337"/>
                    <a:gd name="connsiteX76" fmla="*/ 28236 w 364971"/>
                    <a:gd name="connsiteY76" fmla="*/ 341535 h 677337"/>
                    <a:gd name="connsiteX77" fmla="*/ 35602 w 364971"/>
                    <a:gd name="connsiteY77" fmla="*/ 350187 h 677337"/>
                    <a:gd name="connsiteX78" fmla="*/ 39285 w 364971"/>
                    <a:gd name="connsiteY78" fmla="*/ 355130 h 677337"/>
                    <a:gd name="connsiteX79" fmla="*/ 42968 w 364971"/>
                    <a:gd name="connsiteY79" fmla="*/ 360692 h 677337"/>
                    <a:gd name="connsiteX80" fmla="*/ 46037 w 364971"/>
                    <a:gd name="connsiteY80" fmla="*/ 367489 h 677337"/>
                    <a:gd name="connsiteX81" fmla="*/ 49721 w 364971"/>
                    <a:gd name="connsiteY81" fmla="*/ 374905 h 677337"/>
                    <a:gd name="connsiteX82" fmla="*/ 53403 w 364971"/>
                    <a:gd name="connsiteY82" fmla="*/ 383556 h 677337"/>
                    <a:gd name="connsiteX83" fmla="*/ 57700 w 364971"/>
                    <a:gd name="connsiteY83" fmla="*/ 390972 h 677337"/>
                    <a:gd name="connsiteX84" fmla="*/ 66908 w 364971"/>
                    <a:gd name="connsiteY84" fmla="*/ 401477 h 677337"/>
                    <a:gd name="connsiteX85" fmla="*/ 76729 w 364971"/>
                    <a:gd name="connsiteY85" fmla="*/ 408274 h 677337"/>
                    <a:gd name="connsiteX86" fmla="*/ 79574 w 364971"/>
                    <a:gd name="connsiteY86" fmla="*/ 409454 h 677337"/>
                    <a:gd name="connsiteX87" fmla="*/ 78288 w 364971"/>
                    <a:gd name="connsiteY87" fmla="*/ 405301 h 677337"/>
                    <a:gd name="connsiteX88" fmla="*/ 73660 w 364971"/>
                    <a:gd name="connsiteY88" fmla="*/ 402713 h 677337"/>
                    <a:gd name="connsiteX89" fmla="*/ 67522 w 364971"/>
                    <a:gd name="connsiteY89" fmla="*/ 397769 h 677337"/>
                    <a:gd name="connsiteX90" fmla="*/ 55245 w 364971"/>
                    <a:gd name="connsiteY90" fmla="*/ 380467 h 677337"/>
                    <a:gd name="connsiteX91" fmla="*/ 49721 w 364971"/>
                    <a:gd name="connsiteY91" fmla="*/ 369961 h 677337"/>
                    <a:gd name="connsiteX92" fmla="*/ 45424 w 364971"/>
                    <a:gd name="connsiteY92" fmla="*/ 360692 h 677337"/>
                    <a:gd name="connsiteX93" fmla="*/ 40513 w 364971"/>
                    <a:gd name="connsiteY93" fmla="*/ 353895 h 677337"/>
                    <a:gd name="connsiteX94" fmla="*/ 36830 w 364971"/>
                    <a:gd name="connsiteY94" fmla="*/ 348951 h 677337"/>
                    <a:gd name="connsiteX95" fmla="*/ 28236 w 364971"/>
                    <a:gd name="connsiteY95" fmla="*/ 341535 h 677337"/>
                    <a:gd name="connsiteX96" fmla="*/ 124842 w 364971"/>
                    <a:gd name="connsiteY96" fmla="*/ 308074 h 677337"/>
                    <a:gd name="connsiteX97" fmla="*/ 115541 w 364971"/>
                    <a:gd name="connsiteY97" fmla="*/ 311774 h 677337"/>
                    <a:gd name="connsiteX98" fmla="*/ 107479 w 364971"/>
                    <a:gd name="connsiteY98" fmla="*/ 319791 h 677337"/>
                    <a:gd name="connsiteX99" fmla="*/ 99418 w 364971"/>
                    <a:gd name="connsiteY99" fmla="*/ 334590 h 677337"/>
                    <a:gd name="connsiteX100" fmla="*/ 97557 w 364971"/>
                    <a:gd name="connsiteY100" fmla="*/ 339523 h 677337"/>
                    <a:gd name="connsiteX101" fmla="*/ 96435 w 364971"/>
                    <a:gd name="connsiteY101" fmla="*/ 342870 h 677337"/>
                    <a:gd name="connsiteX102" fmla="*/ 91711 w 364971"/>
                    <a:gd name="connsiteY102" fmla="*/ 350996 h 677337"/>
                    <a:gd name="connsiteX103" fmla="*/ 84535 w 364971"/>
                    <a:gd name="connsiteY103" fmla="*/ 361105 h 677337"/>
                    <a:gd name="connsiteX104" fmla="*/ 83324 w 364971"/>
                    <a:gd name="connsiteY104" fmla="*/ 362138 h 677337"/>
                    <a:gd name="connsiteX105" fmla="*/ 83868 w 364971"/>
                    <a:gd name="connsiteY105" fmla="*/ 364486 h 677337"/>
                    <a:gd name="connsiteX106" fmla="*/ 91711 w 364971"/>
                    <a:gd name="connsiteY106" fmla="*/ 350996 h 677337"/>
                    <a:gd name="connsiteX107" fmla="*/ 91976 w 364971"/>
                    <a:gd name="connsiteY107" fmla="*/ 350622 h 677337"/>
                    <a:gd name="connsiteX108" fmla="*/ 96317 w 364971"/>
                    <a:gd name="connsiteY108" fmla="*/ 343223 h 677337"/>
                    <a:gd name="connsiteX109" fmla="*/ 96435 w 364971"/>
                    <a:gd name="connsiteY109" fmla="*/ 342870 h 677337"/>
                    <a:gd name="connsiteX110" fmla="*/ 103759 w 364971"/>
                    <a:gd name="connsiteY110" fmla="*/ 330273 h 677337"/>
                    <a:gd name="connsiteX111" fmla="*/ 116781 w 364971"/>
                    <a:gd name="connsiteY111" fmla="*/ 313008 h 677337"/>
                    <a:gd name="connsiteX112" fmla="*/ 124842 w 364971"/>
                    <a:gd name="connsiteY112" fmla="*/ 308074 h 677337"/>
                    <a:gd name="connsiteX113" fmla="*/ 45039 w 364971"/>
                    <a:gd name="connsiteY113" fmla="*/ 248137 h 677337"/>
                    <a:gd name="connsiteX114" fmla="*/ 49409 w 364971"/>
                    <a:gd name="connsiteY114" fmla="*/ 258023 h 677337"/>
                    <a:gd name="connsiteX115" fmla="*/ 52531 w 364971"/>
                    <a:gd name="connsiteY115" fmla="*/ 268528 h 677337"/>
                    <a:gd name="connsiteX116" fmla="*/ 54404 w 364971"/>
                    <a:gd name="connsiteY116" fmla="*/ 282739 h 677337"/>
                    <a:gd name="connsiteX117" fmla="*/ 60023 w 364971"/>
                    <a:gd name="connsiteY117" fmla="*/ 311162 h 677337"/>
                    <a:gd name="connsiteX118" fmla="*/ 70809 w 364971"/>
                    <a:gd name="connsiteY118" fmla="*/ 325396 h 677337"/>
                    <a:gd name="connsiteX119" fmla="*/ 71080 w 364971"/>
                    <a:gd name="connsiteY119" fmla="*/ 321321 h 677337"/>
                    <a:gd name="connsiteX120" fmla="*/ 71096 w 364971"/>
                    <a:gd name="connsiteY120" fmla="*/ 321081 h 677337"/>
                    <a:gd name="connsiteX121" fmla="*/ 69387 w 364971"/>
                    <a:gd name="connsiteY121" fmla="*/ 319813 h 677337"/>
                    <a:gd name="connsiteX122" fmla="*/ 57525 w 364971"/>
                    <a:gd name="connsiteY122" fmla="*/ 289536 h 677337"/>
                    <a:gd name="connsiteX123" fmla="*/ 56277 w 364971"/>
                    <a:gd name="connsiteY123" fmla="*/ 278414 h 677337"/>
                    <a:gd name="connsiteX124" fmla="*/ 55028 w 364971"/>
                    <a:gd name="connsiteY124" fmla="*/ 269763 h 677337"/>
                    <a:gd name="connsiteX125" fmla="*/ 50658 w 364971"/>
                    <a:gd name="connsiteY125" fmla="*/ 256788 h 677337"/>
                    <a:gd name="connsiteX126" fmla="*/ 45039 w 364971"/>
                    <a:gd name="connsiteY126" fmla="*/ 248137 h 677337"/>
                    <a:gd name="connsiteX127" fmla="*/ 141867 w 364971"/>
                    <a:gd name="connsiteY127" fmla="*/ 242132 h 677337"/>
                    <a:gd name="connsiteX128" fmla="*/ 132535 w 364971"/>
                    <a:gd name="connsiteY128" fmla="*/ 243998 h 677337"/>
                    <a:gd name="connsiteX129" fmla="*/ 122581 w 364971"/>
                    <a:gd name="connsiteY129" fmla="*/ 249595 h 677337"/>
                    <a:gd name="connsiteX130" fmla="*/ 110761 w 364971"/>
                    <a:gd name="connsiteY130" fmla="*/ 262033 h 677337"/>
                    <a:gd name="connsiteX131" fmla="*/ 99562 w 364971"/>
                    <a:gd name="connsiteY131" fmla="*/ 275093 h 677337"/>
                    <a:gd name="connsiteX132" fmla="*/ 88986 w 364971"/>
                    <a:gd name="connsiteY132" fmla="*/ 281934 h 677337"/>
                    <a:gd name="connsiteX133" fmla="*/ 88372 w 364971"/>
                    <a:gd name="connsiteY133" fmla="*/ 282170 h 677337"/>
                    <a:gd name="connsiteX134" fmla="*/ 87518 w 364971"/>
                    <a:gd name="connsiteY134" fmla="*/ 286022 h 677337"/>
                    <a:gd name="connsiteX135" fmla="*/ 100185 w 364971"/>
                    <a:gd name="connsiteY135" fmla="*/ 277581 h 677337"/>
                    <a:gd name="connsiteX136" fmla="*/ 103917 w 364971"/>
                    <a:gd name="connsiteY136" fmla="*/ 273849 h 677337"/>
                    <a:gd name="connsiteX137" fmla="*/ 108272 w 364971"/>
                    <a:gd name="connsiteY137" fmla="*/ 270118 h 677337"/>
                    <a:gd name="connsiteX138" fmla="*/ 112627 w 364971"/>
                    <a:gd name="connsiteY138" fmla="*/ 265143 h 677337"/>
                    <a:gd name="connsiteX139" fmla="*/ 116360 w 364971"/>
                    <a:gd name="connsiteY139" fmla="*/ 258924 h 677337"/>
                    <a:gd name="connsiteX140" fmla="*/ 124448 w 364971"/>
                    <a:gd name="connsiteY140" fmla="*/ 250217 h 677337"/>
                    <a:gd name="connsiteX141" fmla="*/ 133157 w 364971"/>
                    <a:gd name="connsiteY141" fmla="*/ 245242 h 677337"/>
                    <a:gd name="connsiteX142" fmla="*/ 141867 w 364971"/>
                    <a:gd name="connsiteY142" fmla="*/ 242132 h 677337"/>
                    <a:gd name="connsiteX143" fmla="*/ 171069 w 364971"/>
                    <a:gd name="connsiteY143" fmla="*/ 182124 h 677337"/>
                    <a:gd name="connsiteX144" fmla="*/ 162475 w 364971"/>
                    <a:gd name="connsiteY144" fmla="*/ 182737 h 677337"/>
                    <a:gd name="connsiteX145" fmla="*/ 139763 w 364971"/>
                    <a:gd name="connsiteY145" fmla="*/ 196844 h 677337"/>
                    <a:gd name="connsiteX146" fmla="*/ 115824 w 364971"/>
                    <a:gd name="connsiteY146" fmla="*/ 211565 h 677337"/>
                    <a:gd name="connsiteX147" fmla="*/ 113611 w 364971"/>
                    <a:gd name="connsiteY147" fmla="*/ 211811 h 677337"/>
                    <a:gd name="connsiteX148" fmla="*/ 112092 w 364971"/>
                    <a:gd name="connsiteY148" fmla="*/ 215327 h 677337"/>
                    <a:gd name="connsiteX149" fmla="*/ 126873 w 364971"/>
                    <a:gd name="connsiteY149" fmla="*/ 209725 h 677337"/>
                    <a:gd name="connsiteX150" fmla="*/ 136081 w 364971"/>
                    <a:gd name="connsiteY150" fmla="*/ 203591 h 677337"/>
                    <a:gd name="connsiteX151" fmla="*/ 145288 w 364971"/>
                    <a:gd name="connsiteY151" fmla="*/ 195004 h 677337"/>
                    <a:gd name="connsiteX152" fmla="*/ 162475 w 364971"/>
                    <a:gd name="connsiteY152" fmla="*/ 183964 h 677337"/>
                    <a:gd name="connsiteX153" fmla="*/ 171069 w 364971"/>
                    <a:gd name="connsiteY153" fmla="*/ 182124 h 677337"/>
                    <a:gd name="connsiteX154" fmla="*/ 80943 w 364971"/>
                    <a:gd name="connsiteY154" fmla="*/ 171997 h 677337"/>
                    <a:gd name="connsiteX155" fmla="*/ 83452 w 364971"/>
                    <a:gd name="connsiteY155" fmla="*/ 181290 h 677337"/>
                    <a:gd name="connsiteX156" fmla="*/ 84079 w 364971"/>
                    <a:gd name="connsiteY156" fmla="*/ 191821 h 677337"/>
                    <a:gd name="connsiteX157" fmla="*/ 82824 w 364971"/>
                    <a:gd name="connsiteY157" fmla="*/ 204831 h 677337"/>
                    <a:gd name="connsiteX158" fmla="*/ 81570 w 364971"/>
                    <a:gd name="connsiteY158" fmla="*/ 212265 h 677337"/>
                    <a:gd name="connsiteX159" fmla="*/ 80943 w 364971"/>
                    <a:gd name="connsiteY159" fmla="*/ 219080 h 677337"/>
                    <a:gd name="connsiteX160" fmla="*/ 82197 w 364971"/>
                    <a:gd name="connsiteY160" fmla="*/ 231470 h 677337"/>
                    <a:gd name="connsiteX161" fmla="*/ 88233 w 364971"/>
                    <a:gd name="connsiteY161" fmla="*/ 246377 h 677337"/>
                    <a:gd name="connsiteX162" fmla="*/ 89729 w 364971"/>
                    <a:gd name="connsiteY162" fmla="*/ 243079 h 677337"/>
                    <a:gd name="connsiteX163" fmla="*/ 88469 w 364971"/>
                    <a:gd name="connsiteY163" fmla="*/ 241382 h 677337"/>
                    <a:gd name="connsiteX164" fmla="*/ 84079 w 364971"/>
                    <a:gd name="connsiteY164" fmla="*/ 211026 h 677337"/>
                    <a:gd name="connsiteX165" fmla="*/ 85960 w 364971"/>
                    <a:gd name="connsiteY165" fmla="*/ 193060 h 677337"/>
                    <a:gd name="connsiteX166" fmla="*/ 84706 w 364971"/>
                    <a:gd name="connsiteY166" fmla="*/ 181290 h 677337"/>
                    <a:gd name="connsiteX167" fmla="*/ 80943 w 364971"/>
                    <a:gd name="connsiteY167" fmla="*/ 171997 h 677337"/>
                    <a:gd name="connsiteX168" fmla="*/ 197340 w 364971"/>
                    <a:gd name="connsiteY168" fmla="*/ 125716 h 677337"/>
                    <a:gd name="connsiteX169" fmla="*/ 174408 w 364971"/>
                    <a:gd name="connsiteY169" fmla="*/ 137206 h 677337"/>
                    <a:gd name="connsiteX170" fmla="*/ 161392 w 364971"/>
                    <a:gd name="connsiteY170" fmla="*/ 145068 h 677337"/>
                    <a:gd name="connsiteX171" fmla="*/ 150236 w 364971"/>
                    <a:gd name="connsiteY171" fmla="*/ 148092 h 677337"/>
                    <a:gd name="connsiteX172" fmla="*/ 148663 w 364971"/>
                    <a:gd name="connsiteY172" fmla="*/ 148092 h 677337"/>
                    <a:gd name="connsiteX173" fmla="*/ 146883 w 364971"/>
                    <a:gd name="connsiteY173" fmla="*/ 150875 h 677337"/>
                    <a:gd name="connsiteX174" fmla="*/ 160773 w 364971"/>
                    <a:gd name="connsiteY174" fmla="*/ 147487 h 677337"/>
                    <a:gd name="connsiteX175" fmla="*/ 179986 w 364971"/>
                    <a:gd name="connsiteY175" fmla="*/ 135392 h 677337"/>
                    <a:gd name="connsiteX176" fmla="*/ 197959 w 364971"/>
                    <a:gd name="connsiteY176" fmla="*/ 126925 h 677337"/>
                    <a:gd name="connsiteX177" fmla="*/ 206017 w 364971"/>
                    <a:gd name="connsiteY177" fmla="*/ 125716 h 677337"/>
                    <a:gd name="connsiteX178" fmla="*/ 197340 w 364971"/>
                    <a:gd name="connsiteY178" fmla="*/ 125716 h 677337"/>
                    <a:gd name="connsiteX179" fmla="*/ 121904 w 364971"/>
                    <a:gd name="connsiteY179" fmla="*/ 107556 h 677337"/>
                    <a:gd name="connsiteX180" fmla="*/ 123721 w 364971"/>
                    <a:gd name="connsiteY180" fmla="*/ 116714 h 677337"/>
                    <a:gd name="connsiteX181" fmla="*/ 120692 w 364971"/>
                    <a:gd name="connsiteY181" fmla="*/ 137474 h 677337"/>
                    <a:gd name="connsiteX182" fmla="*/ 116452 w 364971"/>
                    <a:gd name="connsiteY182" fmla="*/ 161287 h 677337"/>
                    <a:gd name="connsiteX183" fmla="*/ 120251 w 364971"/>
                    <a:gd name="connsiteY183" fmla="*/ 178245 h 677337"/>
                    <a:gd name="connsiteX184" fmla="*/ 120908 w 364971"/>
                    <a:gd name="connsiteY184" fmla="*/ 177038 h 677337"/>
                    <a:gd name="connsiteX185" fmla="*/ 122547 w 364971"/>
                    <a:gd name="connsiteY185" fmla="*/ 174026 h 677337"/>
                    <a:gd name="connsiteX186" fmla="*/ 121298 w 364971"/>
                    <a:gd name="connsiteY186" fmla="*/ 171666 h 677337"/>
                    <a:gd name="connsiteX187" fmla="*/ 118875 w 364971"/>
                    <a:gd name="connsiteY187" fmla="*/ 160065 h 677337"/>
                    <a:gd name="connsiteX188" fmla="*/ 121298 w 364971"/>
                    <a:gd name="connsiteY188" fmla="*/ 143580 h 677337"/>
                    <a:gd name="connsiteX189" fmla="*/ 124932 w 364971"/>
                    <a:gd name="connsiteY189" fmla="*/ 127705 h 677337"/>
                    <a:gd name="connsiteX190" fmla="*/ 124932 w 364971"/>
                    <a:gd name="connsiteY190" fmla="*/ 116104 h 677337"/>
                    <a:gd name="connsiteX191" fmla="*/ 121904 w 364971"/>
                    <a:gd name="connsiteY191" fmla="*/ 107556 h 677337"/>
                    <a:gd name="connsiteX192" fmla="*/ 234893 w 364971"/>
                    <a:gd name="connsiteY192" fmla="*/ 73933 h 677337"/>
                    <a:gd name="connsiteX193" fmla="*/ 212691 w 364971"/>
                    <a:gd name="connsiteY193" fmla="*/ 83141 h 677337"/>
                    <a:gd name="connsiteX194" fmla="*/ 189256 w 364971"/>
                    <a:gd name="connsiteY194" fmla="*/ 92348 h 677337"/>
                    <a:gd name="connsiteX195" fmla="*/ 187052 w 364971"/>
                    <a:gd name="connsiteY195" fmla="*/ 92074 h 677337"/>
                    <a:gd name="connsiteX196" fmla="*/ 185338 w 364971"/>
                    <a:gd name="connsiteY196" fmla="*/ 94336 h 677337"/>
                    <a:gd name="connsiteX197" fmla="*/ 218242 w 364971"/>
                    <a:gd name="connsiteY197" fmla="*/ 81913 h 677337"/>
                    <a:gd name="connsiteX198" fmla="*/ 242911 w 364971"/>
                    <a:gd name="connsiteY198" fmla="*/ 73933 h 677337"/>
                    <a:gd name="connsiteX199" fmla="*/ 234893 w 364971"/>
                    <a:gd name="connsiteY199" fmla="*/ 73933 h 677337"/>
                    <a:gd name="connsiteX200" fmla="*/ 165863 w 364971"/>
                    <a:gd name="connsiteY200" fmla="*/ 53145 h 677337"/>
                    <a:gd name="connsiteX201" fmla="*/ 166482 w 364971"/>
                    <a:gd name="connsiteY201" fmla="*/ 61763 h 677337"/>
                    <a:gd name="connsiteX202" fmla="*/ 162152 w 364971"/>
                    <a:gd name="connsiteY202" fmla="*/ 80845 h 677337"/>
                    <a:gd name="connsiteX203" fmla="*/ 156586 w 364971"/>
                    <a:gd name="connsiteY203" fmla="*/ 103006 h 677337"/>
                    <a:gd name="connsiteX204" fmla="*/ 158238 w 364971"/>
                    <a:gd name="connsiteY204" fmla="*/ 118906 h 677337"/>
                    <a:gd name="connsiteX205" fmla="*/ 159048 w 364971"/>
                    <a:gd name="connsiteY205" fmla="*/ 117845 h 677337"/>
                    <a:gd name="connsiteX206" fmla="*/ 160763 w 364971"/>
                    <a:gd name="connsiteY206" fmla="*/ 115553 h 677337"/>
                    <a:gd name="connsiteX207" fmla="*/ 159678 w 364971"/>
                    <a:gd name="connsiteY207" fmla="*/ 112855 h 677337"/>
                    <a:gd name="connsiteX208" fmla="*/ 158441 w 364971"/>
                    <a:gd name="connsiteY208" fmla="*/ 101774 h 677337"/>
                    <a:gd name="connsiteX209" fmla="*/ 162152 w 364971"/>
                    <a:gd name="connsiteY209" fmla="*/ 87001 h 677337"/>
                    <a:gd name="connsiteX210" fmla="*/ 167719 w 364971"/>
                    <a:gd name="connsiteY210" fmla="*/ 61147 h 677337"/>
                    <a:gd name="connsiteX211" fmla="*/ 165863 w 364971"/>
                    <a:gd name="connsiteY211" fmla="*/ 53145 h 677337"/>
                    <a:gd name="connsiteX212" fmla="*/ 246179 w 364971"/>
                    <a:gd name="connsiteY212" fmla="*/ 9656 h 677337"/>
                    <a:gd name="connsiteX213" fmla="*/ 240603 w 364971"/>
                    <a:gd name="connsiteY213" fmla="*/ 12715 h 677337"/>
                    <a:gd name="connsiteX214" fmla="*/ 230691 w 364971"/>
                    <a:gd name="connsiteY214" fmla="*/ 29235 h 677337"/>
                    <a:gd name="connsiteX215" fmla="*/ 222852 w 364971"/>
                    <a:gd name="connsiteY215" fmla="*/ 40849 h 677337"/>
                    <a:gd name="connsiteX216" fmla="*/ 223162 w 364971"/>
                    <a:gd name="connsiteY216" fmla="*/ 40818 h 677337"/>
                    <a:gd name="connsiteX217" fmla="*/ 233169 w 364971"/>
                    <a:gd name="connsiteY217" fmla="*/ 26176 h 677337"/>
                    <a:gd name="connsiteX218" fmla="*/ 241223 w 364971"/>
                    <a:gd name="connsiteY218" fmla="*/ 13939 h 677337"/>
                    <a:gd name="connsiteX219" fmla="*/ 246179 w 364971"/>
                    <a:gd name="connsiteY219" fmla="*/ 9656 h 677337"/>
                    <a:gd name="connsiteX220" fmla="*/ 252142 w 364971"/>
                    <a:gd name="connsiteY220" fmla="*/ 402 h 677337"/>
                    <a:gd name="connsiteX221" fmla="*/ 263525 w 364971"/>
                    <a:gd name="connsiteY221" fmla="*/ 4761 h 677337"/>
                    <a:gd name="connsiteX222" fmla="*/ 252374 w 364971"/>
                    <a:gd name="connsiteY222" fmla="*/ 24952 h 677337"/>
                    <a:gd name="connsiteX223" fmla="*/ 236886 w 364971"/>
                    <a:gd name="connsiteY223" fmla="*/ 43920 h 677337"/>
                    <a:gd name="connsiteX224" fmla="*/ 224869 w 364971"/>
                    <a:gd name="connsiteY224" fmla="*/ 47243 h 677337"/>
                    <a:gd name="connsiteX225" fmla="*/ 224869 w 364971"/>
                    <a:gd name="connsiteY225" fmla="*/ 47553 h 677337"/>
                    <a:gd name="connsiteX226" fmla="*/ 218718 w 364971"/>
                    <a:gd name="connsiteY226" fmla="*/ 53719 h 677337"/>
                    <a:gd name="connsiteX227" fmla="*/ 202109 w 364971"/>
                    <a:gd name="connsiteY227" fmla="*/ 72217 h 677337"/>
                    <a:gd name="connsiteX228" fmla="*/ 193118 w 364971"/>
                    <a:gd name="connsiteY228" fmla="*/ 84074 h 677337"/>
                    <a:gd name="connsiteX229" fmla="*/ 194189 w 364971"/>
                    <a:gd name="connsiteY229" fmla="*/ 83524 h 677337"/>
                    <a:gd name="connsiteX230" fmla="*/ 203440 w 364971"/>
                    <a:gd name="connsiteY230" fmla="*/ 74547 h 677337"/>
                    <a:gd name="connsiteX231" fmla="*/ 224409 w 364971"/>
                    <a:gd name="connsiteY231" fmla="*/ 61042 h 677337"/>
                    <a:gd name="connsiteX232" fmla="*/ 255862 w 364971"/>
                    <a:gd name="connsiteY232" fmla="*/ 69636 h 677337"/>
                    <a:gd name="connsiteX233" fmla="*/ 265113 w 364971"/>
                    <a:gd name="connsiteY233" fmla="*/ 81299 h 677337"/>
                    <a:gd name="connsiteX234" fmla="*/ 240444 w 364971"/>
                    <a:gd name="connsiteY234" fmla="*/ 93576 h 677337"/>
                    <a:gd name="connsiteX235" fmla="*/ 225642 w 364971"/>
                    <a:gd name="connsiteY235" fmla="*/ 104011 h 677337"/>
                    <a:gd name="connsiteX236" fmla="*/ 209608 w 364971"/>
                    <a:gd name="connsiteY236" fmla="*/ 102170 h 677337"/>
                    <a:gd name="connsiteX237" fmla="*/ 190027 w 364971"/>
                    <a:gd name="connsiteY237" fmla="*/ 96492 h 677337"/>
                    <a:gd name="connsiteX238" fmla="*/ 184318 w 364971"/>
                    <a:gd name="connsiteY238" fmla="*/ 95680 h 677337"/>
                    <a:gd name="connsiteX239" fmla="*/ 178733 w 364971"/>
                    <a:gd name="connsiteY239" fmla="*/ 103046 h 677337"/>
                    <a:gd name="connsiteX240" fmla="*/ 171966 w 364971"/>
                    <a:gd name="connsiteY240" fmla="*/ 112295 h 677337"/>
                    <a:gd name="connsiteX241" fmla="*/ 165199 w 364971"/>
                    <a:gd name="connsiteY241" fmla="*/ 122161 h 677337"/>
                    <a:gd name="connsiteX242" fmla="*/ 157817 w 364971"/>
                    <a:gd name="connsiteY242" fmla="*/ 133259 h 677337"/>
                    <a:gd name="connsiteX243" fmla="*/ 153811 w 364971"/>
                    <a:gd name="connsiteY243" fmla="*/ 139831 h 677337"/>
                    <a:gd name="connsiteX244" fmla="*/ 155195 w 364971"/>
                    <a:gd name="connsiteY244" fmla="*/ 139020 h 677337"/>
                    <a:gd name="connsiteX245" fmla="*/ 159533 w 364971"/>
                    <a:gd name="connsiteY245" fmla="*/ 133578 h 677337"/>
                    <a:gd name="connsiteX246" fmla="*/ 163871 w 364971"/>
                    <a:gd name="connsiteY246" fmla="*/ 128739 h 677337"/>
                    <a:gd name="connsiteX247" fmla="*/ 185564 w 364971"/>
                    <a:gd name="connsiteY247" fmla="*/ 113016 h 677337"/>
                    <a:gd name="connsiteX248" fmla="*/ 205629 w 364971"/>
                    <a:gd name="connsiteY248" fmla="*/ 113016 h 677337"/>
                    <a:gd name="connsiteX249" fmla="*/ 219652 w 364971"/>
                    <a:gd name="connsiteY249" fmla="*/ 120273 h 677337"/>
                    <a:gd name="connsiteX250" fmla="*/ 230188 w 364971"/>
                    <a:gd name="connsiteY250" fmla="*/ 131763 h 677337"/>
                    <a:gd name="connsiteX251" fmla="*/ 213454 w 364971"/>
                    <a:gd name="connsiteY251" fmla="*/ 134182 h 677337"/>
                    <a:gd name="connsiteX252" fmla="*/ 208496 w 364971"/>
                    <a:gd name="connsiteY252" fmla="*/ 139625 h 677337"/>
                    <a:gd name="connsiteX253" fmla="*/ 204777 w 364971"/>
                    <a:gd name="connsiteY253" fmla="*/ 145673 h 677337"/>
                    <a:gd name="connsiteX254" fmla="*/ 173168 w 364971"/>
                    <a:gd name="connsiteY254" fmla="*/ 156558 h 677337"/>
                    <a:gd name="connsiteX255" fmla="*/ 151476 w 364971"/>
                    <a:gd name="connsiteY255" fmla="*/ 152325 h 677337"/>
                    <a:gd name="connsiteX256" fmla="*/ 146209 w 364971"/>
                    <a:gd name="connsiteY256" fmla="*/ 151930 h 677337"/>
                    <a:gd name="connsiteX257" fmla="*/ 135672 w 364971"/>
                    <a:gd name="connsiteY257" fmla="*/ 168405 h 677337"/>
                    <a:gd name="connsiteX258" fmla="*/ 128290 w 364971"/>
                    <a:gd name="connsiteY258" fmla="*/ 181354 h 677337"/>
                    <a:gd name="connsiteX259" fmla="*/ 124599 w 364971"/>
                    <a:gd name="connsiteY259" fmla="*/ 188136 h 677337"/>
                    <a:gd name="connsiteX260" fmla="*/ 120908 w 364971"/>
                    <a:gd name="connsiteY260" fmla="*/ 194919 h 677337"/>
                    <a:gd name="connsiteX261" fmla="*/ 117554 w 364971"/>
                    <a:gd name="connsiteY261" fmla="*/ 202683 h 677337"/>
                    <a:gd name="connsiteX262" fmla="*/ 119507 w 364971"/>
                    <a:gd name="connsiteY262" fmla="*/ 201138 h 677337"/>
                    <a:gd name="connsiteX263" fmla="*/ 127487 w 364971"/>
                    <a:gd name="connsiteY263" fmla="*/ 189484 h 677337"/>
                    <a:gd name="connsiteX264" fmla="*/ 134853 w 364971"/>
                    <a:gd name="connsiteY264" fmla="*/ 178444 h 677337"/>
                    <a:gd name="connsiteX265" fmla="*/ 140377 w 364971"/>
                    <a:gd name="connsiteY265" fmla="*/ 174150 h 677337"/>
                    <a:gd name="connsiteX266" fmla="*/ 148357 w 364971"/>
                    <a:gd name="connsiteY266" fmla="*/ 170470 h 677337"/>
                    <a:gd name="connsiteX267" fmla="*/ 169228 w 364971"/>
                    <a:gd name="connsiteY267" fmla="*/ 168477 h 677337"/>
                    <a:gd name="connsiteX268" fmla="*/ 184573 w 364971"/>
                    <a:gd name="connsiteY268" fmla="*/ 174764 h 677337"/>
                    <a:gd name="connsiteX269" fmla="*/ 193781 w 364971"/>
                    <a:gd name="connsiteY269" fmla="*/ 182737 h 677337"/>
                    <a:gd name="connsiteX270" fmla="*/ 196850 w 364971"/>
                    <a:gd name="connsiteY270" fmla="*/ 186417 h 677337"/>
                    <a:gd name="connsiteX271" fmla="*/ 179663 w 364971"/>
                    <a:gd name="connsiteY271" fmla="*/ 190711 h 677337"/>
                    <a:gd name="connsiteX272" fmla="*/ 175366 w 364971"/>
                    <a:gd name="connsiteY272" fmla="*/ 196231 h 677337"/>
                    <a:gd name="connsiteX273" fmla="*/ 172297 w 364971"/>
                    <a:gd name="connsiteY273" fmla="*/ 202978 h 677337"/>
                    <a:gd name="connsiteX274" fmla="*/ 166158 w 364971"/>
                    <a:gd name="connsiteY274" fmla="*/ 211565 h 677337"/>
                    <a:gd name="connsiteX275" fmla="*/ 158792 w 364971"/>
                    <a:gd name="connsiteY275" fmla="*/ 216472 h 677337"/>
                    <a:gd name="connsiteX276" fmla="*/ 140377 w 364971"/>
                    <a:gd name="connsiteY276" fmla="*/ 217698 h 677337"/>
                    <a:gd name="connsiteX277" fmla="*/ 117819 w 364971"/>
                    <a:gd name="connsiteY277" fmla="*/ 215935 h 677337"/>
                    <a:gd name="connsiteX278" fmla="*/ 111666 w 364971"/>
                    <a:gd name="connsiteY278" fmla="*/ 216313 h 677337"/>
                    <a:gd name="connsiteX279" fmla="*/ 95071 w 364971"/>
                    <a:gd name="connsiteY279" fmla="*/ 254728 h 677337"/>
                    <a:gd name="connsiteX280" fmla="*/ 92225 w 364971"/>
                    <a:gd name="connsiteY280" fmla="*/ 265733 h 677337"/>
                    <a:gd name="connsiteX281" fmla="*/ 96452 w 364971"/>
                    <a:gd name="connsiteY281" fmla="*/ 256436 h 677337"/>
                    <a:gd name="connsiteX282" fmla="*/ 115738 w 364971"/>
                    <a:gd name="connsiteY282" fmla="*/ 233425 h 677337"/>
                    <a:gd name="connsiteX283" fmla="*/ 137512 w 364971"/>
                    <a:gd name="connsiteY283" fmla="*/ 228450 h 677337"/>
                    <a:gd name="connsiteX284" fmla="*/ 154310 w 364971"/>
                    <a:gd name="connsiteY284" fmla="*/ 233425 h 677337"/>
                    <a:gd name="connsiteX285" fmla="*/ 169863 w 364971"/>
                    <a:gd name="connsiteY285" fmla="*/ 243998 h 677337"/>
                    <a:gd name="connsiteX286" fmla="*/ 158665 w 364971"/>
                    <a:gd name="connsiteY286" fmla="*/ 245242 h 677337"/>
                    <a:gd name="connsiteX287" fmla="*/ 152443 w 364971"/>
                    <a:gd name="connsiteY287" fmla="*/ 249595 h 677337"/>
                    <a:gd name="connsiteX288" fmla="*/ 148711 w 364971"/>
                    <a:gd name="connsiteY288" fmla="*/ 255814 h 677337"/>
                    <a:gd name="connsiteX289" fmla="*/ 146222 w 364971"/>
                    <a:gd name="connsiteY289" fmla="*/ 263899 h 677337"/>
                    <a:gd name="connsiteX290" fmla="*/ 141867 w 364971"/>
                    <a:gd name="connsiteY290" fmla="*/ 273227 h 677337"/>
                    <a:gd name="connsiteX291" fmla="*/ 135024 w 364971"/>
                    <a:gd name="connsiteY291" fmla="*/ 278825 h 677337"/>
                    <a:gd name="connsiteX292" fmla="*/ 116360 w 364971"/>
                    <a:gd name="connsiteY292" fmla="*/ 283800 h 677337"/>
                    <a:gd name="connsiteX293" fmla="*/ 92097 w 364971"/>
                    <a:gd name="connsiteY293" fmla="*/ 286287 h 677337"/>
                    <a:gd name="connsiteX294" fmla="*/ 87146 w 364971"/>
                    <a:gd name="connsiteY294" fmla="*/ 287702 h 677337"/>
                    <a:gd name="connsiteX295" fmla="*/ 87074 w 364971"/>
                    <a:gd name="connsiteY295" fmla="*/ 288025 h 677337"/>
                    <a:gd name="connsiteX296" fmla="*/ 85229 w 364971"/>
                    <a:gd name="connsiteY296" fmla="*/ 296040 h 677337"/>
                    <a:gd name="connsiteX297" fmla="*/ 83999 w 364971"/>
                    <a:gd name="connsiteY297" fmla="*/ 300356 h 677337"/>
                    <a:gd name="connsiteX298" fmla="*/ 82768 w 364971"/>
                    <a:gd name="connsiteY298" fmla="*/ 304673 h 677337"/>
                    <a:gd name="connsiteX299" fmla="*/ 80923 w 364971"/>
                    <a:gd name="connsiteY299" fmla="*/ 313305 h 677337"/>
                    <a:gd name="connsiteX300" fmla="*/ 80308 w 364971"/>
                    <a:gd name="connsiteY300" fmla="*/ 321937 h 677337"/>
                    <a:gd name="connsiteX301" fmla="*/ 80308 w 364971"/>
                    <a:gd name="connsiteY301" fmla="*/ 339818 h 677337"/>
                    <a:gd name="connsiteX302" fmla="*/ 80923 w 364971"/>
                    <a:gd name="connsiteY302" fmla="*/ 348451 h 677337"/>
                    <a:gd name="connsiteX303" fmla="*/ 81182 w 364971"/>
                    <a:gd name="connsiteY303" fmla="*/ 350267 h 677337"/>
                    <a:gd name="connsiteX304" fmla="*/ 81434 w 364971"/>
                    <a:gd name="connsiteY304" fmla="*/ 349389 h 677337"/>
                    <a:gd name="connsiteX305" fmla="*/ 82675 w 364971"/>
                    <a:gd name="connsiteY305" fmla="*/ 341373 h 677337"/>
                    <a:gd name="connsiteX306" fmla="*/ 83295 w 364971"/>
                    <a:gd name="connsiteY306" fmla="*/ 333357 h 677337"/>
                    <a:gd name="connsiteX307" fmla="*/ 83915 w 364971"/>
                    <a:gd name="connsiteY307" fmla="*/ 326574 h 677337"/>
                    <a:gd name="connsiteX308" fmla="*/ 85775 w 364971"/>
                    <a:gd name="connsiteY308" fmla="*/ 319174 h 677337"/>
                    <a:gd name="connsiteX309" fmla="*/ 95697 w 364971"/>
                    <a:gd name="connsiteY309" fmla="*/ 305608 h 677337"/>
                    <a:gd name="connsiteX310" fmla="*/ 106239 w 364971"/>
                    <a:gd name="connsiteY310" fmla="*/ 298825 h 677337"/>
                    <a:gd name="connsiteX311" fmla="*/ 116781 w 364971"/>
                    <a:gd name="connsiteY311" fmla="*/ 295742 h 677337"/>
                    <a:gd name="connsiteX312" fmla="*/ 135384 w 364971"/>
                    <a:gd name="connsiteY312" fmla="*/ 296975 h 677337"/>
                    <a:gd name="connsiteX313" fmla="*/ 148407 w 364971"/>
                    <a:gd name="connsiteY313" fmla="*/ 301291 h 677337"/>
                    <a:gd name="connsiteX314" fmla="*/ 153988 w 364971"/>
                    <a:gd name="connsiteY314" fmla="*/ 303758 h 677337"/>
                    <a:gd name="connsiteX315" fmla="*/ 137245 w 364971"/>
                    <a:gd name="connsiteY315" fmla="*/ 313008 h 677337"/>
                    <a:gd name="connsiteX316" fmla="*/ 135384 w 364971"/>
                    <a:gd name="connsiteY316" fmla="*/ 319174 h 677337"/>
                    <a:gd name="connsiteX317" fmla="*/ 135384 w 364971"/>
                    <a:gd name="connsiteY317" fmla="*/ 326574 h 677337"/>
                    <a:gd name="connsiteX318" fmla="*/ 134144 w 364971"/>
                    <a:gd name="connsiteY318" fmla="*/ 335823 h 677337"/>
                    <a:gd name="connsiteX319" fmla="*/ 131664 w 364971"/>
                    <a:gd name="connsiteY319" fmla="*/ 339523 h 677337"/>
                    <a:gd name="connsiteX320" fmla="*/ 129183 w 364971"/>
                    <a:gd name="connsiteY320" fmla="*/ 343223 h 677337"/>
                    <a:gd name="connsiteX321" fmla="*/ 121122 w 364971"/>
                    <a:gd name="connsiteY321" fmla="*/ 348772 h 677337"/>
                    <a:gd name="connsiteX322" fmla="*/ 111820 w 364971"/>
                    <a:gd name="connsiteY322" fmla="*/ 353089 h 677337"/>
                    <a:gd name="connsiteX323" fmla="*/ 88876 w 364971"/>
                    <a:gd name="connsiteY323" fmla="*/ 364188 h 677337"/>
                    <a:gd name="connsiteX324" fmla="*/ 84497 w 364971"/>
                    <a:gd name="connsiteY324" fmla="*/ 367203 h 677337"/>
                    <a:gd name="connsiteX325" fmla="*/ 90150 w 364971"/>
                    <a:gd name="connsiteY325" fmla="*/ 391612 h 677337"/>
                    <a:gd name="connsiteX326" fmla="*/ 96302 w 364971"/>
                    <a:gd name="connsiteY326" fmla="*/ 407644 h 677337"/>
                    <a:gd name="connsiteX327" fmla="*/ 101612 w 364971"/>
                    <a:gd name="connsiteY327" fmla="*/ 419176 h 677337"/>
                    <a:gd name="connsiteX328" fmla="*/ 99559 w 364971"/>
                    <a:gd name="connsiteY328" fmla="*/ 412495 h 677337"/>
                    <a:gd name="connsiteX329" fmla="*/ 96481 w 364971"/>
                    <a:gd name="connsiteY329" fmla="*/ 405717 h 677337"/>
                    <a:gd name="connsiteX330" fmla="*/ 95250 w 364971"/>
                    <a:gd name="connsiteY330" fmla="*/ 397707 h 677337"/>
                    <a:gd name="connsiteX331" fmla="*/ 95866 w 364971"/>
                    <a:gd name="connsiteY331" fmla="*/ 389696 h 677337"/>
                    <a:gd name="connsiteX332" fmla="*/ 98943 w 364971"/>
                    <a:gd name="connsiteY332" fmla="*/ 380453 h 677337"/>
                    <a:gd name="connsiteX333" fmla="*/ 106946 w 364971"/>
                    <a:gd name="connsiteY333" fmla="*/ 369977 h 677337"/>
                    <a:gd name="connsiteX334" fmla="*/ 116179 w 364971"/>
                    <a:gd name="connsiteY334" fmla="*/ 363815 h 677337"/>
                    <a:gd name="connsiteX335" fmla="*/ 135261 w 364971"/>
                    <a:gd name="connsiteY335" fmla="*/ 357653 h 677337"/>
                    <a:gd name="connsiteX336" fmla="*/ 150035 w 364971"/>
                    <a:gd name="connsiteY336" fmla="*/ 357037 h 677337"/>
                    <a:gd name="connsiteX337" fmla="*/ 155575 w 364971"/>
                    <a:gd name="connsiteY337" fmla="*/ 357653 h 677337"/>
                    <a:gd name="connsiteX338" fmla="*/ 146342 w 364971"/>
                    <a:gd name="connsiteY338" fmla="*/ 363815 h 677337"/>
                    <a:gd name="connsiteX339" fmla="*/ 143264 w 364971"/>
                    <a:gd name="connsiteY339" fmla="*/ 370594 h 677337"/>
                    <a:gd name="connsiteX340" fmla="*/ 143879 w 364971"/>
                    <a:gd name="connsiteY340" fmla="*/ 376756 h 677337"/>
                    <a:gd name="connsiteX341" fmla="*/ 145110 w 364971"/>
                    <a:gd name="connsiteY341" fmla="*/ 379837 h 677337"/>
                    <a:gd name="connsiteX342" fmla="*/ 146342 w 364971"/>
                    <a:gd name="connsiteY342" fmla="*/ 382918 h 677337"/>
                    <a:gd name="connsiteX343" fmla="*/ 148188 w 364971"/>
                    <a:gd name="connsiteY343" fmla="*/ 387231 h 677337"/>
                    <a:gd name="connsiteX344" fmla="*/ 148804 w 364971"/>
                    <a:gd name="connsiteY344" fmla="*/ 392161 h 677337"/>
                    <a:gd name="connsiteX345" fmla="*/ 147573 w 364971"/>
                    <a:gd name="connsiteY345" fmla="*/ 400788 h 677337"/>
                    <a:gd name="connsiteX346" fmla="*/ 135877 w 364971"/>
                    <a:gd name="connsiteY346" fmla="*/ 418041 h 677337"/>
                    <a:gd name="connsiteX347" fmla="*/ 118641 w 364971"/>
                    <a:gd name="connsiteY347" fmla="*/ 439608 h 677337"/>
                    <a:gd name="connsiteX348" fmla="*/ 115556 w 364971"/>
                    <a:gd name="connsiteY348" fmla="*/ 445271 h 677337"/>
                    <a:gd name="connsiteX349" fmla="*/ 120293 w 364971"/>
                    <a:gd name="connsiteY349" fmla="*/ 453888 h 677337"/>
                    <a:gd name="connsiteX350" fmla="*/ 143054 w 364971"/>
                    <a:gd name="connsiteY350" fmla="*/ 480402 h 677337"/>
                    <a:gd name="connsiteX351" fmla="*/ 155565 w 364971"/>
                    <a:gd name="connsiteY351" fmla="*/ 491151 h 677337"/>
                    <a:gd name="connsiteX352" fmla="*/ 149159 w 364971"/>
                    <a:gd name="connsiteY352" fmla="*/ 483210 h 677337"/>
                    <a:gd name="connsiteX353" fmla="*/ 138648 w 364971"/>
                    <a:gd name="connsiteY353" fmla="*/ 470265 h 677337"/>
                    <a:gd name="connsiteX354" fmla="*/ 134938 w 364971"/>
                    <a:gd name="connsiteY354" fmla="*/ 451156 h 677337"/>
                    <a:gd name="connsiteX355" fmla="*/ 136175 w 364971"/>
                    <a:gd name="connsiteY355" fmla="*/ 444376 h 677337"/>
                    <a:gd name="connsiteX356" fmla="*/ 138029 w 364971"/>
                    <a:gd name="connsiteY356" fmla="*/ 437595 h 677337"/>
                    <a:gd name="connsiteX357" fmla="*/ 144212 w 364971"/>
                    <a:gd name="connsiteY357" fmla="*/ 427116 h 677337"/>
                    <a:gd name="connsiteX358" fmla="*/ 159670 w 364971"/>
                    <a:gd name="connsiteY358" fmla="*/ 412938 h 677337"/>
                    <a:gd name="connsiteX359" fmla="*/ 173272 w 364971"/>
                    <a:gd name="connsiteY359" fmla="*/ 405541 h 677337"/>
                    <a:gd name="connsiteX360" fmla="*/ 179455 w 364971"/>
                    <a:gd name="connsiteY360" fmla="*/ 403075 h 677337"/>
                    <a:gd name="connsiteX361" fmla="*/ 173272 w 364971"/>
                    <a:gd name="connsiteY361" fmla="*/ 422801 h 677337"/>
                    <a:gd name="connsiteX362" fmla="*/ 175127 w 364971"/>
                    <a:gd name="connsiteY362" fmla="*/ 425883 h 677337"/>
                    <a:gd name="connsiteX363" fmla="*/ 177600 w 364971"/>
                    <a:gd name="connsiteY363" fmla="*/ 428965 h 677337"/>
                    <a:gd name="connsiteX364" fmla="*/ 183783 w 364971"/>
                    <a:gd name="connsiteY364" fmla="*/ 434513 h 677337"/>
                    <a:gd name="connsiteX365" fmla="*/ 187493 w 364971"/>
                    <a:gd name="connsiteY365" fmla="*/ 438828 h 677337"/>
                    <a:gd name="connsiteX366" fmla="*/ 190585 w 364971"/>
                    <a:gd name="connsiteY366" fmla="*/ 443759 h 677337"/>
                    <a:gd name="connsiteX367" fmla="*/ 193058 w 364971"/>
                    <a:gd name="connsiteY367" fmla="*/ 454238 h 677337"/>
                    <a:gd name="connsiteX368" fmla="*/ 188730 w 364971"/>
                    <a:gd name="connsiteY368" fmla="*/ 476430 h 677337"/>
                    <a:gd name="connsiteX369" fmla="*/ 178219 w 364971"/>
                    <a:gd name="connsiteY369" fmla="*/ 504169 h 677337"/>
                    <a:gd name="connsiteX370" fmla="*/ 177366 w 364971"/>
                    <a:gd name="connsiteY370" fmla="*/ 509274 h 677337"/>
                    <a:gd name="connsiteX371" fmla="*/ 194727 w 364971"/>
                    <a:gd name="connsiteY371" fmla="*/ 522947 h 677337"/>
                    <a:gd name="connsiteX372" fmla="*/ 219948 w 364971"/>
                    <a:gd name="connsiteY372" fmla="*/ 543295 h 677337"/>
                    <a:gd name="connsiteX373" fmla="*/ 237820 w 364971"/>
                    <a:gd name="connsiteY373" fmla="*/ 555540 h 677337"/>
                    <a:gd name="connsiteX374" fmla="*/ 223851 w 364971"/>
                    <a:gd name="connsiteY374" fmla="*/ 543534 h 677337"/>
                    <a:gd name="connsiteX375" fmla="*/ 201146 w 364971"/>
                    <a:gd name="connsiteY375" fmla="*/ 512474 h 677337"/>
                    <a:gd name="connsiteX376" fmla="*/ 213419 w 364971"/>
                    <a:gd name="connsiteY376" fmla="*/ 464021 h 677337"/>
                    <a:gd name="connsiteX377" fmla="*/ 225692 w 364971"/>
                    <a:gd name="connsiteY377" fmla="*/ 452839 h 677337"/>
                    <a:gd name="connsiteX378" fmla="*/ 231215 w 364971"/>
                    <a:gd name="connsiteY378" fmla="*/ 449112 h 677337"/>
                    <a:gd name="connsiteX379" fmla="*/ 229374 w 364971"/>
                    <a:gd name="connsiteY379" fmla="*/ 462778 h 677337"/>
                    <a:gd name="connsiteX380" fmla="*/ 233056 w 364971"/>
                    <a:gd name="connsiteY380" fmla="*/ 472096 h 677337"/>
                    <a:gd name="connsiteX381" fmla="*/ 248397 w 364971"/>
                    <a:gd name="connsiteY381" fmla="*/ 484520 h 677337"/>
                    <a:gd name="connsiteX382" fmla="*/ 264966 w 364971"/>
                    <a:gd name="connsiteY382" fmla="*/ 530489 h 677337"/>
                    <a:gd name="connsiteX383" fmla="*/ 258829 w 364971"/>
                    <a:gd name="connsiteY383" fmla="*/ 560928 h 677337"/>
                    <a:gd name="connsiteX384" fmla="*/ 257996 w 364971"/>
                    <a:gd name="connsiteY384" fmla="*/ 569363 h 677337"/>
                    <a:gd name="connsiteX385" fmla="*/ 268545 w 364971"/>
                    <a:gd name="connsiteY385" fmla="*/ 576591 h 677337"/>
                    <a:gd name="connsiteX386" fmla="*/ 311606 w 364971"/>
                    <a:gd name="connsiteY386" fmla="*/ 603721 h 677337"/>
                    <a:gd name="connsiteX387" fmla="*/ 328831 w 364971"/>
                    <a:gd name="connsiteY387" fmla="*/ 616669 h 677337"/>
                    <a:gd name="connsiteX388" fmla="*/ 336828 w 364971"/>
                    <a:gd name="connsiteY388" fmla="*/ 622835 h 677337"/>
                    <a:gd name="connsiteX389" fmla="*/ 343595 w 364971"/>
                    <a:gd name="connsiteY389" fmla="*/ 629001 h 677337"/>
                    <a:gd name="connsiteX390" fmla="*/ 349131 w 364971"/>
                    <a:gd name="connsiteY390" fmla="*/ 635167 h 677337"/>
                    <a:gd name="connsiteX391" fmla="*/ 354052 w 364971"/>
                    <a:gd name="connsiteY391" fmla="*/ 641333 h 677337"/>
                    <a:gd name="connsiteX392" fmla="*/ 357743 w 364971"/>
                    <a:gd name="connsiteY392" fmla="*/ 646882 h 677337"/>
                    <a:gd name="connsiteX393" fmla="*/ 360204 w 364971"/>
                    <a:gd name="connsiteY393" fmla="*/ 651815 h 677337"/>
                    <a:gd name="connsiteX394" fmla="*/ 361434 w 364971"/>
                    <a:gd name="connsiteY394" fmla="*/ 653665 h 677337"/>
                    <a:gd name="connsiteX395" fmla="*/ 362049 w 364971"/>
                    <a:gd name="connsiteY395" fmla="*/ 655515 h 677337"/>
                    <a:gd name="connsiteX396" fmla="*/ 363280 w 364971"/>
                    <a:gd name="connsiteY396" fmla="*/ 658598 h 677337"/>
                    <a:gd name="connsiteX397" fmla="*/ 364510 w 364971"/>
                    <a:gd name="connsiteY397" fmla="*/ 660447 h 677337"/>
                    <a:gd name="connsiteX398" fmla="*/ 364510 w 364971"/>
                    <a:gd name="connsiteY398" fmla="*/ 661064 h 677337"/>
                    <a:gd name="connsiteX399" fmla="*/ 364510 w 364971"/>
                    <a:gd name="connsiteY399" fmla="*/ 665997 h 677337"/>
                    <a:gd name="connsiteX400" fmla="*/ 362664 w 364971"/>
                    <a:gd name="connsiteY400" fmla="*/ 670930 h 677337"/>
                    <a:gd name="connsiteX401" fmla="*/ 354667 w 364971"/>
                    <a:gd name="connsiteY401" fmla="*/ 677095 h 677337"/>
                    <a:gd name="connsiteX402" fmla="*/ 346670 w 364971"/>
                    <a:gd name="connsiteY402" fmla="*/ 675862 h 677337"/>
                    <a:gd name="connsiteX403" fmla="*/ 341749 w 364971"/>
                    <a:gd name="connsiteY403" fmla="*/ 670313 h 677337"/>
                    <a:gd name="connsiteX404" fmla="*/ 341749 w 364971"/>
                    <a:gd name="connsiteY404" fmla="*/ 669696 h 677337"/>
                    <a:gd name="connsiteX405" fmla="*/ 341134 w 364971"/>
                    <a:gd name="connsiteY405" fmla="*/ 668463 h 677337"/>
                    <a:gd name="connsiteX406" fmla="*/ 339904 w 364971"/>
                    <a:gd name="connsiteY406" fmla="*/ 665997 h 677337"/>
                    <a:gd name="connsiteX407" fmla="*/ 338673 w 364971"/>
                    <a:gd name="connsiteY407" fmla="*/ 662914 h 677337"/>
                    <a:gd name="connsiteX408" fmla="*/ 336828 w 364971"/>
                    <a:gd name="connsiteY408" fmla="*/ 659214 h 677337"/>
                    <a:gd name="connsiteX409" fmla="*/ 334367 w 364971"/>
                    <a:gd name="connsiteY409" fmla="*/ 654898 h 677337"/>
                    <a:gd name="connsiteX410" fmla="*/ 330676 w 364971"/>
                    <a:gd name="connsiteY410" fmla="*/ 649965 h 677337"/>
                    <a:gd name="connsiteX411" fmla="*/ 326370 w 364971"/>
                    <a:gd name="connsiteY411" fmla="*/ 644416 h 677337"/>
                    <a:gd name="connsiteX412" fmla="*/ 321449 w 364971"/>
                    <a:gd name="connsiteY412" fmla="*/ 638867 h 677337"/>
                    <a:gd name="connsiteX413" fmla="*/ 315297 w 364971"/>
                    <a:gd name="connsiteY413" fmla="*/ 632084 h 677337"/>
                    <a:gd name="connsiteX414" fmla="*/ 299918 w 364971"/>
                    <a:gd name="connsiteY414" fmla="*/ 618519 h 677337"/>
                    <a:gd name="connsiteX415" fmla="*/ 290133 w 364971"/>
                    <a:gd name="connsiteY415" fmla="*/ 611163 h 677337"/>
                    <a:gd name="connsiteX416" fmla="*/ 285593 w 364971"/>
                    <a:gd name="connsiteY416" fmla="*/ 613185 h 677337"/>
                    <a:gd name="connsiteX417" fmla="*/ 258656 w 364971"/>
                    <a:gd name="connsiteY417" fmla="*/ 631595 h 677337"/>
                    <a:gd name="connsiteX418" fmla="*/ 208454 w 364971"/>
                    <a:gd name="connsiteY418" fmla="*/ 632209 h 677337"/>
                    <a:gd name="connsiteX419" fmla="*/ 161925 w 364971"/>
                    <a:gd name="connsiteY419" fmla="*/ 622390 h 677337"/>
                    <a:gd name="connsiteX420" fmla="*/ 171108 w 364971"/>
                    <a:gd name="connsiteY420" fmla="*/ 600299 h 677337"/>
                    <a:gd name="connsiteX421" fmla="*/ 217025 w 364971"/>
                    <a:gd name="connsiteY421" fmla="*/ 575752 h 677337"/>
                    <a:gd name="connsiteX422" fmla="*/ 255595 w 364971"/>
                    <a:gd name="connsiteY422" fmla="*/ 586798 h 677337"/>
                    <a:gd name="connsiteX423" fmla="*/ 262794 w 364971"/>
                    <a:gd name="connsiteY423" fmla="*/ 590611 h 677337"/>
                    <a:gd name="connsiteX424" fmla="*/ 260548 w 364971"/>
                    <a:gd name="connsiteY424" fmla="*/ 588923 h 677337"/>
                    <a:gd name="connsiteX425" fmla="*/ 211336 w 364971"/>
                    <a:gd name="connsiteY425" fmla="*/ 555626 h 677337"/>
                    <a:gd name="connsiteX426" fmla="*/ 206468 w 364971"/>
                    <a:gd name="connsiteY426" fmla="*/ 552482 h 677337"/>
                    <a:gd name="connsiteX427" fmla="*/ 200514 w 364971"/>
                    <a:gd name="connsiteY427" fmla="*/ 555304 h 677337"/>
                    <a:gd name="connsiteX428" fmla="*/ 174870 w 364971"/>
                    <a:gd name="connsiteY428" fmla="*/ 571293 h 677337"/>
                    <a:gd name="connsiteX429" fmla="*/ 151057 w 364971"/>
                    <a:gd name="connsiteY429" fmla="*/ 579288 h 677337"/>
                    <a:gd name="connsiteX430" fmla="*/ 123581 w 364971"/>
                    <a:gd name="connsiteY430" fmla="*/ 565758 h 677337"/>
                    <a:gd name="connsiteX431" fmla="*/ 114423 w 364971"/>
                    <a:gd name="connsiteY431" fmla="*/ 557149 h 677337"/>
                    <a:gd name="connsiteX432" fmla="*/ 105264 w 364971"/>
                    <a:gd name="connsiteY432" fmla="*/ 549769 h 677337"/>
                    <a:gd name="connsiteX433" fmla="*/ 77788 w 364971"/>
                    <a:gd name="connsiteY433" fmla="*/ 546079 h 677337"/>
                    <a:gd name="connsiteX434" fmla="*/ 80841 w 364971"/>
                    <a:gd name="connsiteY434" fmla="*/ 539929 h 677337"/>
                    <a:gd name="connsiteX435" fmla="*/ 90000 w 364971"/>
                    <a:gd name="connsiteY435" fmla="*/ 527015 h 677337"/>
                    <a:gd name="connsiteX436" fmla="*/ 137625 w 364971"/>
                    <a:gd name="connsiteY436" fmla="*/ 512870 h 677337"/>
                    <a:gd name="connsiteX437" fmla="*/ 173038 w 364971"/>
                    <a:gd name="connsiteY437" fmla="*/ 528860 h 677337"/>
                    <a:gd name="connsiteX438" fmla="*/ 173970 w 364971"/>
                    <a:gd name="connsiteY438" fmla="*/ 529426 h 677337"/>
                    <a:gd name="connsiteX439" fmla="*/ 157817 w 364971"/>
                    <a:gd name="connsiteY439" fmla="*/ 515548 h 677337"/>
                    <a:gd name="connsiteX440" fmla="*/ 133356 w 364971"/>
                    <a:gd name="connsiteY440" fmla="*/ 489803 h 677337"/>
                    <a:gd name="connsiteX441" fmla="*/ 126176 w 364971"/>
                    <a:gd name="connsiteY441" fmla="*/ 491495 h 677337"/>
                    <a:gd name="connsiteX442" fmla="*/ 98511 w 364971"/>
                    <a:gd name="connsiteY442" fmla="*/ 500909 h 677337"/>
                    <a:gd name="connsiteX443" fmla="*/ 74535 w 364971"/>
                    <a:gd name="connsiteY443" fmla="*/ 501537 h 677337"/>
                    <a:gd name="connsiteX444" fmla="*/ 62240 w 364971"/>
                    <a:gd name="connsiteY444" fmla="*/ 494006 h 677337"/>
                    <a:gd name="connsiteX445" fmla="*/ 56092 w 364971"/>
                    <a:gd name="connsiteY445" fmla="*/ 487729 h 677337"/>
                    <a:gd name="connsiteX446" fmla="*/ 51174 w 364971"/>
                    <a:gd name="connsiteY446" fmla="*/ 479570 h 677337"/>
                    <a:gd name="connsiteX447" fmla="*/ 45026 w 364971"/>
                    <a:gd name="connsiteY447" fmla="*/ 467645 h 677337"/>
                    <a:gd name="connsiteX448" fmla="*/ 41338 w 364971"/>
                    <a:gd name="connsiteY448" fmla="*/ 461997 h 677337"/>
                    <a:gd name="connsiteX449" fmla="*/ 37649 w 364971"/>
                    <a:gd name="connsiteY449" fmla="*/ 456976 h 677337"/>
                    <a:gd name="connsiteX450" fmla="*/ 14288 w 364971"/>
                    <a:gd name="connsiteY450" fmla="*/ 441913 h 677337"/>
                    <a:gd name="connsiteX451" fmla="*/ 18591 w 364971"/>
                    <a:gd name="connsiteY451" fmla="*/ 436892 h 677337"/>
                    <a:gd name="connsiteX452" fmla="*/ 31502 w 364971"/>
                    <a:gd name="connsiteY452" fmla="*/ 428733 h 677337"/>
                    <a:gd name="connsiteX453" fmla="*/ 51712 w 364971"/>
                    <a:gd name="connsiteY453" fmla="*/ 425673 h 677337"/>
                    <a:gd name="connsiteX454" fmla="*/ 78839 w 364971"/>
                    <a:gd name="connsiteY454" fmla="*/ 434382 h 677337"/>
                    <a:gd name="connsiteX455" fmla="*/ 95438 w 364971"/>
                    <a:gd name="connsiteY455" fmla="*/ 446306 h 677337"/>
                    <a:gd name="connsiteX456" fmla="*/ 106503 w 364971"/>
                    <a:gd name="connsiteY456" fmla="*/ 459486 h 677337"/>
                    <a:gd name="connsiteX457" fmla="*/ 118799 w 364971"/>
                    <a:gd name="connsiteY457" fmla="*/ 473294 h 677337"/>
                    <a:gd name="connsiteX458" fmla="*/ 120105 w 364971"/>
                    <a:gd name="connsiteY458" fmla="*/ 474094 h 677337"/>
                    <a:gd name="connsiteX459" fmla="*/ 109835 w 364971"/>
                    <a:gd name="connsiteY459" fmla="*/ 461904 h 677337"/>
                    <a:gd name="connsiteX460" fmla="*/ 88920 w 364971"/>
                    <a:gd name="connsiteY460" fmla="*/ 431074 h 677337"/>
                    <a:gd name="connsiteX461" fmla="*/ 80923 w 364971"/>
                    <a:gd name="connsiteY461" fmla="*/ 413810 h 677337"/>
                    <a:gd name="connsiteX462" fmla="*/ 80354 w 364971"/>
                    <a:gd name="connsiteY462" fmla="*/ 411972 h 677337"/>
                    <a:gd name="connsiteX463" fmla="*/ 76729 w 364971"/>
                    <a:gd name="connsiteY463" fmla="*/ 411364 h 677337"/>
                    <a:gd name="connsiteX464" fmla="*/ 49721 w 364971"/>
                    <a:gd name="connsiteY464" fmla="*/ 408892 h 677337"/>
                    <a:gd name="connsiteX465" fmla="*/ 28236 w 364971"/>
                    <a:gd name="connsiteY465" fmla="*/ 399623 h 677337"/>
                    <a:gd name="connsiteX466" fmla="*/ 20257 w 364971"/>
                    <a:gd name="connsiteY466" fmla="*/ 387882 h 677337"/>
                    <a:gd name="connsiteX467" fmla="*/ 16573 w 364971"/>
                    <a:gd name="connsiteY467" fmla="*/ 370579 h 677337"/>
                    <a:gd name="connsiteX468" fmla="*/ 15960 w 364971"/>
                    <a:gd name="connsiteY468" fmla="*/ 357602 h 677337"/>
                    <a:gd name="connsiteX469" fmla="*/ 14732 w 364971"/>
                    <a:gd name="connsiteY469" fmla="*/ 345861 h 677337"/>
                    <a:gd name="connsiteX470" fmla="*/ 9821 w 364971"/>
                    <a:gd name="connsiteY470" fmla="*/ 335356 h 677337"/>
                    <a:gd name="connsiteX471" fmla="*/ 0 w 364971"/>
                    <a:gd name="connsiteY471" fmla="*/ 324851 h 677337"/>
                    <a:gd name="connsiteX472" fmla="*/ 5525 w 364971"/>
                    <a:gd name="connsiteY472" fmla="*/ 322379 h 677337"/>
                    <a:gd name="connsiteX473" fmla="*/ 19643 w 364971"/>
                    <a:gd name="connsiteY473" fmla="*/ 320525 h 677337"/>
                    <a:gd name="connsiteX474" fmla="*/ 38671 w 364971"/>
                    <a:gd name="connsiteY474" fmla="*/ 326087 h 677337"/>
                    <a:gd name="connsiteX475" fmla="*/ 48493 w 364971"/>
                    <a:gd name="connsiteY475" fmla="*/ 333502 h 677337"/>
                    <a:gd name="connsiteX476" fmla="*/ 57700 w 364971"/>
                    <a:gd name="connsiteY476" fmla="*/ 344007 h 677337"/>
                    <a:gd name="connsiteX477" fmla="*/ 63839 w 364971"/>
                    <a:gd name="connsiteY477" fmla="*/ 352659 h 677337"/>
                    <a:gd name="connsiteX478" fmla="*/ 67522 w 364971"/>
                    <a:gd name="connsiteY478" fmla="*/ 360692 h 677337"/>
                    <a:gd name="connsiteX479" fmla="*/ 71205 w 364971"/>
                    <a:gd name="connsiteY479" fmla="*/ 376141 h 677337"/>
                    <a:gd name="connsiteX480" fmla="*/ 73652 w 364971"/>
                    <a:gd name="connsiteY480" fmla="*/ 384148 h 677337"/>
                    <a:gd name="connsiteX481" fmla="*/ 69850 w 364971"/>
                    <a:gd name="connsiteY481" fmla="*/ 358316 h 677337"/>
                    <a:gd name="connsiteX482" fmla="*/ 69850 w 364971"/>
                    <a:gd name="connsiteY482" fmla="*/ 354000 h 677337"/>
                    <a:gd name="connsiteX483" fmla="*/ 69850 w 364971"/>
                    <a:gd name="connsiteY483" fmla="*/ 349067 h 677337"/>
                    <a:gd name="connsiteX484" fmla="*/ 69850 w 364971"/>
                    <a:gd name="connsiteY484" fmla="*/ 339818 h 677337"/>
                    <a:gd name="connsiteX485" fmla="*/ 70703 w 364971"/>
                    <a:gd name="connsiteY485" fmla="*/ 326983 h 677337"/>
                    <a:gd name="connsiteX486" fmla="*/ 65017 w 364971"/>
                    <a:gd name="connsiteY486" fmla="*/ 323520 h 677337"/>
                    <a:gd name="connsiteX487" fmla="*/ 41918 w 364971"/>
                    <a:gd name="connsiteY487" fmla="*/ 311162 h 677337"/>
                    <a:gd name="connsiteX488" fmla="*/ 26935 w 364971"/>
                    <a:gd name="connsiteY488" fmla="*/ 295715 h 677337"/>
                    <a:gd name="connsiteX489" fmla="*/ 24437 w 364971"/>
                    <a:gd name="connsiteY489" fmla="*/ 290154 h 677337"/>
                    <a:gd name="connsiteX490" fmla="*/ 23813 w 364971"/>
                    <a:gd name="connsiteY490" fmla="*/ 283357 h 677337"/>
                    <a:gd name="connsiteX491" fmla="*/ 26310 w 364971"/>
                    <a:gd name="connsiteY491" fmla="*/ 268528 h 677337"/>
                    <a:gd name="connsiteX492" fmla="*/ 23813 w 364971"/>
                    <a:gd name="connsiteY492" fmla="*/ 226511 h 677337"/>
                    <a:gd name="connsiteX493" fmla="*/ 29510 w 364971"/>
                    <a:gd name="connsiteY493" fmla="*/ 226356 h 677337"/>
                    <a:gd name="connsiteX494" fmla="*/ 43166 w 364971"/>
                    <a:gd name="connsiteY494" fmla="*/ 228982 h 677337"/>
                    <a:gd name="connsiteX495" fmla="*/ 58774 w 364971"/>
                    <a:gd name="connsiteY495" fmla="*/ 238251 h 677337"/>
                    <a:gd name="connsiteX496" fmla="*/ 71260 w 364971"/>
                    <a:gd name="connsiteY496" fmla="*/ 259259 h 677337"/>
                    <a:gd name="connsiteX497" fmla="*/ 75006 w 364971"/>
                    <a:gd name="connsiteY497" fmla="*/ 276560 h 677337"/>
                    <a:gd name="connsiteX498" fmla="*/ 74382 w 364971"/>
                    <a:gd name="connsiteY498" fmla="*/ 283975 h 677337"/>
                    <a:gd name="connsiteX499" fmla="*/ 73133 w 364971"/>
                    <a:gd name="connsiteY499" fmla="*/ 291390 h 677337"/>
                    <a:gd name="connsiteX500" fmla="*/ 71884 w 364971"/>
                    <a:gd name="connsiteY500" fmla="*/ 299422 h 677337"/>
                    <a:gd name="connsiteX501" fmla="*/ 72454 w 364971"/>
                    <a:gd name="connsiteY501" fmla="*/ 306749 h 677337"/>
                    <a:gd name="connsiteX502" fmla="*/ 72926 w 364971"/>
                    <a:gd name="connsiteY502" fmla="*/ 303439 h 677337"/>
                    <a:gd name="connsiteX503" fmla="*/ 72926 w 364971"/>
                    <a:gd name="connsiteY503" fmla="*/ 298507 h 677337"/>
                    <a:gd name="connsiteX504" fmla="*/ 73541 w 364971"/>
                    <a:gd name="connsiteY504" fmla="*/ 294190 h 677337"/>
                    <a:gd name="connsiteX505" fmla="*/ 74771 w 364971"/>
                    <a:gd name="connsiteY505" fmla="*/ 284942 h 677337"/>
                    <a:gd name="connsiteX506" fmla="*/ 79693 w 364971"/>
                    <a:gd name="connsiteY506" fmla="*/ 267677 h 677337"/>
                    <a:gd name="connsiteX507" fmla="*/ 85844 w 364971"/>
                    <a:gd name="connsiteY507" fmla="*/ 251645 h 677337"/>
                    <a:gd name="connsiteX508" fmla="*/ 87642 w 364971"/>
                    <a:gd name="connsiteY508" fmla="*/ 247680 h 677337"/>
                    <a:gd name="connsiteX509" fmla="*/ 83687 w 364971"/>
                    <a:gd name="connsiteY509" fmla="*/ 243163 h 677337"/>
                    <a:gd name="connsiteX510" fmla="*/ 65891 w 364971"/>
                    <a:gd name="connsiteY510" fmla="*/ 226514 h 677337"/>
                    <a:gd name="connsiteX511" fmla="*/ 55229 w 364971"/>
                    <a:gd name="connsiteY511" fmla="*/ 209787 h 677337"/>
                    <a:gd name="connsiteX512" fmla="*/ 55229 w 364971"/>
                    <a:gd name="connsiteY512" fmla="*/ 198636 h 677337"/>
                    <a:gd name="connsiteX513" fmla="*/ 59619 w 364971"/>
                    <a:gd name="connsiteY513" fmla="*/ 186246 h 677337"/>
                    <a:gd name="connsiteX514" fmla="*/ 67773 w 364971"/>
                    <a:gd name="connsiteY514" fmla="*/ 169519 h 677337"/>
                    <a:gd name="connsiteX515" fmla="*/ 64010 w 364971"/>
                    <a:gd name="connsiteY515" fmla="*/ 149075 h 677337"/>
                    <a:gd name="connsiteX516" fmla="*/ 81570 w 364971"/>
                    <a:gd name="connsiteY516" fmla="*/ 154651 h 677337"/>
                    <a:gd name="connsiteX517" fmla="*/ 94740 w 364971"/>
                    <a:gd name="connsiteY517" fmla="*/ 165802 h 677337"/>
                    <a:gd name="connsiteX518" fmla="*/ 99758 w 364971"/>
                    <a:gd name="connsiteY518" fmla="*/ 175095 h 677337"/>
                    <a:gd name="connsiteX519" fmla="*/ 103521 w 364971"/>
                    <a:gd name="connsiteY519" fmla="*/ 186865 h 677337"/>
                    <a:gd name="connsiteX520" fmla="*/ 103521 w 364971"/>
                    <a:gd name="connsiteY520" fmla="*/ 202973 h 677337"/>
                    <a:gd name="connsiteX521" fmla="*/ 98503 w 364971"/>
                    <a:gd name="connsiteY521" fmla="*/ 216602 h 677337"/>
                    <a:gd name="connsiteX522" fmla="*/ 94113 w 364971"/>
                    <a:gd name="connsiteY522" fmla="*/ 230851 h 677337"/>
                    <a:gd name="connsiteX523" fmla="*/ 94255 w 364971"/>
                    <a:gd name="connsiteY523" fmla="*/ 233097 h 677337"/>
                    <a:gd name="connsiteX524" fmla="*/ 113526 w 364971"/>
                    <a:gd name="connsiteY524" fmla="*/ 190603 h 677337"/>
                    <a:gd name="connsiteX525" fmla="*/ 117217 w 364971"/>
                    <a:gd name="connsiteY525" fmla="*/ 183820 h 677337"/>
                    <a:gd name="connsiteX526" fmla="*/ 119908 w 364971"/>
                    <a:gd name="connsiteY526" fmla="*/ 178874 h 677337"/>
                    <a:gd name="connsiteX527" fmla="*/ 116452 w 364971"/>
                    <a:gd name="connsiteY527" fmla="*/ 172964 h 677337"/>
                    <a:gd name="connsiteX528" fmla="*/ 103125 w 364971"/>
                    <a:gd name="connsiteY528" fmla="*/ 155181 h 677337"/>
                    <a:gd name="connsiteX529" fmla="*/ 95250 w 364971"/>
                    <a:gd name="connsiteY529" fmla="*/ 138695 h 677337"/>
                    <a:gd name="connsiteX530" fmla="*/ 101913 w 364971"/>
                    <a:gd name="connsiteY530" fmla="*/ 117936 h 677337"/>
                    <a:gd name="connsiteX531" fmla="*/ 109183 w 364971"/>
                    <a:gd name="connsiteY531" fmla="*/ 85575 h 677337"/>
                    <a:gd name="connsiteX532" fmla="*/ 124327 w 364971"/>
                    <a:gd name="connsiteY532" fmla="*/ 92291 h 677337"/>
                    <a:gd name="connsiteX533" fmla="*/ 141288 w 364971"/>
                    <a:gd name="connsiteY533" fmla="*/ 123431 h 677337"/>
                    <a:gd name="connsiteX534" fmla="*/ 139471 w 364971"/>
                    <a:gd name="connsiteY534" fmla="*/ 138695 h 677337"/>
                    <a:gd name="connsiteX535" fmla="*/ 133413 w 364971"/>
                    <a:gd name="connsiteY535" fmla="*/ 150296 h 677337"/>
                    <a:gd name="connsiteX536" fmla="*/ 127355 w 364971"/>
                    <a:gd name="connsiteY536" fmla="*/ 163118 h 677337"/>
                    <a:gd name="connsiteX537" fmla="*/ 127193 w 364971"/>
                    <a:gd name="connsiteY537" fmla="*/ 165489 h 677337"/>
                    <a:gd name="connsiteX538" fmla="*/ 128290 w 364971"/>
                    <a:gd name="connsiteY538" fmla="*/ 163473 h 677337"/>
                    <a:gd name="connsiteX539" fmla="*/ 143669 w 364971"/>
                    <a:gd name="connsiteY539" fmla="*/ 139425 h 677337"/>
                    <a:gd name="connsiteX540" fmla="*/ 151051 w 364971"/>
                    <a:gd name="connsiteY540" fmla="*/ 128327 h 677337"/>
                    <a:gd name="connsiteX541" fmla="*/ 157791 w 364971"/>
                    <a:gd name="connsiteY541" fmla="*/ 119492 h 677337"/>
                    <a:gd name="connsiteX542" fmla="*/ 154962 w 364971"/>
                    <a:gd name="connsiteY542" fmla="*/ 113547 h 677337"/>
                    <a:gd name="connsiteX543" fmla="*/ 143597 w 364971"/>
                    <a:gd name="connsiteY543" fmla="*/ 95619 h 677337"/>
                    <a:gd name="connsiteX544" fmla="*/ 145453 w 364971"/>
                    <a:gd name="connsiteY544" fmla="*/ 61147 h 677337"/>
                    <a:gd name="connsiteX545" fmla="*/ 154112 w 364971"/>
                    <a:gd name="connsiteY545" fmla="*/ 31600 h 677337"/>
                    <a:gd name="connsiteX546" fmla="*/ 168337 w 364971"/>
                    <a:gd name="connsiteY546" fmla="*/ 38371 h 677337"/>
                    <a:gd name="connsiteX547" fmla="*/ 182563 w 364971"/>
                    <a:gd name="connsiteY547" fmla="*/ 69150 h 677337"/>
                    <a:gd name="connsiteX548" fmla="*/ 173285 w 364971"/>
                    <a:gd name="connsiteY548" fmla="*/ 94388 h 677337"/>
                    <a:gd name="connsiteX549" fmla="*/ 166482 w 364971"/>
                    <a:gd name="connsiteY549" fmla="*/ 105468 h 677337"/>
                    <a:gd name="connsiteX550" fmla="*/ 165877 w 364971"/>
                    <a:gd name="connsiteY550" fmla="*/ 108718 h 677337"/>
                    <a:gd name="connsiteX551" fmla="*/ 166430 w 364971"/>
                    <a:gd name="connsiteY551" fmla="*/ 107979 h 677337"/>
                    <a:gd name="connsiteX552" fmla="*/ 173196 w 364971"/>
                    <a:gd name="connsiteY552" fmla="*/ 98730 h 677337"/>
                    <a:gd name="connsiteX553" fmla="*/ 197187 w 364971"/>
                    <a:gd name="connsiteY553" fmla="*/ 68517 h 677337"/>
                    <a:gd name="connsiteX554" fmla="*/ 212566 w 364971"/>
                    <a:gd name="connsiteY554" fmla="*/ 48786 h 677337"/>
                    <a:gd name="connsiteX555" fmla="*/ 212957 w 364971"/>
                    <a:gd name="connsiteY555" fmla="*/ 48199 h 677337"/>
                    <a:gd name="connsiteX556" fmla="*/ 220779 w 364971"/>
                    <a:gd name="connsiteY556" fmla="*/ 27400 h 677337"/>
                    <a:gd name="connsiteX557" fmla="*/ 228213 w 364971"/>
                    <a:gd name="connsiteY557" fmla="*/ 8432 h 677337"/>
                    <a:gd name="connsiteX558" fmla="*/ 252142 w 364971"/>
                    <a:gd name="connsiteY558" fmla="*/ 402 h 677337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  <a:cxn ang="0">
                      <a:pos x="connsiteX62" y="connsiteY62"/>
                    </a:cxn>
                    <a:cxn ang="0">
                      <a:pos x="connsiteX63" y="connsiteY63"/>
                    </a:cxn>
                    <a:cxn ang="0">
                      <a:pos x="connsiteX64" y="connsiteY64"/>
                    </a:cxn>
                    <a:cxn ang="0">
                      <a:pos x="connsiteX65" y="connsiteY65"/>
                    </a:cxn>
                    <a:cxn ang="0">
                      <a:pos x="connsiteX66" y="connsiteY66"/>
                    </a:cxn>
                    <a:cxn ang="0">
                      <a:pos x="connsiteX67" y="connsiteY67"/>
                    </a:cxn>
                    <a:cxn ang="0">
                      <a:pos x="connsiteX68" y="connsiteY68"/>
                    </a:cxn>
                    <a:cxn ang="0">
                      <a:pos x="connsiteX69" y="connsiteY69"/>
                    </a:cxn>
                    <a:cxn ang="0">
                      <a:pos x="connsiteX70" y="connsiteY70"/>
                    </a:cxn>
                    <a:cxn ang="0">
                      <a:pos x="connsiteX71" y="connsiteY71"/>
                    </a:cxn>
                    <a:cxn ang="0">
                      <a:pos x="connsiteX72" y="connsiteY72"/>
                    </a:cxn>
                    <a:cxn ang="0">
                      <a:pos x="connsiteX73" y="connsiteY73"/>
                    </a:cxn>
                    <a:cxn ang="0">
                      <a:pos x="connsiteX74" y="connsiteY74"/>
                    </a:cxn>
                    <a:cxn ang="0">
                      <a:pos x="connsiteX75" y="connsiteY75"/>
                    </a:cxn>
                    <a:cxn ang="0">
                      <a:pos x="connsiteX76" y="connsiteY76"/>
                    </a:cxn>
                    <a:cxn ang="0">
                      <a:pos x="connsiteX77" y="connsiteY77"/>
                    </a:cxn>
                    <a:cxn ang="0">
                      <a:pos x="connsiteX78" y="connsiteY78"/>
                    </a:cxn>
                    <a:cxn ang="0">
                      <a:pos x="connsiteX79" y="connsiteY79"/>
                    </a:cxn>
                    <a:cxn ang="0">
                      <a:pos x="connsiteX80" y="connsiteY80"/>
                    </a:cxn>
                    <a:cxn ang="0">
                      <a:pos x="connsiteX81" y="connsiteY81"/>
                    </a:cxn>
                    <a:cxn ang="0">
                      <a:pos x="connsiteX82" y="connsiteY82"/>
                    </a:cxn>
                    <a:cxn ang="0">
                      <a:pos x="connsiteX83" y="connsiteY83"/>
                    </a:cxn>
                    <a:cxn ang="0">
                      <a:pos x="connsiteX84" y="connsiteY84"/>
                    </a:cxn>
                    <a:cxn ang="0">
                      <a:pos x="connsiteX85" y="connsiteY85"/>
                    </a:cxn>
                    <a:cxn ang="0">
                      <a:pos x="connsiteX86" y="connsiteY86"/>
                    </a:cxn>
                    <a:cxn ang="0">
                      <a:pos x="connsiteX87" y="connsiteY87"/>
                    </a:cxn>
                    <a:cxn ang="0">
                      <a:pos x="connsiteX88" y="connsiteY88"/>
                    </a:cxn>
                    <a:cxn ang="0">
                      <a:pos x="connsiteX89" y="connsiteY89"/>
                    </a:cxn>
                    <a:cxn ang="0">
                      <a:pos x="connsiteX90" y="connsiteY90"/>
                    </a:cxn>
                    <a:cxn ang="0">
                      <a:pos x="connsiteX91" y="connsiteY91"/>
                    </a:cxn>
                    <a:cxn ang="0">
                      <a:pos x="connsiteX92" y="connsiteY92"/>
                    </a:cxn>
                    <a:cxn ang="0">
                      <a:pos x="connsiteX93" y="connsiteY93"/>
                    </a:cxn>
                    <a:cxn ang="0">
                      <a:pos x="connsiteX94" y="connsiteY94"/>
                    </a:cxn>
                    <a:cxn ang="0">
                      <a:pos x="connsiteX95" y="connsiteY95"/>
                    </a:cxn>
                    <a:cxn ang="0">
                      <a:pos x="connsiteX96" y="connsiteY96"/>
                    </a:cxn>
                    <a:cxn ang="0">
                      <a:pos x="connsiteX97" y="connsiteY97"/>
                    </a:cxn>
                    <a:cxn ang="0">
                      <a:pos x="connsiteX98" y="connsiteY98"/>
                    </a:cxn>
                    <a:cxn ang="0">
                      <a:pos x="connsiteX99" y="connsiteY99"/>
                    </a:cxn>
                    <a:cxn ang="0">
                      <a:pos x="connsiteX100" y="connsiteY100"/>
                    </a:cxn>
                    <a:cxn ang="0">
                      <a:pos x="connsiteX101" y="connsiteY101"/>
                    </a:cxn>
                    <a:cxn ang="0">
                      <a:pos x="connsiteX102" y="connsiteY102"/>
                    </a:cxn>
                    <a:cxn ang="0">
                      <a:pos x="connsiteX103" y="connsiteY103"/>
                    </a:cxn>
                    <a:cxn ang="0">
                      <a:pos x="connsiteX104" y="connsiteY104"/>
                    </a:cxn>
                    <a:cxn ang="0">
                      <a:pos x="connsiteX105" y="connsiteY105"/>
                    </a:cxn>
                    <a:cxn ang="0">
                      <a:pos x="connsiteX106" y="connsiteY106"/>
                    </a:cxn>
                    <a:cxn ang="0">
                      <a:pos x="connsiteX107" y="connsiteY107"/>
                    </a:cxn>
                    <a:cxn ang="0">
                      <a:pos x="connsiteX108" y="connsiteY108"/>
                    </a:cxn>
                    <a:cxn ang="0">
                      <a:pos x="connsiteX109" y="connsiteY109"/>
                    </a:cxn>
                    <a:cxn ang="0">
                      <a:pos x="connsiteX110" y="connsiteY110"/>
                    </a:cxn>
                    <a:cxn ang="0">
                      <a:pos x="connsiteX111" y="connsiteY111"/>
                    </a:cxn>
                    <a:cxn ang="0">
                      <a:pos x="connsiteX112" y="connsiteY112"/>
                    </a:cxn>
                    <a:cxn ang="0">
                      <a:pos x="connsiteX113" y="connsiteY113"/>
                    </a:cxn>
                    <a:cxn ang="0">
                      <a:pos x="connsiteX114" y="connsiteY114"/>
                    </a:cxn>
                    <a:cxn ang="0">
                      <a:pos x="connsiteX115" y="connsiteY115"/>
                    </a:cxn>
                    <a:cxn ang="0">
                      <a:pos x="connsiteX116" y="connsiteY116"/>
                    </a:cxn>
                    <a:cxn ang="0">
                      <a:pos x="connsiteX117" y="connsiteY117"/>
                    </a:cxn>
                    <a:cxn ang="0">
                      <a:pos x="connsiteX118" y="connsiteY118"/>
                    </a:cxn>
                    <a:cxn ang="0">
                      <a:pos x="connsiteX119" y="connsiteY119"/>
                    </a:cxn>
                    <a:cxn ang="0">
                      <a:pos x="connsiteX120" y="connsiteY120"/>
                    </a:cxn>
                    <a:cxn ang="0">
                      <a:pos x="connsiteX121" y="connsiteY121"/>
                    </a:cxn>
                    <a:cxn ang="0">
                      <a:pos x="connsiteX122" y="connsiteY122"/>
                    </a:cxn>
                    <a:cxn ang="0">
                      <a:pos x="connsiteX123" y="connsiteY123"/>
                    </a:cxn>
                    <a:cxn ang="0">
                      <a:pos x="connsiteX124" y="connsiteY124"/>
                    </a:cxn>
                    <a:cxn ang="0">
                      <a:pos x="connsiteX125" y="connsiteY125"/>
                    </a:cxn>
                    <a:cxn ang="0">
                      <a:pos x="connsiteX126" y="connsiteY126"/>
                    </a:cxn>
                    <a:cxn ang="0">
                      <a:pos x="connsiteX127" y="connsiteY127"/>
                    </a:cxn>
                    <a:cxn ang="0">
                      <a:pos x="connsiteX128" y="connsiteY128"/>
                    </a:cxn>
                    <a:cxn ang="0">
                      <a:pos x="connsiteX129" y="connsiteY129"/>
                    </a:cxn>
                    <a:cxn ang="0">
                      <a:pos x="connsiteX130" y="connsiteY130"/>
                    </a:cxn>
                    <a:cxn ang="0">
                      <a:pos x="connsiteX131" y="connsiteY131"/>
                    </a:cxn>
                    <a:cxn ang="0">
                      <a:pos x="connsiteX132" y="connsiteY132"/>
                    </a:cxn>
                    <a:cxn ang="0">
                      <a:pos x="connsiteX133" y="connsiteY133"/>
                    </a:cxn>
                    <a:cxn ang="0">
                      <a:pos x="connsiteX134" y="connsiteY134"/>
                    </a:cxn>
                    <a:cxn ang="0">
                      <a:pos x="connsiteX135" y="connsiteY135"/>
                    </a:cxn>
                    <a:cxn ang="0">
                      <a:pos x="connsiteX136" y="connsiteY136"/>
                    </a:cxn>
                    <a:cxn ang="0">
                      <a:pos x="connsiteX137" y="connsiteY137"/>
                    </a:cxn>
                    <a:cxn ang="0">
                      <a:pos x="connsiteX138" y="connsiteY138"/>
                    </a:cxn>
                    <a:cxn ang="0">
                      <a:pos x="connsiteX139" y="connsiteY139"/>
                    </a:cxn>
                    <a:cxn ang="0">
                      <a:pos x="connsiteX140" y="connsiteY140"/>
                    </a:cxn>
                    <a:cxn ang="0">
                      <a:pos x="connsiteX141" y="connsiteY141"/>
                    </a:cxn>
                    <a:cxn ang="0">
                      <a:pos x="connsiteX142" y="connsiteY142"/>
                    </a:cxn>
                    <a:cxn ang="0">
                      <a:pos x="connsiteX143" y="connsiteY143"/>
                    </a:cxn>
                    <a:cxn ang="0">
                      <a:pos x="connsiteX144" y="connsiteY144"/>
                    </a:cxn>
                    <a:cxn ang="0">
                      <a:pos x="connsiteX145" y="connsiteY145"/>
                    </a:cxn>
                    <a:cxn ang="0">
                      <a:pos x="connsiteX146" y="connsiteY146"/>
                    </a:cxn>
                    <a:cxn ang="0">
                      <a:pos x="connsiteX147" y="connsiteY147"/>
                    </a:cxn>
                    <a:cxn ang="0">
                      <a:pos x="connsiteX148" y="connsiteY148"/>
                    </a:cxn>
                    <a:cxn ang="0">
                      <a:pos x="connsiteX149" y="connsiteY149"/>
                    </a:cxn>
                    <a:cxn ang="0">
                      <a:pos x="connsiteX150" y="connsiteY150"/>
                    </a:cxn>
                    <a:cxn ang="0">
                      <a:pos x="connsiteX151" y="connsiteY151"/>
                    </a:cxn>
                    <a:cxn ang="0">
                      <a:pos x="connsiteX152" y="connsiteY152"/>
                    </a:cxn>
                    <a:cxn ang="0">
                      <a:pos x="connsiteX153" y="connsiteY153"/>
                    </a:cxn>
                    <a:cxn ang="0">
                      <a:pos x="connsiteX154" y="connsiteY154"/>
                    </a:cxn>
                    <a:cxn ang="0">
                      <a:pos x="connsiteX155" y="connsiteY155"/>
                    </a:cxn>
                    <a:cxn ang="0">
                      <a:pos x="connsiteX156" y="connsiteY156"/>
                    </a:cxn>
                    <a:cxn ang="0">
                      <a:pos x="connsiteX157" y="connsiteY157"/>
                    </a:cxn>
                    <a:cxn ang="0">
                      <a:pos x="connsiteX158" y="connsiteY158"/>
                    </a:cxn>
                    <a:cxn ang="0">
                      <a:pos x="connsiteX159" y="connsiteY159"/>
                    </a:cxn>
                    <a:cxn ang="0">
                      <a:pos x="connsiteX160" y="connsiteY160"/>
                    </a:cxn>
                    <a:cxn ang="0">
                      <a:pos x="connsiteX161" y="connsiteY161"/>
                    </a:cxn>
                    <a:cxn ang="0">
                      <a:pos x="connsiteX162" y="connsiteY162"/>
                    </a:cxn>
                    <a:cxn ang="0">
                      <a:pos x="connsiteX163" y="connsiteY163"/>
                    </a:cxn>
                    <a:cxn ang="0">
                      <a:pos x="connsiteX164" y="connsiteY164"/>
                    </a:cxn>
                    <a:cxn ang="0">
                      <a:pos x="connsiteX165" y="connsiteY165"/>
                    </a:cxn>
                    <a:cxn ang="0">
                      <a:pos x="connsiteX166" y="connsiteY166"/>
                    </a:cxn>
                    <a:cxn ang="0">
                      <a:pos x="connsiteX167" y="connsiteY167"/>
                    </a:cxn>
                    <a:cxn ang="0">
                      <a:pos x="connsiteX168" y="connsiteY168"/>
                    </a:cxn>
                    <a:cxn ang="0">
                      <a:pos x="connsiteX169" y="connsiteY169"/>
                    </a:cxn>
                    <a:cxn ang="0">
                      <a:pos x="connsiteX170" y="connsiteY170"/>
                    </a:cxn>
                    <a:cxn ang="0">
                      <a:pos x="connsiteX171" y="connsiteY171"/>
                    </a:cxn>
                    <a:cxn ang="0">
                      <a:pos x="connsiteX172" y="connsiteY172"/>
                    </a:cxn>
                    <a:cxn ang="0">
                      <a:pos x="connsiteX173" y="connsiteY173"/>
                    </a:cxn>
                    <a:cxn ang="0">
                      <a:pos x="connsiteX174" y="connsiteY174"/>
                    </a:cxn>
                    <a:cxn ang="0">
                      <a:pos x="connsiteX175" y="connsiteY175"/>
                    </a:cxn>
                    <a:cxn ang="0">
                      <a:pos x="connsiteX176" y="connsiteY176"/>
                    </a:cxn>
                    <a:cxn ang="0">
                      <a:pos x="connsiteX177" y="connsiteY177"/>
                    </a:cxn>
                    <a:cxn ang="0">
                      <a:pos x="connsiteX178" y="connsiteY178"/>
                    </a:cxn>
                    <a:cxn ang="0">
                      <a:pos x="connsiteX179" y="connsiteY179"/>
                    </a:cxn>
                    <a:cxn ang="0">
                      <a:pos x="connsiteX180" y="connsiteY180"/>
                    </a:cxn>
                    <a:cxn ang="0">
                      <a:pos x="connsiteX181" y="connsiteY181"/>
                    </a:cxn>
                    <a:cxn ang="0">
                      <a:pos x="connsiteX182" y="connsiteY182"/>
                    </a:cxn>
                    <a:cxn ang="0">
                      <a:pos x="connsiteX183" y="connsiteY183"/>
                    </a:cxn>
                    <a:cxn ang="0">
                      <a:pos x="connsiteX184" y="connsiteY184"/>
                    </a:cxn>
                    <a:cxn ang="0">
                      <a:pos x="connsiteX185" y="connsiteY185"/>
                    </a:cxn>
                    <a:cxn ang="0">
                      <a:pos x="connsiteX186" y="connsiteY186"/>
                    </a:cxn>
                    <a:cxn ang="0">
                      <a:pos x="connsiteX187" y="connsiteY187"/>
                    </a:cxn>
                    <a:cxn ang="0">
                      <a:pos x="connsiteX188" y="connsiteY188"/>
                    </a:cxn>
                    <a:cxn ang="0">
                      <a:pos x="connsiteX189" y="connsiteY189"/>
                    </a:cxn>
                    <a:cxn ang="0">
                      <a:pos x="connsiteX190" y="connsiteY190"/>
                    </a:cxn>
                    <a:cxn ang="0">
                      <a:pos x="connsiteX191" y="connsiteY191"/>
                    </a:cxn>
                    <a:cxn ang="0">
                      <a:pos x="connsiteX192" y="connsiteY192"/>
                    </a:cxn>
                    <a:cxn ang="0">
                      <a:pos x="connsiteX193" y="connsiteY193"/>
                    </a:cxn>
                    <a:cxn ang="0">
                      <a:pos x="connsiteX194" y="connsiteY194"/>
                    </a:cxn>
                    <a:cxn ang="0">
                      <a:pos x="connsiteX195" y="connsiteY195"/>
                    </a:cxn>
                    <a:cxn ang="0">
                      <a:pos x="connsiteX196" y="connsiteY196"/>
                    </a:cxn>
                    <a:cxn ang="0">
                      <a:pos x="connsiteX197" y="connsiteY197"/>
                    </a:cxn>
                    <a:cxn ang="0">
                      <a:pos x="connsiteX198" y="connsiteY198"/>
                    </a:cxn>
                    <a:cxn ang="0">
                      <a:pos x="connsiteX199" y="connsiteY199"/>
                    </a:cxn>
                    <a:cxn ang="0">
                      <a:pos x="connsiteX200" y="connsiteY200"/>
                    </a:cxn>
                    <a:cxn ang="0">
                      <a:pos x="connsiteX201" y="connsiteY201"/>
                    </a:cxn>
                    <a:cxn ang="0">
                      <a:pos x="connsiteX202" y="connsiteY202"/>
                    </a:cxn>
                    <a:cxn ang="0">
                      <a:pos x="connsiteX203" y="connsiteY203"/>
                    </a:cxn>
                    <a:cxn ang="0">
                      <a:pos x="connsiteX204" y="connsiteY204"/>
                    </a:cxn>
                    <a:cxn ang="0">
                      <a:pos x="connsiteX205" y="connsiteY205"/>
                    </a:cxn>
                    <a:cxn ang="0">
                      <a:pos x="connsiteX206" y="connsiteY206"/>
                    </a:cxn>
                    <a:cxn ang="0">
                      <a:pos x="connsiteX207" y="connsiteY207"/>
                    </a:cxn>
                    <a:cxn ang="0">
                      <a:pos x="connsiteX208" y="connsiteY208"/>
                    </a:cxn>
                    <a:cxn ang="0">
                      <a:pos x="connsiteX209" y="connsiteY209"/>
                    </a:cxn>
                    <a:cxn ang="0">
                      <a:pos x="connsiteX210" y="connsiteY210"/>
                    </a:cxn>
                    <a:cxn ang="0">
                      <a:pos x="connsiteX211" y="connsiteY211"/>
                    </a:cxn>
                    <a:cxn ang="0">
                      <a:pos x="connsiteX212" y="connsiteY212"/>
                    </a:cxn>
                    <a:cxn ang="0">
                      <a:pos x="connsiteX213" y="connsiteY213"/>
                    </a:cxn>
                    <a:cxn ang="0">
                      <a:pos x="connsiteX214" y="connsiteY214"/>
                    </a:cxn>
                    <a:cxn ang="0">
                      <a:pos x="connsiteX215" y="connsiteY215"/>
                    </a:cxn>
                    <a:cxn ang="0">
                      <a:pos x="connsiteX216" y="connsiteY216"/>
                    </a:cxn>
                    <a:cxn ang="0">
                      <a:pos x="connsiteX217" y="connsiteY217"/>
                    </a:cxn>
                    <a:cxn ang="0">
                      <a:pos x="connsiteX218" y="connsiteY218"/>
                    </a:cxn>
                    <a:cxn ang="0">
                      <a:pos x="connsiteX219" y="connsiteY219"/>
                    </a:cxn>
                    <a:cxn ang="0">
                      <a:pos x="connsiteX220" y="connsiteY220"/>
                    </a:cxn>
                    <a:cxn ang="0">
                      <a:pos x="connsiteX221" y="connsiteY221"/>
                    </a:cxn>
                    <a:cxn ang="0">
                      <a:pos x="connsiteX222" y="connsiteY222"/>
                    </a:cxn>
                    <a:cxn ang="0">
                      <a:pos x="connsiteX223" y="connsiteY223"/>
                    </a:cxn>
                    <a:cxn ang="0">
                      <a:pos x="connsiteX224" y="connsiteY224"/>
                    </a:cxn>
                    <a:cxn ang="0">
                      <a:pos x="connsiteX225" y="connsiteY225"/>
                    </a:cxn>
                    <a:cxn ang="0">
                      <a:pos x="connsiteX226" y="connsiteY226"/>
                    </a:cxn>
                    <a:cxn ang="0">
                      <a:pos x="connsiteX227" y="connsiteY227"/>
                    </a:cxn>
                    <a:cxn ang="0">
                      <a:pos x="connsiteX228" y="connsiteY228"/>
                    </a:cxn>
                    <a:cxn ang="0">
                      <a:pos x="connsiteX229" y="connsiteY229"/>
                    </a:cxn>
                    <a:cxn ang="0">
                      <a:pos x="connsiteX230" y="connsiteY230"/>
                    </a:cxn>
                    <a:cxn ang="0">
                      <a:pos x="connsiteX231" y="connsiteY231"/>
                    </a:cxn>
                    <a:cxn ang="0">
                      <a:pos x="connsiteX232" y="connsiteY232"/>
                    </a:cxn>
                    <a:cxn ang="0">
                      <a:pos x="connsiteX233" y="connsiteY233"/>
                    </a:cxn>
                    <a:cxn ang="0">
                      <a:pos x="connsiteX234" y="connsiteY234"/>
                    </a:cxn>
                    <a:cxn ang="0">
                      <a:pos x="connsiteX235" y="connsiteY235"/>
                    </a:cxn>
                    <a:cxn ang="0">
                      <a:pos x="connsiteX236" y="connsiteY236"/>
                    </a:cxn>
                    <a:cxn ang="0">
                      <a:pos x="connsiteX237" y="connsiteY237"/>
                    </a:cxn>
                    <a:cxn ang="0">
                      <a:pos x="connsiteX238" y="connsiteY238"/>
                    </a:cxn>
                    <a:cxn ang="0">
                      <a:pos x="connsiteX239" y="connsiteY239"/>
                    </a:cxn>
                    <a:cxn ang="0">
                      <a:pos x="connsiteX240" y="connsiteY240"/>
                    </a:cxn>
                    <a:cxn ang="0">
                      <a:pos x="connsiteX241" y="connsiteY241"/>
                    </a:cxn>
                    <a:cxn ang="0">
                      <a:pos x="connsiteX242" y="connsiteY242"/>
                    </a:cxn>
                    <a:cxn ang="0">
                      <a:pos x="connsiteX243" y="connsiteY243"/>
                    </a:cxn>
                    <a:cxn ang="0">
                      <a:pos x="connsiteX244" y="connsiteY244"/>
                    </a:cxn>
                    <a:cxn ang="0">
                      <a:pos x="connsiteX245" y="connsiteY245"/>
                    </a:cxn>
                    <a:cxn ang="0">
                      <a:pos x="connsiteX246" y="connsiteY246"/>
                    </a:cxn>
                    <a:cxn ang="0">
                      <a:pos x="connsiteX247" y="connsiteY247"/>
                    </a:cxn>
                    <a:cxn ang="0">
                      <a:pos x="connsiteX248" y="connsiteY248"/>
                    </a:cxn>
                    <a:cxn ang="0">
                      <a:pos x="connsiteX249" y="connsiteY249"/>
                    </a:cxn>
                    <a:cxn ang="0">
                      <a:pos x="connsiteX250" y="connsiteY250"/>
                    </a:cxn>
                    <a:cxn ang="0">
                      <a:pos x="connsiteX251" y="connsiteY251"/>
                    </a:cxn>
                    <a:cxn ang="0">
                      <a:pos x="connsiteX252" y="connsiteY252"/>
                    </a:cxn>
                    <a:cxn ang="0">
                      <a:pos x="connsiteX253" y="connsiteY253"/>
                    </a:cxn>
                    <a:cxn ang="0">
                      <a:pos x="connsiteX254" y="connsiteY254"/>
                    </a:cxn>
                    <a:cxn ang="0">
                      <a:pos x="connsiteX255" y="connsiteY255"/>
                    </a:cxn>
                    <a:cxn ang="0">
                      <a:pos x="connsiteX256" y="connsiteY256"/>
                    </a:cxn>
                    <a:cxn ang="0">
                      <a:pos x="connsiteX257" y="connsiteY257"/>
                    </a:cxn>
                    <a:cxn ang="0">
                      <a:pos x="connsiteX258" y="connsiteY258"/>
                    </a:cxn>
                    <a:cxn ang="0">
                      <a:pos x="connsiteX259" y="connsiteY259"/>
                    </a:cxn>
                    <a:cxn ang="0">
                      <a:pos x="connsiteX260" y="connsiteY260"/>
                    </a:cxn>
                    <a:cxn ang="0">
                      <a:pos x="connsiteX261" y="connsiteY261"/>
                    </a:cxn>
                    <a:cxn ang="0">
                      <a:pos x="connsiteX262" y="connsiteY262"/>
                    </a:cxn>
                    <a:cxn ang="0">
                      <a:pos x="connsiteX263" y="connsiteY263"/>
                    </a:cxn>
                    <a:cxn ang="0">
                      <a:pos x="connsiteX264" y="connsiteY264"/>
                    </a:cxn>
                    <a:cxn ang="0">
                      <a:pos x="connsiteX265" y="connsiteY265"/>
                    </a:cxn>
                    <a:cxn ang="0">
                      <a:pos x="connsiteX266" y="connsiteY266"/>
                    </a:cxn>
                    <a:cxn ang="0">
                      <a:pos x="connsiteX267" y="connsiteY267"/>
                    </a:cxn>
                    <a:cxn ang="0">
                      <a:pos x="connsiteX268" y="connsiteY268"/>
                    </a:cxn>
                    <a:cxn ang="0">
                      <a:pos x="connsiteX269" y="connsiteY269"/>
                    </a:cxn>
                    <a:cxn ang="0">
                      <a:pos x="connsiteX270" y="connsiteY270"/>
                    </a:cxn>
                    <a:cxn ang="0">
                      <a:pos x="connsiteX271" y="connsiteY271"/>
                    </a:cxn>
                    <a:cxn ang="0">
                      <a:pos x="connsiteX272" y="connsiteY272"/>
                    </a:cxn>
                    <a:cxn ang="0">
                      <a:pos x="connsiteX273" y="connsiteY273"/>
                    </a:cxn>
                    <a:cxn ang="0">
                      <a:pos x="connsiteX274" y="connsiteY274"/>
                    </a:cxn>
                    <a:cxn ang="0">
                      <a:pos x="connsiteX275" y="connsiteY275"/>
                    </a:cxn>
                    <a:cxn ang="0">
                      <a:pos x="connsiteX276" y="connsiteY276"/>
                    </a:cxn>
                    <a:cxn ang="0">
                      <a:pos x="connsiteX277" y="connsiteY277"/>
                    </a:cxn>
                    <a:cxn ang="0">
                      <a:pos x="connsiteX278" y="connsiteY278"/>
                    </a:cxn>
                    <a:cxn ang="0">
                      <a:pos x="connsiteX279" y="connsiteY279"/>
                    </a:cxn>
                    <a:cxn ang="0">
                      <a:pos x="connsiteX280" y="connsiteY280"/>
                    </a:cxn>
                    <a:cxn ang="0">
                      <a:pos x="connsiteX281" y="connsiteY281"/>
                    </a:cxn>
                    <a:cxn ang="0">
                      <a:pos x="connsiteX282" y="connsiteY282"/>
                    </a:cxn>
                    <a:cxn ang="0">
                      <a:pos x="connsiteX283" y="connsiteY283"/>
                    </a:cxn>
                    <a:cxn ang="0">
                      <a:pos x="connsiteX284" y="connsiteY284"/>
                    </a:cxn>
                    <a:cxn ang="0">
                      <a:pos x="connsiteX285" y="connsiteY285"/>
                    </a:cxn>
                    <a:cxn ang="0">
                      <a:pos x="connsiteX286" y="connsiteY286"/>
                    </a:cxn>
                    <a:cxn ang="0">
                      <a:pos x="connsiteX287" y="connsiteY287"/>
                    </a:cxn>
                    <a:cxn ang="0">
                      <a:pos x="connsiteX288" y="connsiteY288"/>
                    </a:cxn>
                    <a:cxn ang="0">
                      <a:pos x="connsiteX289" y="connsiteY289"/>
                    </a:cxn>
                    <a:cxn ang="0">
                      <a:pos x="connsiteX290" y="connsiteY290"/>
                    </a:cxn>
                    <a:cxn ang="0">
                      <a:pos x="connsiteX291" y="connsiteY291"/>
                    </a:cxn>
                    <a:cxn ang="0">
                      <a:pos x="connsiteX292" y="connsiteY292"/>
                    </a:cxn>
                    <a:cxn ang="0">
                      <a:pos x="connsiteX293" y="connsiteY293"/>
                    </a:cxn>
                    <a:cxn ang="0">
                      <a:pos x="connsiteX294" y="connsiteY294"/>
                    </a:cxn>
                    <a:cxn ang="0">
                      <a:pos x="connsiteX295" y="connsiteY295"/>
                    </a:cxn>
                    <a:cxn ang="0">
                      <a:pos x="connsiteX296" y="connsiteY296"/>
                    </a:cxn>
                    <a:cxn ang="0">
                      <a:pos x="connsiteX297" y="connsiteY297"/>
                    </a:cxn>
                    <a:cxn ang="0">
                      <a:pos x="connsiteX298" y="connsiteY298"/>
                    </a:cxn>
                    <a:cxn ang="0">
                      <a:pos x="connsiteX299" y="connsiteY299"/>
                    </a:cxn>
                    <a:cxn ang="0">
                      <a:pos x="connsiteX300" y="connsiteY300"/>
                    </a:cxn>
                    <a:cxn ang="0">
                      <a:pos x="connsiteX301" y="connsiteY301"/>
                    </a:cxn>
                    <a:cxn ang="0">
                      <a:pos x="connsiteX302" y="connsiteY302"/>
                    </a:cxn>
                    <a:cxn ang="0">
                      <a:pos x="connsiteX303" y="connsiteY303"/>
                    </a:cxn>
                    <a:cxn ang="0">
                      <a:pos x="connsiteX304" y="connsiteY304"/>
                    </a:cxn>
                    <a:cxn ang="0">
                      <a:pos x="connsiteX305" y="connsiteY305"/>
                    </a:cxn>
                    <a:cxn ang="0">
                      <a:pos x="connsiteX306" y="connsiteY306"/>
                    </a:cxn>
                    <a:cxn ang="0">
                      <a:pos x="connsiteX307" y="connsiteY307"/>
                    </a:cxn>
                    <a:cxn ang="0">
                      <a:pos x="connsiteX308" y="connsiteY308"/>
                    </a:cxn>
                    <a:cxn ang="0">
                      <a:pos x="connsiteX309" y="connsiteY309"/>
                    </a:cxn>
                    <a:cxn ang="0">
                      <a:pos x="connsiteX310" y="connsiteY310"/>
                    </a:cxn>
                    <a:cxn ang="0">
                      <a:pos x="connsiteX311" y="connsiteY311"/>
                    </a:cxn>
                    <a:cxn ang="0">
                      <a:pos x="connsiteX312" y="connsiteY312"/>
                    </a:cxn>
                    <a:cxn ang="0">
                      <a:pos x="connsiteX313" y="connsiteY313"/>
                    </a:cxn>
                    <a:cxn ang="0">
                      <a:pos x="connsiteX314" y="connsiteY314"/>
                    </a:cxn>
                    <a:cxn ang="0">
                      <a:pos x="connsiteX315" y="connsiteY315"/>
                    </a:cxn>
                    <a:cxn ang="0">
                      <a:pos x="connsiteX316" y="connsiteY316"/>
                    </a:cxn>
                    <a:cxn ang="0">
                      <a:pos x="connsiteX317" y="connsiteY317"/>
                    </a:cxn>
                    <a:cxn ang="0">
                      <a:pos x="connsiteX318" y="connsiteY318"/>
                    </a:cxn>
                    <a:cxn ang="0">
                      <a:pos x="connsiteX319" y="connsiteY319"/>
                    </a:cxn>
                    <a:cxn ang="0">
                      <a:pos x="connsiteX320" y="connsiteY320"/>
                    </a:cxn>
                    <a:cxn ang="0">
                      <a:pos x="connsiteX321" y="connsiteY321"/>
                    </a:cxn>
                    <a:cxn ang="0">
                      <a:pos x="connsiteX322" y="connsiteY322"/>
                    </a:cxn>
                    <a:cxn ang="0">
                      <a:pos x="connsiteX323" y="connsiteY323"/>
                    </a:cxn>
                    <a:cxn ang="0">
                      <a:pos x="connsiteX324" y="connsiteY324"/>
                    </a:cxn>
                    <a:cxn ang="0">
                      <a:pos x="connsiteX325" y="connsiteY325"/>
                    </a:cxn>
                    <a:cxn ang="0">
                      <a:pos x="connsiteX326" y="connsiteY326"/>
                    </a:cxn>
                    <a:cxn ang="0">
                      <a:pos x="connsiteX327" y="connsiteY327"/>
                    </a:cxn>
                    <a:cxn ang="0">
                      <a:pos x="connsiteX328" y="connsiteY328"/>
                    </a:cxn>
                    <a:cxn ang="0">
                      <a:pos x="connsiteX329" y="connsiteY329"/>
                    </a:cxn>
                    <a:cxn ang="0">
                      <a:pos x="connsiteX330" y="connsiteY330"/>
                    </a:cxn>
                    <a:cxn ang="0">
                      <a:pos x="connsiteX331" y="connsiteY331"/>
                    </a:cxn>
                    <a:cxn ang="0">
                      <a:pos x="connsiteX332" y="connsiteY332"/>
                    </a:cxn>
                    <a:cxn ang="0">
                      <a:pos x="connsiteX333" y="connsiteY333"/>
                    </a:cxn>
                    <a:cxn ang="0">
                      <a:pos x="connsiteX334" y="connsiteY334"/>
                    </a:cxn>
                    <a:cxn ang="0">
                      <a:pos x="connsiteX335" y="connsiteY335"/>
                    </a:cxn>
                    <a:cxn ang="0">
                      <a:pos x="connsiteX336" y="connsiteY336"/>
                    </a:cxn>
                    <a:cxn ang="0">
                      <a:pos x="connsiteX337" y="connsiteY337"/>
                    </a:cxn>
                    <a:cxn ang="0">
                      <a:pos x="connsiteX338" y="connsiteY338"/>
                    </a:cxn>
                    <a:cxn ang="0">
                      <a:pos x="connsiteX339" y="connsiteY339"/>
                    </a:cxn>
                    <a:cxn ang="0">
                      <a:pos x="connsiteX340" y="connsiteY340"/>
                    </a:cxn>
                    <a:cxn ang="0">
                      <a:pos x="connsiteX341" y="connsiteY341"/>
                    </a:cxn>
                    <a:cxn ang="0">
                      <a:pos x="connsiteX342" y="connsiteY342"/>
                    </a:cxn>
                    <a:cxn ang="0">
                      <a:pos x="connsiteX343" y="connsiteY343"/>
                    </a:cxn>
                    <a:cxn ang="0">
                      <a:pos x="connsiteX344" y="connsiteY344"/>
                    </a:cxn>
                    <a:cxn ang="0">
                      <a:pos x="connsiteX345" y="connsiteY345"/>
                    </a:cxn>
                    <a:cxn ang="0">
                      <a:pos x="connsiteX346" y="connsiteY346"/>
                    </a:cxn>
                    <a:cxn ang="0">
                      <a:pos x="connsiteX347" y="connsiteY347"/>
                    </a:cxn>
                    <a:cxn ang="0">
                      <a:pos x="connsiteX348" y="connsiteY348"/>
                    </a:cxn>
                    <a:cxn ang="0">
                      <a:pos x="connsiteX349" y="connsiteY349"/>
                    </a:cxn>
                    <a:cxn ang="0">
                      <a:pos x="connsiteX350" y="connsiteY350"/>
                    </a:cxn>
                    <a:cxn ang="0">
                      <a:pos x="connsiteX351" y="connsiteY351"/>
                    </a:cxn>
                    <a:cxn ang="0">
                      <a:pos x="connsiteX352" y="connsiteY352"/>
                    </a:cxn>
                    <a:cxn ang="0">
                      <a:pos x="connsiteX353" y="connsiteY353"/>
                    </a:cxn>
                    <a:cxn ang="0">
                      <a:pos x="connsiteX354" y="connsiteY354"/>
                    </a:cxn>
                    <a:cxn ang="0">
                      <a:pos x="connsiteX355" y="connsiteY355"/>
                    </a:cxn>
                    <a:cxn ang="0">
                      <a:pos x="connsiteX356" y="connsiteY356"/>
                    </a:cxn>
                    <a:cxn ang="0">
                      <a:pos x="connsiteX357" y="connsiteY357"/>
                    </a:cxn>
                    <a:cxn ang="0">
                      <a:pos x="connsiteX358" y="connsiteY358"/>
                    </a:cxn>
                    <a:cxn ang="0">
                      <a:pos x="connsiteX359" y="connsiteY359"/>
                    </a:cxn>
                    <a:cxn ang="0">
                      <a:pos x="connsiteX360" y="connsiteY360"/>
                    </a:cxn>
                    <a:cxn ang="0">
                      <a:pos x="connsiteX361" y="connsiteY361"/>
                    </a:cxn>
                    <a:cxn ang="0">
                      <a:pos x="connsiteX362" y="connsiteY362"/>
                    </a:cxn>
                    <a:cxn ang="0">
                      <a:pos x="connsiteX363" y="connsiteY363"/>
                    </a:cxn>
                    <a:cxn ang="0">
                      <a:pos x="connsiteX364" y="connsiteY364"/>
                    </a:cxn>
                    <a:cxn ang="0">
                      <a:pos x="connsiteX365" y="connsiteY365"/>
                    </a:cxn>
                    <a:cxn ang="0">
                      <a:pos x="connsiteX366" y="connsiteY366"/>
                    </a:cxn>
                    <a:cxn ang="0">
                      <a:pos x="connsiteX367" y="connsiteY367"/>
                    </a:cxn>
                    <a:cxn ang="0">
                      <a:pos x="connsiteX368" y="connsiteY368"/>
                    </a:cxn>
                    <a:cxn ang="0">
                      <a:pos x="connsiteX369" y="connsiteY369"/>
                    </a:cxn>
                    <a:cxn ang="0">
                      <a:pos x="connsiteX370" y="connsiteY370"/>
                    </a:cxn>
                    <a:cxn ang="0">
                      <a:pos x="connsiteX371" y="connsiteY371"/>
                    </a:cxn>
                    <a:cxn ang="0">
                      <a:pos x="connsiteX372" y="connsiteY372"/>
                    </a:cxn>
                    <a:cxn ang="0">
                      <a:pos x="connsiteX373" y="connsiteY373"/>
                    </a:cxn>
                    <a:cxn ang="0">
                      <a:pos x="connsiteX374" y="connsiteY374"/>
                    </a:cxn>
                    <a:cxn ang="0">
                      <a:pos x="connsiteX375" y="connsiteY375"/>
                    </a:cxn>
                    <a:cxn ang="0">
                      <a:pos x="connsiteX376" y="connsiteY376"/>
                    </a:cxn>
                    <a:cxn ang="0">
                      <a:pos x="connsiteX377" y="connsiteY377"/>
                    </a:cxn>
                    <a:cxn ang="0">
                      <a:pos x="connsiteX378" y="connsiteY378"/>
                    </a:cxn>
                    <a:cxn ang="0">
                      <a:pos x="connsiteX379" y="connsiteY379"/>
                    </a:cxn>
                    <a:cxn ang="0">
                      <a:pos x="connsiteX380" y="connsiteY380"/>
                    </a:cxn>
                    <a:cxn ang="0">
                      <a:pos x="connsiteX381" y="connsiteY381"/>
                    </a:cxn>
                    <a:cxn ang="0">
                      <a:pos x="connsiteX382" y="connsiteY382"/>
                    </a:cxn>
                    <a:cxn ang="0">
                      <a:pos x="connsiteX383" y="connsiteY383"/>
                    </a:cxn>
                    <a:cxn ang="0">
                      <a:pos x="connsiteX384" y="connsiteY384"/>
                    </a:cxn>
                    <a:cxn ang="0">
                      <a:pos x="connsiteX385" y="connsiteY385"/>
                    </a:cxn>
                    <a:cxn ang="0">
                      <a:pos x="connsiteX386" y="connsiteY386"/>
                    </a:cxn>
                    <a:cxn ang="0">
                      <a:pos x="connsiteX387" y="connsiteY387"/>
                    </a:cxn>
                    <a:cxn ang="0">
                      <a:pos x="connsiteX388" y="connsiteY388"/>
                    </a:cxn>
                    <a:cxn ang="0">
                      <a:pos x="connsiteX389" y="connsiteY389"/>
                    </a:cxn>
                    <a:cxn ang="0">
                      <a:pos x="connsiteX390" y="connsiteY390"/>
                    </a:cxn>
                    <a:cxn ang="0">
                      <a:pos x="connsiteX391" y="connsiteY391"/>
                    </a:cxn>
                    <a:cxn ang="0">
                      <a:pos x="connsiteX392" y="connsiteY392"/>
                    </a:cxn>
                    <a:cxn ang="0">
                      <a:pos x="connsiteX393" y="connsiteY393"/>
                    </a:cxn>
                    <a:cxn ang="0">
                      <a:pos x="connsiteX394" y="connsiteY394"/>
                    </a:cxn>
                    <a:cxn ang="0">
                      <a:pos x="connsiteX395" y="connsiteY395"/>
                    </a:cxn>
                    <a:cxn ang="0">
                      <a:pos x="connsiteX396" y="connsiteY396"/>
                    </a:cxn>
                    <a:cxn ang="0">
                      <a:pos x="connsiteX397" y="connsiteY397"/>
                    </a:cxn>
                    <a:cxn ang="0">
                      <a:pos x="connsiteX398" y="connsiteY398"/>
                    </a:cxn>
                    <a:cxn ang="0">
                      <a:pos x="connsiteX399" y="connsiteY399"/>
                    </a:cxn>
                    <a:cxn ang="0">
                      <a:pos x="connsiteX400" y="connsiteY400"/>
                    </a:cxn>
                    <a:cxn ang="0">
                      <a:pos x="connsiteX401" y="connsiteY401"/>
                    </a:cxn>
                    <a:cxn ang="0">
                      <a:pos x="connsiteX402" y="connsiteY402"/>
                    </a:cxn>
                    <a:cxn ang="0">
                      <a:pos x="connsiteX403" y="connsiteY403"/>
                    </a:cxn>
                    <a:cxn ang="0">
                      <a:pos x="connsiteX404" y="connsiteY404"/>
                    </a:cxn>
                    <a:cxn ang="0">
                      <a:pos x="connsiteX405" y="connsiteY405"/>
                    </a:cxn>
                    <a:cxn ang="0">
                      <a:pos x="connsiteX406" y="connsiteY406"/>
                    </a:cxn>
                    <a:cxn ang="0">
                      <a:pos x="connsiteX407" y="connsiteY407"/>
                    </a:cxn>
                    <a:cxn ang="0">
                      <a:pos x="connsiteX408" y="connsiteY408"/>
                    </a:cxn>
                    <a:cxn ang="0">
                      <a:pos x="connsiteX409" y="connsiteY409"/>
                    </a:cxn>
                    <a:cxn ang="0">
                      <a:pos x="connsiteX410" y="connsiteY410"/>
                    </a:cxn>
                    <a:cxn ang="0">
                      <a:pos x="connsiteX411" y="connsiteY411"/>
                    </a:cxn>
                    <a:cxn ang="0">
                      <a:pos x="connsiteX412" y="connsiteY412"/>
                    </a:cxn>
                    <a:cxn ang="0">
                      <a:pos x="connsiteX413" y="connsiteY413"/>
                    </a:cxn>
                    <a:cxn ang="0">
                      <a:pos x="connsiteX414" y="connsiteY414"/>
                    </a:cxn>
                    <a:cxn ang="0">
                      <a:pos x="connsiteX415" y="connsiteY415"/>
                    </a:cxn>
                    <a:cxn ang="0">
                      <a:pos x="connsiteX416" y="connsiteY416"/>
                    </a:cxn>
                    <a:cxn ang="0">
                      <a:pos x="connsiteX417" y="connsiteY417"/>
                    </a:cxn>
                    <a:cxn ang="0">
                      <a:pos x="connsiteX418" y="connsiteY418"/>
                    </a:cxn>
                    <a:cxn ang="0">
                      <a:pos x="connsiteX419" y="connsiteY419"/>
                    </a:cxn>
                    <a:cxn ang="0">
                      <a:pos x="connsiteX420" y="connsiteY420"/>
                    </a:cxn>
                    <a:cxn ang="0">
                      <a:pos x="connsiteX421" y="connsiteY421"/>
                    </a:cxn>
                    <a:cxn ang="0">
                      <a:pos x="connsiteX422" y="connsiteY422"/>
                    </a:cxn>
                    <a:cxn ang="0">
                      <a:pos x="connsiteX423" y="connsiteY423"/>
                    </a:cxn>
                    <a:cxn ang="0">
                      <a:pos x="connsiteX424" y="connsiteY424"/>
                    </a:cxn>
                    <a:cxn ang="0">
                      <a:pos x="connsiteX425" y="connsiteY425"/>
                    </a:cxn>
                    <a:cxn ang="0">
                      <a:pos x="connsiteX426" y="connsiteY426"/>
                    </a:cxn>
                    <a:cxn ang="0">
                      <a:pos x="connsiteX427" y="connsiteY427"/>
                    </a:cxn>
                    <a:cxn ang="0">
                      <a:pos x="connsiteX428" y="connsiteY428"/>
                    </a:cxn>
                    <a:cxn ang="0">
                      <a:pos x="connsiteX429" y="connsiteY429"/>
                    </a:cxn>
                    <a:cxn ang="0">
                      <a:pos x="connsiteX430" y="connsiteY430"/>
                    </a:cxn>
                    <a:cxn ang="0">
                      <a:pos x="connsiteX431" y="connsiteY431"/>
                    </a:cxn>
                    <a:cxn ang="0">
                      <a:pos x="connsiteX432" y="connsiteY432"/>
                    </a:cxn>
                    <a:cxn ang="0">
                      <a:pos x="connsiteX433" y="connsiteY433"/>
                    </a:cxn>
                    <a:cxn ang="0">
                      <a:pos x="connsiteX434" y="connsiteY434"/>
                    </a:cxn>
                    <a:cxn ang="0">
                      <a:pos x="connsiteX435" y="connsiteY435"/>
                    </a:cxn>
                    <a:cxn ang="0">
                      <a:pos x="connsiteX436" y="connsiteY436"/>
                    </a:cxn>
                    <a:cxn ang="0">
                      <a:pos x="connsiteX437" y="connsiteY437"/>
                    </a:cxn>
                    <a:cxn ang="0">
                      <a:pos x="connsiteX438" y="connsiteY438"/>
                    </a:cxn>
                    <a:cxn ang="0">
                      <a:pos x="connsiteX439" y="connsiteY439"/>
                    </a:cxn>
                    <a:cxn ang="0">
                      <a:pos x="connsiteX440" y="connsiteY440"/>
                    </a:cxn>
                    <a:cxn ang="0">
                      <a:pos x="connsiteX441" y="connsiteY441"/>
                    </a:cxn>
                    <a:cxn ang="0">
                      <a:pos x="connsiteX442" y="connsiteY442"/>
                    </a:cxn>
                    <a:cxn ang="0">
                      <a:pos x="connsiteX443" y="connsiteY443"/>
                    </a:cxn>
                    <a:cxn ang="0">
                      <a:pos x="connsiteX444" y="connsiteY444"/>
                    </a:cxn>
                    <a:cxn ang="0">
                      <a:pos x="connsiteX445" y="connsiteY445"/>
                    </a:cxn>
                    <a:cxn ang="0">
                      <a:pos x="connsiteX446" y="connsiteY446"/>
                    </a:cxn>
                    <a:cxn ang="0">
                      <a:pos x="connsiteX447" y="connsiteY447"/>
                    </a:cxn>
                    <a:cxn ang="0">
                      <a:pos x="connsiteX448" y="connsiteY448"/>
                    </a:cxn>
                    <a:cxn ang="0">
                      <a:pos x="connsiteX449" y="connsiteY449"/>
                    </a:cxn>
                    <a:cxn ang="0">
                      <a:pos x="connsiteX450" y="connsiteY450"/>
                    </a:cxn>
                    <a:cxn ang="0">
                      <a:pos x="connsiteX451" y="connsiteY451"/>
                    </a:cxn>
                    <a:cxn ang="0">
                      <a:pos x="connsiteX452" y="connsiteY452"/>
                    </a:cxn>
                    <a:cxn ang="0">
                      <a:pos x="connsiteX453" y="connsiteY453"/>
                    </a:cxn>
                    <a:cxn ang="0">
                      <a:pos x="connsiteX454" y="connsiteY454"/>
                    </a:cxn>
                    <a:cxn ang="0">
                      <a:pos x="connsiteX455" y="connsiteY455"/>
                    </a:cxn>
                    <a:cxn ang="0">
                      <a:pos x="connsiteX456" y="connsiteY456"/>
                    </a:cxn>
                    <a:cxn ang="0">
                      <a:pos x="connsiteX457" y="connsiteY457"/>
                    </a:cxn>
                    <a:cxn ang="0">
                      <a:pos x="connsiteX458" y="connsiteY458"/>
                    </a:cxn>
                    <a:cxn ang="0">
                      <a:pos x="connsiteX459" y="connsiteY459"/>
                    </a:cxn>
                    <a:cxn ang="0">
                      <a:pos x="connsiteX460" y="connsiteY460"/>
                    </a:cxn>
                    <a:cxn ang="0">
                      <a:pos x="connsiteX461" y="connsiteY461"/>
                    </a:cxn>
                    <a:cxn ang="0">
                      <a:pos x="connsiteX462" y="connsiteY462"/>
                    </a:cxn>
                    <a:cxn ang="0">
                      <a:pos x="connsiteX463" y="connsiteY463"/>
                    </a:cxn>
                    <a:cxn ang="0">
                      <a:pos x="connsiteX464" y="connsiteY464"/>
                    </a:cxn>
                    <a:cxn ang="0">
                      <a:pos x="connsiteX465" y="connsiteY465"/>
                    </a:cxn>
                    <a:cxn ang="0">
                      <a:pos x="connsiteX466" y="connsiteY466"/>
                    </a:cxn>
                    <a:cxn ang="0">
                      <a:pos x="connsiteX467" y="connsiteY467"/>
                    </a:cxn>
                    <a:cxn ang="0">
                      <a:pos x="connsiteX468" y="connsiteY468"/>
                    </a:cxn>
                    <a:cxn ang="0">
                      <a:pos x="connsiteX469" y="connsiteY469"/>
                    </a:cxn>
                    <a:cxn ang="0">
                      <a:pos x="connsiteX470" y="connsiteY470"/>
                    </a:cxn>
                    <a:cxn ang="0">
                      <a:pos x="connsiteX471" y="connsiteY471"/>
                    </a:cxn>
                    <a:cxn ang="0">
                      <a:pos x="connsiteX472" y="connsiteY472"/>
                    </a:cxn>
                    <a:cxn ang="0">
                      <a:pos x="connsiteX473" y="connsiteY473"/>
                    </a:cxn>
                    <a:cxn ang="0">
                      <a:pos x="connsiteX474" y="connsiteY474"/>
                    </a:cxn>
                    <a:cxn ang="0">
                      <a:pos x="connsiteX475" y="connsiteY475"/>
                    </a:cxn>
                    <a:cxn ang="0">
                      <a:pos x="connsiteX476" y="connsiteY476"/>
                    </a:cxn>
                    <a:cxn ang="0">
                      <a:pos x="connsiteX477" y="connsiteY477"/>
                    </a:cxn>
                    <a:cxn ang="0">
                      <a:pos x="connsiteX478" y="connsiteY478"/>
                    </a:cxn>
                    <a:cxn ang="0">
                      <a:pos x="connsiteX479" y="connsiteY479"/>
                    </a:cxn>
                    <a:cxn ang="0">
                      <a:pos x="connsiteX480" y="connsiteY480"/>
                    </a:cxn>
                    <a:cxn ang="0">
                      <a:pos x="connsiteX481" y="connsiteY481"/>
                    </a:cxn>
                    <a:cxn ang="0">
                      <a:pos x="connsiteX482" y="connsiteY482"/>
                    </a:cxn>
                    <a:cxn ang="0">
                      <a:pos x="connsiteX483" y="connsiteY483"/>
                    </a:cxn>
                    <a:cxn ang="0">
                      <a:pos x="connsiteX484" y="connsiteY484"/>
                    </a:cxn>
                    <a:cxn ang="0">
                      <a:pos x="connsiteX485" y="connsiteY485"/>
                    </a:cxn>
                    <a:cxn ang="0">
                      <a:pos x="connsiteX486" y="connsiteY486"/>
                    </a:cxn>
                    <a:cxn ang="0">
                      <a:pos x="connsiteX487" y="connsiteY487"/>
                    </a:cxn>
                    <a:cxn ang="0">
                      <a:pos x="connsiteX488" y="connsiteY488"/>
                    </a:cxn>
                    <a:cxn ang="0">
                      <a:pos x="connsiteX489" y="connsiteY489"/>
                    </a:cxn>
                    <a:cxn ang="0">
                      <a:pos x="connsiteX490" y="connsiteY490"/>
                    </a:cxn>
                    <a:cxn ang="0">
                      <a:pos x="connsiteX491" y="connsiteY491"/>
                    </a:cxn>
                    <a:cxn ang="0">
                      <a:pos x="connsiteX492" y="connsiteY492"/>
                    </a:cxn>
                    <a:cxn ang="0">
                      <a:pos x="connsiteX493" y="connsiteY493"/>
                    </a:cxn>
                    <a:cxn ang="0">
                      <a:pos x="connsiteX494" y="connsiteY494"/>
                    </a:cxn>
                    <a:cxn ang="0">
                      <a:pos x="connsiteX495" y="connsiteY495"/>
                    </a:cxn>
                    <a:cxn ang="0">
                      <a:pos x="connsiteX496" y="connsiteY496"/>
                    </a:cxn>
                    <a:cxn ang="0">
                      <a:pos x="connsiteX497" y="connsiteY497"/>
                    </a:cxn>
                    <a:cxn ang="0">
                      <a:pos x="connsiteX498" y="connsiteY498"/>
                    </a:cxn>
                    <a:cxn ang="0">
                      <a:pos x="connsiteX499" y="connsiteY499"/>
                    </a:cxn>
                    <a:cxn ang="0">
                      <a:pos x="connsiteX500" y="connsiteY500"/>
                    </a:cxn>
                    <a:cxn ang="0">
                      <a:pos x="connsiteX501" y="connsiteY501"/>
                    </a:cxn>
                    <a:cxn ang="0">
                      <a:pos x="connsiteX502" y="connsiteY502"/>
                    </a:cxn>
                    <a:cxn ang="0">
                      <a:pos x="connsiteX503" y="connsiteY503"/>
                    </a:cxn>
                    <a:cxn ang="0">
                      <a:pos x="connsiteX504" y="connsiteY504"/>
                    </a:cxn>
                    <a:cxn ang="0">
                      <a:pos x="connsiteX505" y="connsiteY505"/>
                    </a:cxn>
                    <a:cxn ang="0">
                      <a:pos x="connsiteX506" y="connsiteY506"/>
                    </a:cxn>
                    <a:cxn ang="0">
                      <a:pos x="connsiteX507" y="connsiteY507"/>
                    </a:cxn>
                    <a:cxn ang="0">
                      <a:pos x="connsiteX508" y="connsiteY508"/>
                    </a:cxn>
                    <a:cxn ang="0">
                      <a:pos x="connsiteX509" y="connsiteY509"/>
                    </a:cxn>
                    <a:cxn ang="0">
                      <a:pos x="connsiteX510" y="connsiteY510"/>
                    </a:cxn>
                    <a:cxn ang="0">
                      <a:pos x="connsiteX511" y="connsiteY511"/>
                    </a:cxn>
                    <a:cxn ang="0">
                      <a:pos x="connsiteX512" y="connsiteY512"/>
                    </a:cxn>
                    <a:cxn ang="0">
                      <a:pos x="connsiteX513" y="connsiteY513"/>
                    </a:cxn>
                    <a:cxn ang="0">
                      <a:pos x="connsiteX514" y="connsiteY514"/>
                    </a:cxn>
                    <a:cxn ang="0">
                      <a:pos x="connsiteX515" y="connsiteY515"/>
                    </a:cxn>
                    <a:cxn ang="0">
                      <a:pos x="connsiteX516" y="connsiteY516"/>
                    </a:cxn>
                    <a:cxn ang="0">
                      <a:pos x="connsiteX517" y="connsiteY517"/>
                    </a:cxn>
                    <a:cxn ang="0">
                      <a:pos x="connsiteX518" y="connsiteY518"/>
                    </a:cxn>
                    <a:cxn ang="0">
                      <a:pos x="connsiteX519" y="connsiteY519"/>
                    </a:cxn>
                    <a:cxn ang="0">
                      <a:pos x="connsiteX520" y="connsiteY520"/>
                    </a:cxn>
                    <a:cxn ang="0">
                      <a:pos x="connsiteX521" y="connsiteY521"/>
                    </a:cxn>
                    <a:cxn ang="0">
                      <a:pos x="connsiteX522" y="connsiteY522"/>
                    </a:cxn>
                    <a:cxn ang="0">
                      <a:pos x="connsiteX523" y="connsiteY523"/>
                    </a:cxn>
                    <a:cxn ang="0">
                      <a:pos x="connsiteX524" y="connsiteY524"/>
                    </a:cxn>
                    <a:cxn ang="0">
                      <a:pos x="connsiteX525" y="connsiteY525"/>
                    </a:cxn>
                    <a:cxn ang="0">
                      <a:pos x="connsiteX526" y="connsiteY526"/>
                    </a:cxn>
                    <a:cxn ang="0">
                      <a:pos x="connsiteX527" y="connsiteY527"/>
                    </a:cxn>
                    <a:cxn ang="0">
                      <a:pos x="connsiteX528" y="connsiteY528"/>
                    </a:cxn>
                    <a:cxn ang="0">
                      <a:pos x="connsiteX529" y="connsiteY529"/>
                    </a:cxn>
                    <a:cxn ang="0">
                      <a:pos x="connsiteX530" y="connsiteY530"/>
                    </a:cxn>
                    <a:cxn ang="0">
                      <a:pos x="connsiteX531" y="connsiteY531"/>
                    </a:cxn>
                    <a:cxn ang="0">
                      <a:pos x="connsiteX532" y="connsiteY532"/>
                    </a:cxn>
                    <a:cxn ang="0">
                      <a:pos x="connsiteX533" y="connsiteY533"/>
                    </a:cxn>
                    <a:cxn ang="0">
                      <a:pos x="connsiteX534" y="connsiteY534"/>
                    </a:cxn>
                    <a:cxn ang="0">
                      <a:pos x="connsiteX535" y="connsiteY535"/>
                    </a:cxn>
                    <a:cxn ang="0">
                      <a:pos x="connsiteX536" y="connsiteY536"/>
                    </a:cxn>
                    <a:cxn ang="0">
                      <a:pos x="connsiteX537" y="connsiteY537"/>
                    </a:cxn>
                    <a:cxn ang="0">
                      <a:pos x="connsiteX538" y="connsiteY538"/>
                    </a:cxn>
                    <a:cxn ang="0">
                      <a:pos x="connsiteX539" y="connsiteY539"/>
                    </a:cxn>
                    <a:cxn ang="0">
                      <a:pos x="connsiteX540" y="connsiteY540"/>
                    </a:cxn>
                    <a:cxn ang="0">
                      <a:pos x="connsiteX541" y="connsiteY541"/>
                    </a:cxn>
                    <a:cxn ang="0">
                      <a:pos x="connsiteX542" y="connsiteY542"/>
                    </a:cxn>
                    <a:cxn ang="0">
                      <a:pos x="connsiteX543" y="connsiteY543"/>
                    </a:cxn>
                    <a:cxn ang="0">
                      <a:pos x="connsiteX544" y="connsiteY544"/>
                    </a:cxn>
                    <a:cxn ang="0">
                      <a:pos x="connsiteX545" y="connsiteY545"/>
                    </a:cxn>
                    <a:cxn ang="0">
                      <a:pos x="connsiteX546" y="connsiteY546"/>
                    </a:cxn>
                    <a:cxn ang="0">
                      <a:pos x="connsiteX547" y="connsiteY547"/>
                    </a:cxn>
                    <a:cxn ang="0">
                      <a:pos x="connsiteX548" y="connsiteY548"/>
                    </a:cxn>
                    <a:cxn ang="0">
                      <a:pos x="connsiteX549" y="connsiteY549"/>
                    </a:cxn>
                    <a:cxn ang="0">
                      <a:pos x="connsiteX550" y="connsiteY550"/>
                    </a:cxn>
                    <a:cxn ang="0">
                      <a:pos x="connsiteX551" y="connsiteY551"/>
                    </a:cxn>
                    <a:cxn ang="0">
                      <a:pos x="connsiteX552" y="connsiteY552"/>
                    </a:cxn>
                    <a:cxn ang="0">
                      <a:pos x="connsiteX553" y="connsiteY553"/>
                    </a:cxn>
                    <a:cxn ang="0">
                      <a:pos x="connsiteX554" y="connsiteY554"/>
                    </a:cxn>
                    <a:cxn ang="0">
                      <a:pos x="connsiteX555" y="connsiteY555"/>
                    </a:cxn>
                    <a:cxn ang="0">
                      <a:pos x="connsiteX556" y="connsiteY556"/>
                    </a:cxn>
                    <a:cxn ang="0">
                      <a:pos x="connsiteX557" y="connsiteY557"/>
                    </a:cxn>
                    <a:cxn ang="0">
                      <a:pos x="connsiteX558" y="connsiteY558"/>
                    </a:cxn>
                  </a:cxnLst>
                  <a:rect l="l" t="t" r="r" b="b"/>
                  <a:pathLst>
                    <a:path w="364971" h="677337">
                      <a:moveTo>
                        <a:pt x="206617" y="599685"/>
                      </a:moveTo>
                      <a:cubicBezTo>
                        <a:pt x="198046" y="600912"/>
                        <a:pt x="194373" y="603367"/>
                        <a:pt x="194373" y="603367"/>
                      </a:cubicBezTo>
                      <a:cubicBezTo>
                        <a:pt x="194373" y="603367"/>
                        <a:pt x="213964" y="597230"/>
                        <a:pt x="236616" y="605208"/>
                      </a:cubicBezTo>
                      <a:cubicBezTo>
                        <a:pt x="249778" y="609810"/>
                        <a:pt x="260339" y="611651"/>
                        <a:pt x="269829" y="611805"/>
                      </a:cubicBezTo>
                      <a:lnTo>
                        <a:pt x="287831" y="609433"/>
                      </a:lnTo>
                      <a:lnTo>
                        <a:pt x="283809" y="606409"/>
                      </a:lnTo>
                      <a:lnTo>
                        <a:pt x="245187" y="604594"/>
                      </a:lnTo>
                      <a:cubicBezTo>
                        <a:pt x="227433" y="598458"/>
                        <a:pt x="214576" y="598458"/>
                        <a:pt x="206617" y="599685"/>
                      </a:cubicBezTo>
                      <a:close/>
                      <a:moveTo>
                        <a:pt x="124803" y="533779"/>
                      </a:moveTo>
                      <a:cubicBezTo>
                        <a:pt x="116254" y="533164"/>
                        <a:pt x="111980" y="535009"/>
                        <a:pt x="111980" y="535009"/>
                      </a:cubicBezTo>
                      <a:cubicBezTo>
                        <a:pt x="111980" y="535009"/>
                        <a:pt x="117476" y="535009"/>
                        <a:pt x="124803" y="535624"/>
                      </a:cubicBezTo>
                      <a:cubicBezTo>
                        <a:pt x="128466" y="536239"/>
                        <a:pt x="133351" y="536854"/>
                        <a:pt x="138235" y="538084"/>
                      </a:cubicBezTo>
                      <a:cubicBezTo>
                        <a:pt x="143120" y="539314"/>
                        <a:pt x="148005" y="541159"/>
                        <a:pt x="153500" y="544234"/>
                      </a:cubicBezTo>
                      <a:cubicBezTo>
                        <a:pt x="166322" y="550384"/>
                        <a:pt x="176091" y="552844"/>
                        <a:pt x="185250" y="553459"/>
                      </a:cubicBezTo>
                      <a:lnTo>
                        <a:pt x="204422" y="551160"/>
                      </a:lnTo>
                      <a:lnTo>
                        <a:pt x="200528" y="548645"/>
                      </a:lnTo>
                      <a:lnTo>
                        <a:pt x="199293" y="549154"/>
                      </a:lnTo>
                      <a:cubicBezTo>
                        <a:pt x="190745" y="550999"/>
                        <a:pt x="177923" y="551614"/>
                        <a:pt x="162048" y="544234"/>
                      </a:cubicBezTo>
                      <a:cubicBezTo>
                        <a:pt x="153500" y="540544"/>
                        <a:pt x="146173" y="538084"/>
                        <a:pt x="140067" y="536239"/>
                      </a:cubicBezTo>
                      <a:cubicBezTo>
                        <a:pt x="133961" y="534394"/>
                        <a:pt x="129077" y="533779"/>
                        <a:pt x="124803" y="533779"/>
                      </a:cubicBezTo>
                      <a:close/>
                      <a:moveTo>
                        <a:pt x="220169" y="482657"/>
                      </a:moveTo>
                      <a:cubicBezTo>
                        <a:pt x="220169" y="482657"/>
                        <a:pt x="218328" y="487005"/>
                        <a:pt x="219555" y="495081"/>
                      </a:cubicBezTo>
                      <a:cubicBezTo>
                        <a:pt x="220783" y="502535"/>
                        <a:pt x="224464" y="514338"/>
                        <a:pt x="235510" y="528004"/>
                      </a:cubicBezTo>
                      <a:cubicBezTo>
                        <a:pt x="246556" y="541049"/>
                        <a:pt x="250852" y="553473"/>
                        <a:pt x="252079" y="562791"/>
                      </a:cubicBezTo>
                      <a:lnTo>
                        <a:pt x="251978" y="565240"/>
                      </a:lnTo>
                      <a:lnTo>
                        <a:pt x="256386" y="568260"/>
                      </a:lnTo>
                      <a:lnTo>
                        <a:pt x="251389" y="547339"/>
                      </a:lnTo>
                      <a:cubicBezTo>
                        <a:pt x="247784" y="538720"/>
                        <a:pt x="242260" y="529868"/>
                        <a:pt x="233669" y="519929"/>
                      </a:cubicBezTo>
                      <a:cubicBezTo>
                        <a:pt x="226305" y="511232"/>
                        <a:pt x="223237" y="501914"/>
                        <a:pt x="221396" y="494460"/>
                      </a:cubicBezTo>
                      <a:cubicBezTo>
                        <a:pt x="220783" y="491354"/>
                        <a:pt x="220169" y="488248"/>
                        <a:pt x="220169" y="486384"/>
                      </a:cubicBezTo>
                      <a:cubicBezTo>
                        <a:pt x="220169" y="483899"/>
                        <a:pt x="220169" y="482657"/>
                        <a:pt x="220169" y="482657"/>
                      </a:cubicBezTo>
                      <a:close/>
                      <a:moveTo>
                        <a:pt x="48715" y="445679"/>
                      </a:moveTo>
                      <a:cubicBezTo>
                        <a:pt x="48715" y="445679"/>
                        <a:pt x="53633" y="446934"/>
                        <a:pt x="60396" y="450700"/>
                      </a:cubicBezTo>
                      <a:cubicBezTo>
                        <a:pt x="63470" y="452583"/>
                        <a:pt x="67773" y="455093"/>
                        <a:pt x="71462" y="458231"/>
                      </a:cubicBezTo>
                      <a:cubicBezTo>
                        <a:pt x="75765" y="460742"/>
                        <a:pt x="80068" y="464507"/>
                        <a:pt x="84372" y="468273"/>
                      </a:cubicBezTo>
                      <a:cubicBezTo>
                        <a:pt x="89905" y="473294"/>
                        <a:pt x="94208" y="477060"/>
                        <a:pt x="99126" y="479570"/>
                      </a:cubicBezTo>
                      <a:cubicBezTo>
                        <a:pt x="101585" y="481453"/>
                        <a:pt x="104044" y="482708"/>
                        <a:pt x="105889" y="483336"/>
                      </a:cubicBezTo>
                      <a:cubicBezTo>
                        <a:pt x="108348" y="484591"/>
                        <a:pt x="110192" y="485219"/>
                        <a:pt x="112651" y="485846"/>
                      </a:cubicBezTo>
                      <a:cubicBezTo>
                        <a:pt x="116955" y="487729"/>
                        <a:pt x="120643" y="488357"/>
                        <a:pt x="124947" y="488985"/>
                      </a:cubicBezTo>
                      <a:lnTo>
                        <a:pt x="132650" y="488985"/>
                      </a:lnTo>
                      <a:lnTo>
                        <a:pt x="129031" y="484689"/>
                      </a:lnTo>
                      <a:lnTo>
                        <a:pt x="126176" y="485219"/>
                      </a:lnTo>
                      <a:cubicBezTo>
                        <a:pt x="118184" y="485219"/>
                        <a:pt x="105889" y="482708"/>
                        <a:pt x="92364" y="471411"/>
                      </a:cubicBezTo>
                      <a:cubicBezTo>
                        <a:pt x="78839" y="458859"/>
                        <a:pt x="68388" y="452583"/>
                        <a:pt x="60396" y="448817"/>
                      </a:cubicBezTo>
                      <a:cubicBezTo>
                        <a:pt x="53018" y="445679"/>
                        <a:pt x="48715" y="445679"/>
                        <a:pt x="48715" y="445679"/>
                      </a:cubicBezTo>
                      <a:close/>
                      <a:moveTo>
                        <a:pt x="159670" y="429581"/>
                      </a:moveTo>
                      <a:cubicBezTo>
                        <a:pt x="159670" y="429581"/>
                        <a:pt x="157197" y="432663"/>
                        <a:pt x="155960" y="440061"/>
                      </a:cubicBezTo>
                      <a:cubicBezTo>
                        <a:pt x="154723" y="446841"/>
                        <a:pt x="155342" y="457321"/>
                        <a:pt x="162761" y="471498"/>
                      </a:cubicBezTo>
                      <a:cubicBezTo>
                        <a:pt x="170181" y="484443"/>
                        <a:pt x="172036" y="496155"/>
                        <a:pt x="172036" y="504785"/>
                      </a:cubicBezTo>
                      <a:lnTo>
                        <a:pt x="172001" y="505050"/>
                      </a:lnTo>
                      <a:lnTo>
                        <a:pt x="176010" y="508206"/>
                      </a:lnTo>
                      <a:lnTo>
                        <a:pt x="175745" y="502936"/>
                      </a:lnTo>
                      <a:cubicBezTo>
                        <a:pt x="175127" y="499237"/>
                        <a:pt x="174509" y="494922"/>
                        <a:pt x="173891" y="490607"/>
                      </a:cubicBezTo>
                      <a:cubicBezTo>
                        <a:pt x="172654" y="486909"/>
                        <a:pt x="171417" y="482594"/>
                        <a:pt x="169563" y="478279"/>
                      </a:cubicBezTo>
                      <a:cubicBezTo>
                        <a:pt x="167708" y="473348"/>
                        <a:pt x="165234" y="469033"/>
                        <a:pt x="162143" y="463485"/>
                      </a:cubicBezTo>
                      <a:cubicBezTo>
                        <a:pt x="160288" y="459170"/>
                        <a:pt x="158433" y="454855"/>
                        <a:pt x="157815" y="450540"/>
                      </a:cubicBezTo>
                      <a:cubicBezTo>
                        <a:pt x="157197" y="446841"/>
                        <a:pt x="157197" y="443143"/>
                        <a:pt x="157197" y="440061"/>
                      </a:cubicBezTo>
                      <a:cubicBezTo>
                        <a:pt x="157815" y="433280"/>
                        <a:pt x="159670" y="429581"/>
                        <a:pt x="159670" y="429581"/>
                      </a:cubicBezTo>
                      <a:close/>
                      <a:moveTo>
                        <a:pt x="128490" y="371210"/>
                      </a:moveTo>
                      <a:cubicBezTo>
                        <a:pt x="128490" y="371210"/>
                        <a:pt x="127875" y="371826"/>
                        <a:pt x="126028" y="373058"/>
                      </a:cubicBezTo>
                      <a:cubicBezTo>
                        <a:pt x="124797" y="374291"/>
                        <a:pt x="122950" y="375523"/>
                        <a:pt x="121104" y="378604"/>
                      </a:cubicBezTo>
                      <a:cubicBezTo>
                        <a:pt x="119257" y="381069"/>
                        <a:pt x="117410" y="384766"/>
                        <a:pt x="116179" y="389080"/>
                      </a:cubicBezTo>
                      <a:cubicBezTo>
                        <a:pt x="115564" y="394009"/>
                        <a:pt x="114332" y="399555"/>
                        <a:pt x="115564" y="406950"/>
                      </a:cubicBezTo>
                      <a:cubicBezTo>
                        <a:pt x="116795" y="419890"/>
                        <a:pt x="114948" y="430982"/>
                        <a:pt x="112486" y="438376"/>
                      </a:cubicBezTo>
                      <a:lnTo>
                        <a:pt x="112162" y="439097"/>
                      </a:lnTo>
                      <a:lnTo>
                        <a:pt x="114994" y="444249"/>
                      </a:lnTo>
                      <a:lnTo>
                        <a:pt x="116795" y="437760"/>
                      </a:lnTo>
                      <a:cubicBezTo>
                        <a:pt x="116795" y="435911"/>
                        <a:pt x="117410" y="434063"/>
                        <a:pt x="117410" y="432214"/>
                      </a:cubicBezTo>
                      <a:cubicBezTo>
                        <a:pt x="118026" y="430365"/>
                        <a:pt x="118026" y="428517"/>
                        <a:pt x="118026" y="426668"/>
                      </a:cubicBezTo>
                      <a:cubicBezTo>
                        <a:pt x="118641" y="424820"/>
                        <a:pt x="118641" y="422971"/>
                        <a:pt x="118641" y="420506"/>
                      </a:cubicBezTo>
                      <a:cubicBezTo>
                        <a:pt x="118641" y="418657"/>
                        <a:pt x="118641" y="416809"/>
                        <a:pt x="118641" y="414344"/>
                      </a:cubicBezTo>
                      <a:cubicBezTo>
                        <a:pt x="118641" y="410031"/>
                        <a:pt x="118641" y="405101"/>
                        <a:pt x="118026" y="400171"/>
                      </a:cubicBezTo>
                      <a:cubicBezTo>
                        <a:pt x="117410" y="395858"/>
                        <a:pt x="118026" y="391544"/>
                        <a:pt x="118641" y="388463"/>
                      </a:cubicBezTo>
                      <a:cubicBezTo>
                        <a:pt x="119872" y="384766"/>
                        <a:pt x="121104" y="381685"/>
                        <a:pt x="122950" y="379220"/>
                      </a:cubicBezTo>
                      <a:cubicBezTo>
                        <a:pt x="124181" y="376756"/>
                        <a:pt x="125413" y="374291"/>
                        <a:pt x="126644" y="373058"/>
                      </a:cubicBezTo>
                      <a:cubicBezTo>
                        <a:pt x="127875" y="371826"/>
                        <a:pt x="128490" y="371210"/>
                        <a:pt x="128490" y="371210"/>
                      </a:cubicBezTo>
                      <a:close/>
                      <a:moveTo>
                        <a:pt x="28236" y="341535"/>
                      </a:moveTo>
                      <a:cubicBezTo>
                        <a:pt x="28236" y="341535"/>
                        <a:pt x="31305" y="344625"/>
                        <a:pt x="35602" y="350187"/>
                      </a:cubicBezTo>
                      <a:cubicBezTo>
                        <a:pt x="36830" y="351423"/>
                        <a:pt x="38058" y="353277"/>
                        <a:pt x="39285" y="355130"/>
                      </a:cubicBezTo>
                      <a:cubicBezTo>
                        <a:pt x="40513" y="356984"/>
                        <a:pt x="41741" y="358838"/>
                        <a:pt x="42968" y="360692"/>
                      </a:cubicBezTo>
                      <a:cubicBezTo>
                        <a:pt x="44196" y="363164"/>
                        <a:pt x="44810" y="365018"/>
                        <a:pt x="46037" y="367489"/>
                      </a:cubicBezTo>
                      <a:cubicBezTo>
                        <a:pt x="47265" y="369961"/>
                        <a:pt x="48493" y="372433"/>
                        <a:pt x="49721" y="374905"/>
                      </a:cubicBezTo>
                      <a:cubicBezTo>
                        <a:pt x="50948" y="377995"/>
                        <a:pt x="52176" y="381084"/>
                        <a:pt x="53403" y="383556"/>
                      </a:cubicBezTo>
                      <a:cubicBezTo>
                        <a:pt x="54631" y="386028"/>
                        <a:pt x="56473" y="388500"/>
                        <a:pt x="57700" y="390972"/>
                      </a:cubicBezTo>
                      <a:cubicBezTo>
                        <a:pt x="60769" y="395297"/>
                        <a:pt x="63839" y="398387"/>
                        <a:pt x="66908" y="401477"/>
                      </a:cubicBezTo>
                      <a:cubicBezTo>
                        <a:pt x="69977" y="404567"/>
                        <a:pt x="73046" y="406421"/>
                        <a:pt x="76729" y="408274"/>
                      </a:cubicBezTo>
                      <a:lnTo>
                        <a:pt x="79574" y="409454"/>
                      </a:lnTo>
                      <a:lnTo>
                        <a:pt x="78288" y="405301"/>
                      </a:lnTo>
                      <a:lnTo>
                        <a:pt x="73660" y="402713"/>
                      </a:lnTo>
                      <a:cubicBezTo>
                        <a:pt x="71205" y="401477"/>
                        <a:pt x="69363" y="399623"/>
                        <a:pt x="67522" y="397769"/>
                      </a:cubicBezTo>
                      <a:cubicBezTo>
                        <a:pt x="62611" y="393444"/>
                        <a:pt x="58928" y="387882"/>
                        <a:pt x="55245" y="380467"/>
                      </a:cubicBezTo>
                      <a:cubicBezTo>
                        <a:pt x="53403" y="376759"/>
                        <a:pt x="51562" y="373051"/>
                        <a:pt x="49721" y="369961"/>
                      </a:cubicBezTo>
                      <a:cubicBezTo>
                        <a:pt x="48493" y="366254"/>
                        <a:pt x="46651" y="363782"/>
                        <a:pt x="45424" y="360692"/>
                      </a:cubicBezTo>
                      <a:cubicBezTo>
                        <a:pt x="43582" y="358220"/>
                        <a:pt x="42355" y="355748"/>
                        <a:pt x="40513" y="353895"/>
                      </a:cubicBezTo>
                      <a:cubicBezTo>
                        <a:pt x="39285" y="352041"/>
                        <a:pt x="38058" y="350187"/>
                        <a:pt x="36830" y="348951"/>
                      </a:cubicBezTo>
                      <a:cubicBezTo>
                        <a:pt x="31919" y="342771"/>
                        <a:pt x="28236" y="341535"/>
                        <a:pt x="28236" y="341535"/>
                      </a:cubicBezTo>
                      <a:close/>
                      <a:moveTo>
                        <a:pt x="124842" y="308074"/>
                      </a:moveTo>
                      <a:cubicBezTo>
                        <a:pt x="124842" y="308074"/>
                        <a:pt x="121122" y="308074"/>
                        <a:pt x="115541" y="311774"/>
                      </a:cubicBezTo>
                      <a:cubicBezTo>
                        <a:pt x="113060" y="313624"/>
                        <a:pt x="109960" y="316091"/>
                        <a:pt x="107479" y="319791"/>
                      </a:cubicBezTo>
                      <a:cubicBezTo>
                        <a:pt x="104379" y="323490"/>
                        <a:pt x="101278" y="328423"/>
                        <a:pt x="99418" y="334590"/>
                      </a:cubicBezTo>
                      <a:cubicBezTo>
                        <a:pt x="98798" y="336440"/>
                        <a:pt x="98177" y="337673"/>
                        <a:pt x="97557" y="339523"/>
                      </a:cubicBezTo>
                      <a:lnTo>
                        <a:pt x="96435" y="342870"/>
                      </a:lnTo>
                      <a:lnTo>
                        <a:pt x="91711" y="350996"/>
                      </a:lnTo>
                      <a:lnTo>
                        <a:pt x="84535" y="361105"/>
                      </a:lnTo>
                      <a:lnTo>
                        <a:pt x="83324" y="362138"/>
                      </a:lnTo>
                      <a:lnTo>
                        <a:pt x="83868" y="364486"/>
                      </a:lnTo>
                      <a:lnTo>
                        <a:pt x="91711" y="350996"/>
                      </a:lnTo>
                      <a:lnTo>
                        <a:pt x="91976" y="350622"/>
                      </a:lnTo>
                      <a:cubicBezTo>
                        <a:pt x="93837" y="348156"/>
                        <a:pt x="95077" y="345689"/>
                        <a:pt x="96317" y="343223"/>
                      </a:cubicBezTo>
                      <a:lnTo>
                        <a:pt x="96435" y="342870"/>
                      </a:lnTo>
                      <a:lnTo>
                        <a:pt x="103759" y="330273"/>
                      </a:lnTo>
                      <a:cubicBezTo>
                        <a:pt x="106859" y="322257"/>
                        <a:pt x="111820" y="316091"/>
                        <a:pt x="116781" y="313008"/>
                      </a:cubicBezTo>
                      <a:cubicBezTo>
                        <a:pt x="121122" y="309308"/>
                        <a:pt x="124842" y="308074"/>
                        <a:pt x="124842" y="308074"/>
                      </a:cubicBezTo>
                      <a:close/>
                      <a:moveTo>
                        <a:pt x="45039" y="248137"/>
                      </a:moveTo>
                      <a:cubicBezTo>
                        <a:pt x="45039" y="248137"/>
                        <a:pt x="47537" y="251844"/>
                        <a:pt x="49409" y="258023"/>
                      </a:cubicBezTo>
                      <a:cubicBezTo>
                        <a:pt x="50658" y="261113"/>
                        <a:pt x="51907" y="264820"/>
                        <a:pt x="52531" y="268528"/>
                      </a:cubicBezTo>
                      <a:cubicBezTo>
                        <a:pt x="53780" y="272853"/>
                        <a:pt x="53780" y="277796"/>
                        <a:pt x="54404" y="282739"/>
                      </a:cubicBezTo>
                      <a:cubicBezTo>
                        <a:pt x="54404" y="295097"/>
                        <a:pt x="56901" y="304365"/>
                        <a:pt x="60023" y="311162"/>
                      </a:cubicBezTo>
                      <a:lnTo>
                        <a:pt x="70809" y="325396"/>
                      </a:lnTo>
                      <a:lnTo>
                        <a:pt x="71080" y="321321"/>
                      </a:lnTo>
                      <a:lnTo>
                        <a:pt x="71096" y="321081"/>
                      </a:lnTo>
                      <a:lnTo>
                        <a:pt x="69387" y="319813"/>
                      </a:lnTo>
                      <a:cubicBezTo>
                        <a:pt x="63768" y="314252"/>
                        <a:pt x="58150" y="304983"/>
                        <a:pt x="57525" y="289536"/>
                      </a:cubicBezTo>
                      <a:cubicBezTo>
                        <a:pt x="56901" y="285211"/>
                        <a:pt x="56901" y="282121"/>
                        <a:pt x="56277" y="278414"/>
                      </a:cubicBezTo>
                      <a:cubicBezTo>
                        <a:pt x="55652" y="275324"/>
                        <a:pt x="55652" y="272235"/>
                        <a:pt x="55028" y="269763"/>
                      </a:cubicBezTo>
                      <a:cubicBezTo>
                        <a:pt x="53780" y="264202"/>
                        <a:pt x="52531" y="259877"/>
                        <a:pt x="50658" y="256788"/>
                      </a:cubicBezTo>
                      <a:cubicBezTo>
                        <a:pt x="48161" y="250609"/>
                        <a:pt x="45039" y="248137"/>
                        <a:pt x="45039" y="248137"/>
                      </a:cubicBezTo>
                      <a:close/>
                      <a:moveTo>
                        <a:pt x="141867" y="242132"/>
                      </a:moveTo>
                      <a:cubicBezTo>
                        <a:pt x="141867" y="242132"/>
                        <a:pt x="138134" y="241510"/>
                        <a:pt x="132535" y="243998"/>
                      </a:cubicBezTo>
                      <a:cubicBezTo>
                        <a:pt x="129425" y="245242"/>
                        <a:pt x="125692" y="247107"/>
                        <a:pt x="122581" y="249595"/>
                      </a:cubicBezTo>
                      <a:cubicBezTo>
                        <a:pt x="118848" y="252704"/>
                        <a:pt x="115116" y="257058"/>
                        <a:pt x="110761" y="262033"/>
                      </a:cubicBezTo>
                      <a:cubicBezTo>
                        <a:pt x="107650" y="267630"/>
                        <a:pt x="103295" y="271984"/>
                        <a:pt x="99562" y="275093"/>
                      </a:cubicBezTo>
                      <a:cubicBezTo>
                        <a:pt x="95830" y="278203"/>
                        <a:pt x="92719" y="280068"/>
                        <a:pt x="88986" y="281934"/>
                      </a:cubicBezTo>
                      <a:lnTo>
                        <a:pt x="88372" y="282170"/>
                      </a:lnTo>
                      <a:lnTo>
                        <a:pt x="87518" y="286022"/>
                      </a:lnTo>
                      <a:lnTo>
                        <a:pt x="100185" y="277581"/>
                      </a:lnTo>
                      <a:cubicBezTo>
                        <a:pt x="101429" y="276959"/>
                        <a:pt x="102673" y="275715"/>
                        <a:pt x="103917" y="273849"/>
                      </a:cubicBezTo>
                      <a:cubicBezTo>
                        <a:pt x="105784" y="272605"/>
                        <a:pt x="107028" y="271362"/>
                        <a:pt x="108272" y="270118"/>
                      </a:cubicBezTo>
                      <a:cubicBezTo>
                        <a:pt x="109517" y="268252"/>
                        <a:pt x="110761" y="266386"/>
                        <a:pt x="112627" y="265143"/>
                      </a:cubicBezTo>
                      <a:cubicBezTo>
                        <a:pt x="113871" y="263277"/>
                        <a:pt x="115116" y="261411"/>
                        <a:pt x="116360" y="258924"/>
                      </a:cubicBezTo>
                      <a:cubicBezTo>
                        <a:pt x="118848" y="255814"/>
                        <a:pt x="121959" y="252704"/>
                        <a:pt x="124448" y="250217"/>
                      </a:cubicBezTo>
                      <a:cubicBezTo>
                        <a:pt x="127558" y="248351"/>
                        <a:pt x="130669" y="246485"/>
                        <a:pt x="133157" y="245242"/>
                      </a:cubicBezTo>
                      <a:cubicBezTo>
                        <a:pt x="138134" y="242754"/>
                        <a:pt x="141867" y="242132"/>
                        <a:pt x="141867" y="242132"/>
                      </a:cubicBezTo>
                      <a:close/>
                      <a:moveTo>
                        <a:pt x="171069" y="182124"/>
                      </a:moveTo>
                      <a:cubicBezTo>
                        <a:pt x="171069" y="182124"/>
                        <a:pt x="168000" y="180897"/>
                        <a:pt x="162475" y="182737"/>
                      </a:cubicBezTo>
                      <a:cubicBezTo>
                        <a:pt x="156337" y="183964"/>
                        <a:pt x="148971" y="187644"/>
                        <a:pt x="139763" y="196844"/>
                      </a:cubicBezTo>
                      <a:cubicBezTo>
                        <a:pt x="131170" y="205431"/>
                        <a:pt x="122576" y="209725"/>
                        <a:pt x="115824" y="211565"/>
                      </a:cubicBezTo>
                      <a:lnTo>
                        <a:pt x="113611" y="211811"/>
                      </a:lnTo>
                      <a:lnTo>
                        <a:pt x="112092" y="215327"/>
                      </a:lnTo>
                      <a:lnTo>
                        <a:pt x="126873" y="209725"/>
                      </a:lnTo>
                      <a:cubicBezTo>
                        <a:pt x="129942" y="207885"/>
                        <a:pt x="133011" y="206045"/>
                        <a:pt x="136081" y="203591"/>
                      </a:cubicBezTo>
                      <a:cubicBezTo>
                        <a:pt x="138536" y="201138"/>
                        <a:pt x="141605" y="198071"/>
                        <a:pt x="145288" y="195004"/>
                      </a:cubicBezTo>
                      <a:cubicBezTo>
                        <a:pt x="151426" y="188871"/>
                        <a:pt x="157565" y="185804"/>
                        <a:pt x="162475" y="183964"/>
                      </a:cubicBezTo>
                      <a:cubicBezTo>
                        <a:pt x="167386" y="182124"/>
                        <a:pt x="171069" y="182124"/>
                        <a:pt x="171069" y="182124"/>
                      </a:cubicBezTo>
                      <a:close/>
                      <a:moveTo>
                        <a:pt x="80943" y="171997"/>
                      </a:moveTo>
                      <a:cubicBezTo>
                        <a:pt x="80943" y="171997"/>
                        <a:pt x="82197" y="175714"/>
                        <a:pt x="83452" y="181290"/>
                      </a:cubicBezTo>
                      <a:cubicBezTo>
                        <a:pt x="83452" y="184387"/>
                        <a:pt x="84079" y="188104"/>
                        <a:pt x="84079" y="191821"/>
                      </a:cubicBezTo>
                      <a:cubicBezTo>
                        <a:pt x="84079" y="195538"/>
                        <a:pt x="84079" y="200495"/>
                        <a:pt x="82824" y="204831"/>
                      </a:cubicBezTo>
                      <a:cubicBezTo>
                        <a:pt x="82197" y="207309"/>
                        <a:pt x="81570" y="209787"/>
                        <a:pt x="81570" y="212265"/>
                      </a:cubicBezTo>
                      <a:cubicBezTo>
                        <a:pt x="81570" y="214743"/>
                        <a:pt x="80943" y="217221"/>
                        <a:pt x="80943" y="219080"/>
                      </a:cubicBezTo>
                      <a:cubicBezTo>
                        <a:pt x="80943" y="224036"/>
                        <a:pt x="81570" y="227753"/>
                        <a:pt x="82197" y="231470"/>
                      </a:cubicBezTo>
                      <a:lnTo>
                        <a:pt x="88233" y="246377"/>
                      </a:lnTo>
                      <a:lnTo>
                        <a:pt x="89729" y="243079"/>
                      </a:lnTo>
                      <a:lnTo>
                        <a:pt x="88469" y="241382"/>
                      </a:lnTo>
                      <a:cubicBezTo>
                        <a:pt x="84706" y="235187"/>
                        <a:pt x="82197" y="225275"/>
                        <a:pt x="84079" y="211026"/>
                      </a:cubicBezTo>
                      <a:cubicBezTo>
                        <a:pt x="85960" y="204212"/>
                        <a:pt x="85960" y="198017"/>
                        <a:pt x="85960" y="193060"/>
                      </a:cubicBezTo>
                      <a:cubicBezTo>
                        <a:pt x="85960" y="188104"/>
                        <a:pt x="85333" y="184387"/>
                        <a:pt x="84706" y="181290"/>
                      </a:cubicBezTo>
                      <a:cubicBezTo>
                        <a:pt x="82824" y="174475"/>
                        <a:pt x="80943" y="171997"/>
                        <a:pt x="80943" y="171997"/>
                      </a:cubicBezTo>
                      <a:close/>
                      <a:moveTo>
                        <a:pt x="197340" y="125716"/>
                      </a:moveTo>
                      <a:cubicBezTo>
                        <a:pt x="191762" y="126320"/>
                        <a:pt x="184324" y="129344"/>
                        <a:pt x="174408" y="137206"/>
                      </a:cubicBezTo>
                      <a:cubicBezTo>
                        <a:pt x="170069" y="140835"/>
                        <a:pt x="165731" y="143254"/>
                        <a:pt x="161392" y="145068"/>
                      </a:cubicBezTo>
                      <a:cubicBezTo>
                        <a:pt x="157674" y="146882"/>
                        <a:pt x="153955" y="147487"/>
                        <a:pt x="150236" y="148092"/>
                      </a:cubicBezTo>
                      <a:lnTo>
                        <a:pt x="148663" y="148092"/>
                      </a:lnTo>
                      <a:lnTo>
                        <a:pt x="146883" y="150875"/>
                      </a:lnTo>
                      <a:lnTo>
                        <a:pt x="160773" y="147487"/>
                      </a:lnTo>
                      <a:cubicBezTo>
                        <a:pt x="166970" y="145068"/>
                        <a:pt x="173168" y="141439"/>
                        <a:pt x="179986" y="135392"/>
                      </a:cubicBezTo>
                      <a:cubicBezTo>
                        <a:pt x="186184" y="130554"/>
                        <a:pt x="192381" y="128135"/>
                        <a:pt x="197959" y="126925"/>
                      </a:cubicBezTo>
                      <a:cubicBezTo>
                        <a:pt x="202918" y="125716"/>
                        <a:pt x="206017" y="125716"/>
                        <a:pt x="206017" y="125716"/>
                      </a:cubicBezTo>
                      <a:cubicBezTo>
                        <a:pt x="206017" y="125716"/>
                        <a:pt x="202918" y="124506"/>
                        <a:pt x="197340" y="125716"/>
                      </a:cubicBezTo>
                      <a:close/>
                      <a:moveTo>
                        <a:pt x="121904" y="107556"/>
                      </a:moveTo>
                      <a:cubicBezTo>
                        <a:pt x="121904" y="107556"/>
                        <a:pt x="123115" y="111219"/>
                        <a:pt x="123721" y="116714"/>
                      </a:cubicBezTo>
                      <a:cubicBezTo>
                        <a:pt x="123721" y="122210"/>
                        <a:pt x="123721" y="129537"/>
                        <a:pt x="120692" y="137474"/>
                      </a:cubicBezTo>
                      <a:cubicBezTo>
                        <a:pt x="117663" y="147243"/>
                        <a:pt x="116452" y="154570"/>
                        <a:pt x="116452" y="161287"/>
                      </a:cubicBezTo>
                      <a:lnTo>
                        <a:pt x="120251" y="178245"/>
                      </a:lnTo>
                      <a:lnTo>
                        <a:pt x="120908" y="177038"/>
                      </a:lnTo>
                      <a:lnTo>
                        <a:pt x="122547" y="174026"/>
                      </a:lnTo>
                      <a:lnTo>
                        <a:pt x="121298" y="171666"/>
                      </a:lnTo>
                      <a:cubicBezTo>
                        <a:pt x="120086" y="168614"/>
                        <a:pt x="118875" y="164339"/>
                        <a:pt x="118875" y="160065"/>
                      </a:cubicBezTo>
                      <a:cubicBezTo>
                        <a:pt x="118875" y="155181"/>
                        <a:pt x="119481" y="149686"/>
                        <a:pt x="121298" y="143580"/>
                      </a:cubicBezTo>
                      <a:cubicBezTo>
                        <a:pt x="123115" y="137474"/>
                        <a:pt x="124327" y="131979"/>
                        <a:pt x="124932" y="127705"/>
                      </a:cubicBezTo>
                      <a:cubicBezTo>
                        <a:pt x="125538" y="122820"/>
                        <a:pt x="125538" y="119157"/>
                        <a:pt x="124932" y="116104"/>
                      </a:cubicBezTo>
                      <a:cubicBezTo>
                        <a:pt x="123721" y="110609"/>
                        <a:pt x="121904" y="107556"/>
                        <a:pt x="121904" y="107556"/>
                      </a:cubicBezTo>
                      <a:close/>
                      <a:moveTo>
                        <a:pt x="234893" y="73933"/>
                      </a:moveTo>
                      <a:cubicBezTo>
                        <a:pt x="229960" y="74547"/>
                        <a:pt x="221942" y="76388"/>
                        <a:pt x="212691" y="83141"/>
                      </a:cubicBezTo>
                      <a:cubicBezTo>
                        <a:pt x="203440" y="89893"/>
                        <a:pt x="195423" y="91734"/>
                        <a:pt x="189256" y="92348"/>
                      </a:cubicBezTo>
                      <a:lnTo>
                        <a:pt x="187052" y="92074"/>
                      </a:lnTo>
                      <a:lnTo>
                        <a:pt x="185338" y="94336"/>
                      </a:lnTo>
                      <a:lnTo>
                        <a:pt x="218242" y="81913"/>
                      </a:lnTo>
                      <a:cubicBezTo>
                        <a:pt x="229960" y="73319"/>
                        <a:pt x="242911" y="73933"/>
                        <a:pt x="242911" y="73933"/>
                      </a:cubicBezTo>
                      <a:cubicBezTo>
                        <a:pt x="242911" y="73933"/>
                        <a:pt x="240444" y="73319"/>
                        <a:pt x="234893" y="73933"/>
                      </a:cubicBezTo>
                      <a:close/>
                      <a:moveTo>
                        <a:pt x="165863" y="53145"/>
                      </a:moveTo>
                      <a:cubicBezTo>
                        <a:pt x="165863" y="53145"/>
                        <a:pt x="166482" y="56223"/>
                        <a:pt x="166482" y="61763"/>
                      </a:cubicBezTo>
                      <a:cubicBezTo>
                        <a:pt x="166482" y="66687"/>
                        <a:pt x="165245" y="73458"/>
                        <a:pt x="162152" y="80845"/>
                      </a:cubicBezTo>
                      <a:cubicBezTo>
                        <a:pt x="158441" y="89463"/>
                        <a:pt x="156586" y="96850"/>
                        <a:pt x="156586" y="103006"/>
                      </a:cubicBezTo>
                      <a:lnTo>
                        <a:pt x="158238" y="118906"/>
                      </a:lnTo>
                      <a:lnTo>
                        <a:pt x="159048" y="117845"/>
                      </a:lnTo>
                      <a:lnTo>
                        <a:pt x="160763" y="115553"/>
                      </a:lnTo>
                      <a:lnTo>
                        <a:pt x="159678" y="112855"/>
                      </a:lnTo>
                      <a:cubicBezTo>
                        <a:pt x="159060" y="109777"/>
                        <a:pt x="158441" y="106083"/>
                        <a:pt x="158441" y="101774"/>
                      </a:cubicBezTo>
                      <a:cubicBezTo>
                        <a:pt x="159060" y="97465"/>
                        <a:pt x="160297" y="92541"/>
                        <a:pt x="162152" y="87001"/>
                      </a:cubicBezTo>
                      <a:cubicBezTo>
                        <a:pt x="167100" y="75305"/>
                        <a:pt x="167719" y="66687"/>
                        <a:pt x="167719" y="61147"/>
                      </a:cubicBezTo>
                      <a:cubicBezTo>
                        <a:pt x="167100" y="55607"/>
                        <a:pt x="165863" y="53145"/>
                        <a:pt x="165863" y="53145"/>
                      </a:cubicBezTo>
                      <a:close/>
                      <a:moveTo>
                        <a:pt x="246179" y="9656"/>
                      </a:moveTo>
                      <a:cubicBezTo>
                        <a:pt x="246179" y="9656"/>
                        <a:pt x="243701" y="10268"/>
                        <a:pt x="240603" y="12715"/>
                      </a:cubicBezTo>
                      <a:cubicBezTo>
                        <a:pt x="237505" y="15774"/>
                        <a:pt x="233169" y="20669"/>
                        <a:pt x="230691" y="29235"/>
                      </a:cubicBezTo>
                      <a:lnTo>
                        <a:pt x="222852" y="40849"/>
                      </a:lnTo>
                      <a:lnTo>
                        <a:pt x="223162" y="40818"/>
                      </a:lnTo>
                      <a:lnTo>
                        <a:pt x="233169" y="26176"/>
                      </a:lnTo>
                      <a:cubicBezTo>
                        <a:pt x="235027" y="20669"/>
                        <a:pt x="238745" y="16386"/>
                        <a:pt x="241223" y="13939"/>
                      </a:cubicBezTo>
                      <a:cubicBezTo>
                        <a:pt x="243701" y="10880"/>
                        <a:pt x="246179" y="9656"/>
                        <a:pt x="246179" y="9656"/>
                      </a:cubicBezTo>
                      <a:close/>
                      <a:moveTo>
                        <a:pt x="252142" y="402"/>
                      </a:moveTo>
                      <a:cubicBezTo>
                        <a:pt x="258879" y="1549"/>
                        <a:pt x="263525" y="4761"/>
                        <a:pt x="263525" y="4761"/>
                      </a:cubicBezTo>
                      <a:cubicBezTo>
                        <a:pt x="252374" y="9044"/>
                        <a:pt x="252374" y="16386"/>
                        <a:pt x="252374" y="24952"/>
                      </a:cubicBezTo>
                      <a:cubicBezTo>
                        <a:pt x="252374" y="36577"/>
                        <a:pt x="244940" y="42696"/>
                        <a:pt x="236886" y="43920"/>
                      </a:cubicBezTo>
                      <a:lnTo>
                        <a:pt x="224869" y="47243"/>
                      </a:lnTo>
                      <a:lnTo>
                        <a:pt x="224869" y="47553"/>
                      </a:lnTo>
                      <a:cubicBezTo>
                        <a:pt x="224869" y="47553"/>
                        <a:pt x="222409" y="50019"/>
                        <a:pt x="218718" y="53719"/>
                      </a:cubicBezTo>
                      <a:cubicBezTo>
                        <a:pt x="214412" y="58035"/>
                        <a:pt x="208875" y="64201"/>
                        <a:pt x="202109" y="72217"/>
                      </a:cubicBezTo>
                      <a:lnTo>
                        <a:pt x="193118" y="84074"/>
                      </a:lnTo>
                      <a:lnTo>
                        <a:pt x="194189" y="83524"/>
                      </a:lnTo>
                      <a:cubicBezTo>
                        <a:pt x="197890" y="80685"/>
                        <a:pt x="200665" y="77616"/>
                        <a:pt x="203440" y="74547"/>
                      </a:cubicBezTo>
                      <a:cubicBezTo>
                        <a:pt x="208374" y="69022"/>
                        <a:pt x="213308" y="63498"/>
                        <a:pt x="224409" y="61042"/>
                      </a:cubicBezTo>
                      <a:cubicBezTo>
                        <a:pt x="239210" y="58587"/>
                        <a:pt x="249695" y="63498"/>
                        <a:pt x="255862" y="69636"/>
                      </a:cubicBezTo>
                      <a:cubicBezTo>
                        <a:pt x="262646" y="75161"/>
                        <a:pt x="265113" y="81299"/>
                        <a:pt x="265113" y="81299"/>
                      </a:cubicBezTo>
                      <a:cubicBezTo>
                        <a:pt x="250312" y="78230"/>
                        <a:pt x="245994" y="84982"/>
                        <a:pt x="240444" y="93576"/>
                      </a:cubicBezTo>
                      <a:cubicBezTo>
                        <a:pt x="236127" y="99101"/>
                        <a:pt x="231193" y="102784"/>
                        <a:pt x="225642" y="104011"/>
                      </a:cubicBezTo>
                      <a:cubicBezTo>
                        <a:pt x="220709" y="104625"/>
                        <a:pt x="214541" y="104011"/>
                        <a:pt x="209608" y="102170"/>
                      </a:cubicBezTo>
                      <a:cubicBezTo>
                        <a:pt x="201591" y="99101"/>
                        <a:pt x="194807" y="97412"/>
                        <a:pt x="190027" y="96492"/>
                      </a:cubicBezTo>
                      <a:lnTo>
                        <a:pt x="184318" y="95680"/>
                      </a:lnTo>
                      <a:lnTo>
                        <a:pt x="178733" y="103046"/>
                      </a:lnTo>
                      <a:cubicBezTo>
                        <a:pt x="176272" y="106129"/>
                        <a:pt x="174427" y="109212"/>
                        <a:pt x="171966" y="112295"/>
                      </a:cubicBezTo>
                      <a:cubicBezTo>
                        <a:pt x="169505" y="115378"/>
                        <a:pt x="167660" y="119078"/>
                        <a:pt x="165199" y="122161"/>
                      </a:cubicBezTo>
                      <a:cubicBezTo>
                        <a:pt x="162739" y="125860"/>
                        <a:pt x="160278" y="129560"/>
                        <a:pt x="157817" y="133259"/>
                      </a:cubicBezTo>
                      <a:lnTo>
                        <a:pt x="153811" y="139831"/>
                      </a:lnTo>
                      <a:lnTo>
                        <a:pt x="155195" y="139020"/>
                      </a:lnTo>
                      <a:cubicBezTo>
                        <a:pt x="157054" y="137206"/>
                        <a:pt x="158293" y="135392"/>
                        <a:pt x="159533" y="133578"/>
                      </a:cubicBezTo>
                      <a:cubicBezTo>
                        <a:pt x="161392" y="132368"/>
                        <a:pt x="162632" y="130554"/>
                        <a:pt x="163871" y="128739"/>
                      </a:cubicBezTo>
                      <a:cubicBezTo>
                        <a:pt x="168830" y="122087"/>
                        <a:pt x="173788" y="116039"/>
                        <a:pt x="185564" y="113016"/>
                      </a:cubicBezTo>
                      <a:cubicBezTo>
                        <a:pt x="193311" y="111201"/>
                        <a:pt x="199974" y="111504"/>
                        <a:pt x="205629" y="113016"/>
                      </a:cubicBezTo>
                      <a:cubicBezTo>
                        <a:pt x="211285" y="114528"/>
                        <a:pt x="215933" y="117249"/>
                        <a:pt x="219652" y="120273"/>
                      </a:cubicBezTo>
                      <a:cubicBezTo>
                        <a:pt x="226469" y="125716"/>
                        <a:pt x="230188" y="131763"/>
                        <a:pt x="230188" y="131763"/>
                      </a:cubicBezTo>
                      <a:cubicBezTo>
                        <a:pt x="222131" y="130554"/>
                        <a:pt x="217173" y="131763"/>
                        <a:pt x="213454" y="134182"/>
                      </a:cubicBezTo>
                      <a:cubicBezTo>
                        <a:pt x="211595" y="135997"/>
                        <a:pt x="209735" y="137206"/>
                        <a:pt x="208496" y="139625"/>
                      </a:cubicBezTo>
                      <a:cubicBezTo>
                        <a:pt x="207256" y="141439"/>
                        <a:pt x="206017" y="143254"/>
                        <a:pt x="204777" y="145673"/>
                      </a:cubicBezTo>
                      <a:cubicBezTo>
                        <a:pt x="197340" y="158373"/>
                        <a:pt x="184324" y="160187"/>
                        <a:pt x="173168" y="156558"/>
                      </a:cubicBezTo>
                      <a:cubicBezTo>
                        <a:pt x="164491" y="154139"/>
                        <a:pt x="157054" y="152930"/>
                        <a:pt x="151476" y="152325"/>
                      </a:cubicBezTo>
                      <a:lnTo>
                        <a:pt x="146209" y="151930"/>
                      </a:lnTo>
                      <a:lnTo>
                        <a:pt x="135672" y="168405"/>
                      </a:lnTo>
                      <a:cubicBezTo>
                        <a:pt x="133211" y="172721"/>
                        <a:pt x="130750" y="177038"/>
                        <a:pt x="128290" y="181354"/>
                      </a:cubicBezTo>
                      <a:cubicBezTo>
                        <a:pt x="127060" y="183204"/>
                        <a:pt x="125829" y="185670"/>
                        <a:pt x="124599" y="188136"/>
                      </a:cubicBezTo>
                      <a:cubicBezTo>
                        <a:pt x="123369" y="189986"/>
                        <a:pt x="122138" y="192452"/>
                        <a:pt x="120908" y="194919"/>
                      </a:cubicBezTo>
                      <a:lnTo>
                        <a:pt x="117554" y="202683"/>
                      </a:lnTo>
                      <a:lnTo>
                        <a:pt x="119507" y="201138"/>
                      </a:lnTo>
                      <a:cubicBezTo>
                        <a:pt x="122576" y="196844"/>
                        <a:pt x="125031" y="193164"/>
                        <a:pt x="127487" y="189484"/>
                      </a:cubicBezTo>
                      <a:cubicBezTo>
                        <a:pt x="129942" y="185804"/>
                        <a:pt x="131784" y="182124"/>
                        <a:pt x="134853" y="178444"/>
                      </a:cubicBezTo>
                      <a:cubicBezTo>
                        <a:pt x="136694" y="177217"/>
                        <a:pt x="138536" y="175377"/>
                        <a:pt x="140377" y="174150"/>
                      </a:cubicBezTo>
                      <a:cubicBezTo>
                        <a:pt x="142833" y="172924"/>
                        <a:pt x="145288" y="171697"/>
                        <a:pt x="148357" y="170470"/>
                      </a:cubicBezTo>
                      <a:cubicBezTo>
                        <a:pt x="156337" y="167710"/>
                        <a:pt x="163243" y="167403"/>
                        <a:pt x="169228" y="168477"/>
                      </a:cubicBezTo>
                      <a:cubicBezTo>
                        <a:pt x="175213" y="169550"/>
                        <a:pt x="180277" y="172004"/>
                        <a:pt x="184573" y="174764"/>
                      </a:cubicBezTo>
                      <a:cubicBezTo>
                        <a:pt x="188256" y="177830"/>
                        <a:pt x="191325" y="180284"/>
                        <a:pt x="193781" y="182737"/>
                      </a:cubicBezTo>
                      <a:cubicBezTo>
                        <a:pt x="195622" y="185191"/>
                        <a:pt x="196850" y="186417"/>
                        <a:pt x="196850" y="186417"/>
                      </a:cubicBezTo>
                      <a:cubicBezTo>
                        <a:pt x="188256" y="185804"/>
                        <a:pt x="183346" y="187644"/>
                        <a:pt x="179663" y="190711"/>
                      </a:cubicBezTo>
                      <a:cubicBezTo>
                        <a:pt x="177821" y="191938"/>
                        <a:pt x="176593" y="193778"/>
                        <a:pt x="175366" y="196231"/>
                      </a:cubicBezTo>
                      <a:cubicBezTo>
                        <a:pt x="174138" y="198071"/>
                        <a:pt x="172911" y="200524"/>
                        <a:pt x="172297" y="202978"/>
                      </a:cubicBezTo>
                      <a:cubicBezTo>
                        <a:pt x="170455" y="206658"/>
                        <a:pt x="168614" y="209725"/>
                        <a:pt x="166158" y="211565"/>
                      </a:cubicBezTo>
                      <a:cubicBezTo>
                        <a:pt x="163703" y="214018"/>
                        <a:pt x="161248" y="215245"/>
                        <a:pt x="158792" y="216472"/>
                      </a:cubicBezTo>
                      <a:cubicBezTo>
                        <a:pt x="153268" y="218925"/>
                        <a:pt x="146516" y="218925"/>
                        <a:pt x="140377" y="217698"/>
                      </a:cubicBezTo>
                      <a:cubicBezTo>
                        <a:pt x="131170" y="216165"/>
                        <a:pt x="123343" y="215858"/>
                        <a:pt x="117819" y="215935"/>
                      </a:cubicBezTo>
                      <a:lnTo>
                        <a:pt x="111666" y="216313"/>
                      </a:lnTo>
                      <a:lnTo>
                        <a:pt x="95071" y="254728"/>
                      </a:lnTo>
                      <a:lnTo>
                        <a:pt x="92225" y="265733"/>
                      </a:lnTo>
                      <a:lnTo>
                        <a:pt x="96452" y="256436"/>
                      </a:lnTo>
                      <a:cubicBezTo>
                        <a:pt x="100185" y="247729"/>
                        <a:pt x="103295" y="239644"/>
                        <a:pt x="115738" y="233425"/>
                      </a:cubicBezTo>
                      <a:cubicBezTo>
                        <a:pt x="123203" y="229072"/>
                        <a:pt x="130669" y="228450"/>
                        <a:pt x="137512" y="228450"/>
                      </a:cubicBezTo>
                      <a:cubicBezTo>
                        <a:pt x="143734" y="229072"/>
                        <a:pt x="149955" y="230938"/>
                        <a:pt x="154310" y="233425"/>
                      </a:cubicBezTo>
                      <a:cubicBezTo>
                        <a:pt x="164264" y="237779"/>
                        <a:pt x="169863" y="243998"/>
                        <a:pt x="169863" y="243998"/>
                      </a:cubicBezTo>
                      <a:cubicBezTo>
                        <a:pt x="164886" y="243998"/>
                        <a:pt x="161153" y="244620"/>
                        <a:pt x="158665" y="245242"/>
                      </a:cubicBezTo>
                      <a:cubicBezTo>
                        <a:pt x="155554" y="246485"/>
                        <a:pt x="153688" y="248351"/>
                        <a:pt x="152443" y="249595"/>
                      </a:cubicBezTo>
                      <a:cubicBezTo>
                        <a:pt x="150577" y="251461"/>
                        <a:pt x="149333" y="253948"/>
                        <a:pt x="148711" y="255814"/>
                      </a:cubicBezTo>
                      <a:cubicBezTo>
                        <a:pt x="147466" y="258302"/>
                        <a:pt x="146844" y="260789"/>
                        <a:pt x="146222" y="263899"/>
                      </a:cubicBezTo>
                      <a:cubicBezTo>
                        <a:pt x="145600" y="267630"/>
                        <a:pt x="143734" y="270118"/>
                        <a:pt x="141867" y="273227"/>
                      </a:cubicBezTo>
                      <a:cubicBezTo>
                        <a:pt x="140001" y="275715"/>
                        <a:pt x="137512" y="277581"/>
                        <a:pt x="135024" y="278825"/>
                      </a:cubicBezTo>
                      <a:cubicBezTo>
                        <a:pt x="129425" y="281934"/>
                        <a:pt x="123203" y="283800"/>
                        <a:pt x="116360" y="283800"/>
                      </a:cubicBezTo>
                      <a:cubicBezTo>
                        <a:pt x="106406" y="283800"/>
                        <a:pt x="97696" y="285044"/>
                        <a:pt x="92097" y="286287"/>
                      </a:cubicBezTo>
                      <a:lnTo>
                        <a:pt x="87146" y="287702"/>
                      </a:lnTo>
                      <a:lnTo>
                        <a:pt x="87074" y="288025"/>
                      </a:lnTo>
                      <a:cubicBezTo>
                        <a:pt x="86459" y="290491"/>
                        <a:pt x="85844" y="293574"/>
                        <a:pt x="85229" y="296040"/>
                      </a:cubicBezTo>
                      <a:cubicBezTo>
                        <a:pt x="83999" y="300356"/>
                        <a:pt x="83999" y="300356"/>
                        <a:pt x="83999" y="300356"/>
                      </a:cubicBezTo>
                      <a:cubicBezTo>
                        <a:pt x="82768" y="304673"/>
                        <a:pt x="82768" y="304673"/>
                        <a:pt x="82768" y="304673"/>
                      </a:cubicBezTo>
                      <a:cubicBezTo>
                        <a:pt x="82153" y="307756"/>
                        <a:pt x="81538" y="310222"/>
                        <a:pt x="80923" y="313305"/>
                      </a:cubicBezTo>
                      <a:cubicBezTo>
                        <a:pt x="80923" y="316388"/>
                        <a:pt x="80308" y="319471"/>
                        <a:pt x="80308" y="321937"/>
                      </a:cubicBezTo>
                      <a:cubicBezTo>
                        <a:pt x="79693" y="328103"/>
                        <a:pt x="80308" y="333653"/>
                        <a:pt x="80308" y="339818"/>
                      </a:cubicBezTo>
                      <a:cubicBezTo>
                        <a:pt x="80308" y="342901"/>
                        <a:pt x="80923" y="345368"/>
                        <a:pt x="80923" y="348451"/>
                      </a:cubicBezTo>
                      <a:lnTo>
                        <a:pt x="81182" y="350267"/>
                      </a:lnTo>
                      <a:lnTo>
                        <a:pt x="81434" y="349389"/>
                      </a:lnTo>
                      <a:cubicBezTo>
                        <a:pt x="82054" y="346306"/>
                        <a:pt x="82675" y="343839"/>
                        <a:pt x="82675" y="341373"/>
                      </a:cubicBezTo>
                      <a:cubicBezTo>
                        <a:pt x="82675" y="338290"/>
                        <a:pt x="82675" y="335823"/>
                        <a:pt x="83295" y="333357"/>
                      </a:cubicBezTo>
                      <a:cubicBezTo>
                        <a:pt x="83295" y="330890"/>
                        <a:pt x="83295" y="329040"/>
                        <a:pt x="83915" y="326574"/>
                      </a:cubicBezTo>
                      <a:cubicBezTo>
                        <a:pt x="83915" y="324107"/>
                        <a:pt x="84535" y="321640"/>
                        <a:pt x="85775" y="319174"/>
                      </a:cubicBezTo>
                      <a:cubicBezTo>
                        <a:pt x="87015" y="314857"/>
                        <a:pt x="90116" y="309924"/>
                        <a:pt x="95697" y="305608"/>
                      </a:cubicBezTo>
                      <a:cubicBezTo>
                        <a:pt x="98798" y="302525"/>
                        <a:pt x="102518" y="300675"/>
                        <a:pt x="106239" y="298825"/>
                      </a:cubicBezTo>
                      <a:cubicBezTo>
                        <a:pt x="109960" y="297592"/>
                        <a:pt x="113680" y="296358"/>
                        <a:pt x="116781" y="295742"/>
                      </a:cubicBezTo>
                      <a:cubicBezTo>
                        <a:pt x="123602" y="295125"/>
                        <a:pt x="129803" y="295742"/>
                        <a:pt x="135384" y="296975"/>
                      </a:cubicBezTo>
                      <a:cubicBezTo>
                        <a:pt x="140966" y="298208"/>
                        <a:pt x="145306" y="300058"/>
                        <a:pt x="148407" y="301291"/>
                      </a:cubicBezTo>
                      <a:cubicBezTo>
                        <a:pt x="152128" y="303141"/>
                        <a:pt x="153988" y="303758"/>
                        <a:pt x="153988" y="303758"/>
                      </a:cubicBezTo>
                      <a:cubicBezTo>
                        <a:pt x="144686" y="305608"/>
                        <a:pt x="139725" y="308691"/>
                        <a:pt x="137245" y="313008"/>
                      </a:cubicBezTo>
                      <a:cubicBezTo>
                        <a:pt x="136625" y="314857"/>
                        <a:pt x="136005" y="316707"/>
                        <a:pt x="135384" y="319174"/>
                      </a:cubicBezTo>
                      <a:cubicBezTo>
                        <a:pt x="135384" y="321640"/>
                        <a:pt x="135384" y="324107"/>
                        <a:pt x="135384" y="326574"/>
                      </a:cubicBezTo>
                      <a:cubicBezTo>
                        <a:pt x="135384" y="329657"/>
                        <a:pt x="135384" y="332740"/>
                        <a:pt x="134144" y="335823"/>
                      </a:cubicBezTo>
                      <a:cubicBezTo>
                        <a:pt x="133524" y="337056"/>
                        <a:pt x="132904" y="338290"/>
                        <a:pt x="131664" y="339523"/>
                      </a:cubicBezTo>
                      <a:cubicBezTo>
                        <a:pt x="131044" y="340756"/>
                        <a:pt x="130424" y="341989"/>
                        <a:pt x="129183" y="343223"/>
                      </a:cubicBezTo>
                      <a:cubicBezTo>
                        <a:pt x="126703" y="345073"/>
                        <a:pt x="124222" y="346923"/>
                        <a:pt x="121122" y="348772"/>
                      </a:cubicBezTo>
                      <a:cubicBezTo>
                        <a:pt x="118641" y="350622"/>
                        <a:pt x="115541" y="351856"/>
                        <a:pt x="111820" y="353089"/>
                      </a:cubicBezTo>
                      <a:cubicBezTo>
                        <a:pt x="101898" y="356789"/>
                        <a:pt x="93837" y="360489"/>
                        <a:pt x="88876" y="364188"/>
                      </a:cubicBezTo>
                      <a:lnTo>
                        <a:pt x="84497" y="367203"/>
                      </a:lnTo>
                      <a:lnTo>
                        <a:pt x="90150" y="391612"/>
                      </a:lnTo>
                      <a:cubicBezTo>
                        <a:pt x="91996" y="397162"/>
                        <a:pt x="93841" y="402094"/>
                        <a:pt x="96302" y="407644"/>
                      </a:cubicBezTo>
                      <a:lnTo>
                        <a:pt x="101612" y="419176"/>
                      </a:lnTo>
                      <a:lnTo>
                        <a:pt x="99559" y="412495"/>
                      </a:lnTo>
                      <a:cubicBezTo>
                        <a:pt x="98328" y="410647"/>
                        <a:pt x="97097" y="408182"/>
                        <a:pt x="96481" y="405717"/>
                      </a:cubicBezTo>
                      <a:cubicBezTo>
                        <a:pt x="95866" y="403252"/>
                        <a:pt x="95250" y="400788"/>
                        <a:pt x="95250" y="397707"/>
                      </a:cubicBezTo>
                      <a:cubicBezTo>
                        <a:pt x="95250" y="395242"/>
                        <a:pt x="95250" y="392777"/>
                        <a:pt x="95866" y="389696"/>
                      </a:cubicBezTo>
                      <a:cubicBezTo>
                        <a:pt x="96481" y="386615"/>
                        <a:pt x="97712" y="384150"/>
                        <a:pt x="98943" y="380453"/>
                      </a:cubicBezTo>
                      <a:cubicBezTo>
                        <a:pt x="101406" y="376756"/>
                        <a:pt x="104483" y="373058"/>
                        <a:pt x="106946" y="369977"/>
                      </a:cubicBezTo>
                      <a:cubicBezTo>
                        <a:pt x="110023" y="367513"/>
                        <a:pt x="113101" y="365048"/>
                        <a:pt x="116179" y="363815"/>
                      </a:cubicBezTo>
                      <a:cubicBezTo>
                        <a:pt x="122950" y="360118"/>
                        <a:pt x="129106" y="358886"/>
                        <a:pt x="135261" y="357653"/>
                      </a:cubicBezTo>
                      <a:cubicBezTo>
                        <a:pt x="140802" y="357037"/>
                        <a:pt x="146342" y="357037"/>
                        <a:pt x="150035" y="357037"/>
                      </a:cubicBezTo>
                      <a:cubicBezTo>
                        <a:pt x="153728" y="357037"/>
                        <a:pt x="155575" y="357653"/>
                        <a:pt x="155575" y="357653"/>
                      </a:cubicBezTo>
                      <a:cubicBezTo>
                        <a:pt x="151266" y="359502"/>
                        <a:pt x="148188" y="361967"/>
                        <a:pt x="146342" y="363815"/>
                      </a:cubicBezTo>
                      <a:cubicBezTo>
                        <a:pt x="144495" y="366280"/>
                        <a:pt x="143264" y="368129"/>
                        <a:pt x="143264" y="370594"/>
                      </a:cubicBezTo>
                      <a:cubicBezTo>
                        <a:pt x="142648" y="372442"/>
                        <a:pt x="143264" y="374907"/>
                        <a:pt x="143879" y="376756"/>
                      </a:cubicBezTo>
                      <a:cubicBezTo>
                        <a:pt x="143879" y="377988"/>
                        <a:pt x="144495" y="378604"/>
                        <a:pt x="145110" y="379837"/>
                      </a:cubicBezTo>
                      <a:cubicBezTo>
                        <a:pt x="145726" y="381069"/>
                        <a:pt x="145726" y="381685"/>
                        <a:pt x="146342" y="382918"/>
                      </a:cubicBezTo>
                      <a:cubicBezTo>
                        <a:pt x="147573" y="384766"/>
                        <a:pt x="147573" y="385999"/>
                        <a:pt x="148188" y="387231"/>
                      </a:cubicBezTo>
                      <a:cubicBezTo>
                        <a:pt x="148804" y="389080"/>
                        <a:pt x="148804" y="390312"/>
                        <a:pt x="148804" y="392161"/>
                      </a:cubicBezTo>
                      <a:cubicBezTo>
                        <a:pt x="148804" y="395242"/>
                        <a:pt x="148188" y="397707"/>
                        <a:pt x="147573" y="400788"/>
                      </a:cubicBezTo>
                      <a:cubicBezTo>
                        <a:pt x="145110" y="406950"/>
                        <a:pt x="140802" y="413112"/>
                        <a:pt x="135877" y="418041"/>
                      </a:cubicBezTo>
                      <a:cubicBezTo>
                        <a:pt x="127259" y="426052"/>
                        <a:pt x="122335" y="434063"/>
                        <a:pt x="118641" y="439608"/>
                      </a:cubicBezTo>
                      <a:lnTo>
                        <a:pt x="115556" y="445271"/>
                      </a:lnTo>
                      <a:lnTo>
                        <a:pt x="120293" y="453888"/>
                      </a:lnTo>
                      <a:cubicBezTo>
                        <a:pt x="127060" y="463754"/>
                        <a:pt x="134441" y="472386"/>
                        <a:pt x="143054" y="480402"/>
                      </a:cubicBezTo>
                      <a:lnTo>
                        <a:pt x="155565" y="491151"/>
                      </a:lnTo>
                      <a:lnTo>
                        <a:pt x="149159" y="483210"/>
                      </a:lnTo>
                      <a:cubicBezTo>
                        <a:pt x="145449" y="479512"/>
                        <a:pt x="141739" y="475197"/>
                        <a:pt x="138648" y="470265"/>
                      </a:cubicBezTo>
                      <a:cubicBezTo>
                        <a:pt x="136175" y="465334"/>
                        <a:pt x="134938" y="459170"/>
                        <a:pt x="134938" y="451156"/>
                      </a:cubicBezTo>
                      <a:cubicBezTo>
                        <a:pt x="135556" y="448691"/>
                        <a:pt x="135556" y="446225"/>
                        <a:pt x="136175" y="444376"/>
                      </a:cubicBezTo>
                      <a:cubicBezTo>
                        <a:pt x="136793" y="441910"/>
                        <a:pt x="137411" y="439444"/>
                        <a:pt x="138029" y="437595"/>
                      </a:cubicBezTo>
                      <a:cubicBezTo>
                        <a:pt x="139884" y="433280"/>
                        <a:pt x="141739" y="430198"/>
                        <a:pt x="144212" y="427116"/>
                      </a:cubicBezTo>
                      <a:cubicBezTo>
                        <a:pt x="148540" y="420951"/>
                        <a:pt x="154105" y="416020"/>
                        <a:pt x="159670" y="412938"/>
                      </a:cubicBezTo>
                      <a:cubicBezTo>
                        <a:pt x="164616" y="409239"/>
                        <a:pt x="169563" y="406774"/>
                        <a:pt x="173272" y="405541"/>
                      </a:cubicBezTo>
                      <a:cubicBezTo>
                        <a:pt x="176982" y="403691"/>
                        <a:pt x="179455" y="403075"/>
                        <a:pt x="179455" y="403075"/>
                      </a:cubicBezTo>
                      <a:cubicBezTo>
                        <a:pt x="173272" y="411705"/>
                        <a:pt x="172036" y="417869"/>
                        <a:pt x="173272" y="422801"/>
                      </a:cubicBezTo>
                      <a:cubicBezTo>
                        <a:pt x="173891" y="424034"/>
                        <a:pt x="174509" y="424650"/>
                        <a:pt x="175127" y="425883"/>
                      </a:cubicBezTo>
                      <a:cubicBezTo>
                        <a:pt x="175745" y="427116"/>
                        <a:pt x="176364" y="427732"/>
                        <a:pt x="177600" y="428965"/>
                      </a:cubicBezTo>
                      <a:cubicBezTo>
                        <a:pt x="178837" y="430814"/>
                        <a:pt x="181310" y="432663"/>
                        <a:pt x="183783" y="434513"/>
                      </a:cubicBezTo>
                      <a:cubicBezTo>
                        <a:pt x="185020" y="436362"/>
                        <a:pt x="186256" y="437595"/>
                        <a:pt x="187493" y="438828"/>
                      </a:cubicBezTo>
                      <a:cubicBezTo>
                        <a:pt x="188730" y="440677"/>
                        <a:pt x="189966" y="441910"/>
                        <a:pt x="190585" y="443759"/>
                      </a:cubicBezTo>
                      <a:cubicBezTo>
                        <a:pt x="192439" y="447458"/>
                        <a:pt x="193058" y="450540"/>
                        <a:pt x="193058" y="454238"/>
                      </a:cubicBezTo>
                      <a:cubicBezTo>
                        <a:pt x="193676" y="461635"/>
                        <a:pt x="191821" y="469649"/>
                        <a:pt x="188730" y="476430"/>
                      </a:cubicBezTo>
                      <a:cubicBezTo>
                        <a:pt x="183165" y="487525"/>
                        <a:pt x="180074" y="497388"/>
                        <a:pt x="178219" y="504169"/>
                      </a:cubicBezTo>
                      <a:lnTo>
                        <a:pt x="177366" y="509274"/>
                      </a:lnTo>
                      <a:lnTo>
                        <a:pt x="194727" y="522947"/>
                      </a:lnTo>
                      <a:cubicBezTo>
                        <a:pt x="203339" y="530346"/>
                        <a:pt x="211336" y="537129"/>
                        <a:pt x="219948" y="543295"/>
                      </a:cubicBezTo>
                      <a:lnTo>
                        <a:pt x="237820" y="555540"/>
                      </a:lnTo>
                      <a:lnTo>
                        <a:pt x="223851" y="543534"/>
                      </a:lnTo>
                      <a:cubicBezTo>
                        <a:pt x="214032" y="536080"/>
                        <a:pt x="204828" y="529247"/>
                        <a:pt x="201146" y="512474"/>
                      </a:cubicBezTo>
                      <a:cubicBezTo>
                        <a:pt x="196850" y="490111"/>
                        <a:pt x="204828" y="474581"/>
                        <a:pt x="213419" y="464021"/>
                      </a:cubicBezTo>
                      <a:cubicBezTo>
                        <a:pt x="217714" y="459051"/>
                        <a:pt x="222010" y="455324"/>
                        <a:pt x="225692" y="452839"/>
                      </a:cubicBezTo>
                      <a:cubicBezTo>
                        <a:pt x="228760" y="450354"/>
                        <a:pt x="231215" y="449112"/>
                        <a:pt x="231215" y="449112"/>
                      </a:cubicBezTo>
                      <a:cubicBezTo>
                        <a:pt x="229987" y="454082"/>
                        <a:pt x="229374" y="459051"/>
                        <a:pt x="229374" y="462778"/>
                      </a:cubicBezTo>
                      <a:cubicBezTo>
                        <a:pt x="229987" y="466506"/>
                        <a:pt x="231215" y="469612"/>
                        <a:pt x="233056" y="472096"/>
                      </a:cubicBezTo>
                      <a:cubicBezTo>
                        <a:pt x="236738" y="477687"/>
                        <a:pt x="242261" y="480793"/>
                        <a:pt x="248397" y="484520"/>
                      </a:cubicBezTo>
                      <a:cubicBezTo>
                        <a:pt x="266807" y="494460"/>
                        <a:pt x="269875" y="514338"/>
                        <a:pt x="264966" y="530489"/>
                      </a:cubicBezTo>
                      <a:cubicBezTo>
                        <a:pt x="261284" y="542913"/>
                        <a:pt x="259443" y="553473"/>
                        <a:pt x="258829" y="560928"/>
                      </a:cubicBezTo>
                      <a:lnTo>
                        <a:pt x="257996" y="569363"/>
                      </a:lnTo>
                      <a:lnTo>
                        <a:pt x="268545" y="576591"/>
                      </a:lnTo>
                      <a:cubicBezTo>
                        <a:pt x="284540" y="586456"/>
                        <a:pt x="298688" y="595088"/>
                        <a:pt x="311606" y="603721"/>
                      </a:cubicBezTo>
                      <a:cubicBezTo>
                        <a:pt x="317758" y="608037"/>
                        <a:pt x="323910" y="612353"/>
                        <a:pt x="328831" y="616669"/>
                      </a:cubicBezTo>
                      <a:cubicBezTo>
                        <a:pt x="331907" y="618519"/>
                        <a:pt x="334367" y="620985"/>
                        <a:pt x="336828" y="622835"/>
                      </a:cubicBezTo>
                      <a:cubicBezTo>
                        <a:pt x="339288" y="624685"/>
                        <a:pt x="341134" y="627151"/>
                        <a:pt x="343595" y="629001"/>
                      </a:cubicBezTo>
                      <a:cubicBezTo>
                        <a:pt x="345440" y="630851"/>
                        <a:pt x="347285" y="633317"/>
                        <a:pt x="349131" y="635167"/>
                      </a:cubicBezTo>
                      <a:cubicBezTo>
                        <a:pt x="350976" y="637017"/>
                        <a:pt x="352822" y="639483"/>
                        <a:pt x="354052" y="641333"/>
                      </a:cubicBezTo>
                      <a:cubicBezTo>
                        <a:pt x="355283" y="643183"/>
                        <a:pt x="356513" y="645033"/>
                        <a:pt x="357743" y="646882"/>
                      </a:cubicBezTo>
                      <a:cubicBezTo>
                        <a:pt x="358973" y="648732"/>
                        <a:pt x="359589" y="649965"/>
                        <a:pt x="360204" y="651815"/>
                      </a:cubicBezTo>
                      <a:cubicBezTo>
                        <a:pt x="360819" y="652432"/>
                        <a:pt x="361434" y="653048"/>
                        <a:pt x="361434" y="653665"/>
                      </a:cubicBezTo>
                      <a:cubicBezTo>
                        <a:pt x="362049" y="654282"/>
                        <a:pt x="362049" y="654898"/>
                        <a:pt x="362049" y="655515"/>
                      </a:cubicBezTo>
                      <a:cubicBezTo>
                        <a:pt x="362664" y="656748"/>
                        <a:pt x="363280" y="657981"/>
                        <a:pt x="363280" y="658598"/>
                      </a:cubicBezTo>
                      <a:cubicBezTo>
                        <a:pt x="363895" y="659214"/>
                        <a:pt x="363895" y="659831"/>
                        <a:pt x="364510" y="660447"/>
                      </a:cubicBezTo>
                      <a:cubicBezTo>
                        <a:pt x="364510" y="661064"/>
                        <a:pt x="364510" y="661064"/>
                        <a:pt x="364510" y="661064"/>
                      </a:cubicBezTo>
                      <a:cubicBezTo>
                        <a:pt x="365125" y="662914"/>
                        <a:pt x="365125" y="664764"/>
                        <a:pt x="364510" y="665997"/>
                      </a:cubicBezTo>
                      <a:cubicBezTo>
                        <a:pt x="364510" y="667847"/>
                        <a:pt x="363895" y="669696"/>
                        <a:pt x="362664" y="670930"/>
                      </a:cubicBezTo>
                      <a:cubicBezTo>
                        <a:pt x="360819" y="674013"/>
                        <a:pt x="358358" y="675862"/>
                        <a:pt x="354667" y="677095"/>
                      </a:cubicBezTo>
                      <a:cubicBezTo>
                        <a:pt x="351592" y="677712"/>
                        <a:pt x="348516" y="677095"/>
                        <a:pt x="346670" y="675862"/>
                      </a:cubicBezTo>
                      <a:cubicBezTo>
                        <a:pt x="344210" y="674629"/>
                        <a:pt x="342364" y="672779"/>
                        <a:pt x="341749" y="670313"/>
                      </a:cubicBezTo>
                      <a:cubicBezTo>
                        <a:pt x="341749" y="670313"/>
                        <a:pt x="341749" y="669696"/>
                        <a:pt x="341749" y="669696"/>
                      </a:cubicBezTo>
                      <a:cubicBezTo>
                        <a:pt x="341134" y="669080"/>
                        <a:pt x="341134" y="669080"/>
                        <a:pt x="341134" y="668463"/>
                      </a:cubicBezTo>
                      <a:cubicBezTo>
                        <a:pt x="340519" y="667847"/>
                        <a:pt x="340519" y="666613"/>
                        <a:pt x="339904" y="665997"/>
                      </a:cubicBezTo>
                      <a:cubicBezTo>
                        <a:pt x="339904" y="665380"/>
                        <a:pt x="339288" y="664147"/>
                        <a:pt x="338673" y="662914"/>
                      </a:cubicBezTo>
                      <a:cubicBezTo>
                        <a:pt x="338058" y="661681"/>
                        <a:pt x="337443" y="660447"/>
                        <a:pt x="336828" y="659214"/>
                      </a:cubicBezTo>
                      <a:cubicBezTo>
                        <a:pt x="336213" y="657981"/>
                        <a:pt x="334982" y="656748"/>
                        <a:pt x="334367" y="654898"/>
                      </a:cubicBezTo>
                      <a:cubicBezTo>
                        <a:pt x="333137" y="653665"/>
                        <a:pt x="331907" y="651815"/>
                        <a:pt x="330676" y="649965"/>
                      </a:cubicBezTo>
                      <a:cubicBezTo>
                        <a:pt x="329446" y="648116"/>
                        <a:pt x="328216" y="646266"/>
                        <a:pt x="326370" y="644416"/>
                      </a:cubicBezTo>
                      <a:cubicBezTo>
                        <a:pt x="325140" y="642566"/>
                        <a:pt x="323294" y="640716"/>
                        <a:pt x="321449" y="638867"/>
                      </a:cubicBezTo>
                      <a:cubicBezTo>
                        <a:pt x="319603" y="636400"/>
                        <a:pt x="317143" y="634550"/>
                        <a:pt x="315297" y="632084"/>
                      </a:cubicBezTo>
                      <a:cubicBezTo>
                        <a:pt x="310991" y="627768"/>
                        <a:pt x="305455" y="623452"/>
                        <a:pt x="299918" y="618519"/>
                      </a:cubicBezTo>
                      <a:lnTo>
                        <a:pt x="290133" y="611163"/>
                      </a:lnTo>
                      <a:lnTo>
                        <a:pt x="285593" y="613185"/>
                      </a:lnTo>
                      <a:cubicBezTo>
                        <a:pt x="278859" y="616867"/>
                        <a:pt x="269063" y="623004"/>
                        <a:pt x="258656" y="631595"/>
                      </a:cubicBezTo>
                      <a:cubicBezTo>
                        <a:pt x="245799" y="642027"/>
                        <a:pt x="226820" y="647550"/>
                        <a:pt x="208454" y="632209"/>
                      </a:cubicBezTo>
                      <a:cubicBezTo>
                        <a:pt x="194985" y="621777"/>
                        <a:pt x="184577" y="612572"/>
                        <a:pt x="161925" y="622390"/>
                      </a:cubicBezTo>
                      <a:cubicBezTo>
                        <a:pt x="161925" y="622390"/>
                        <a:pt x="163149" y="611344"/>
                        <a:pt x="171108" y="600299"/>
                      </a:cubicBezTo>
                      <a:cubicBezTo>
                        <a:pt x="179067" y="589253"/>
                        <a:pt x="193148" y="577593"/>
                        <a:pt x="217025" y="575752"/>
                      </a:cubicBezTo>
                      <a:cubicBezTo>
                        <a:pt x="234779" y="574525"/>
                        <a:pt x="244575" y="580662"/>
                        <a:pt x="255595" y="586798"/>
                      </a:cubicBezTo>
                      <a:lnTo>
                        <a:pt x="262794" y="590611"/>
                      </a:lnTo>
                      <a:lnTo>
                        <a:pt x="260548" y="588923"/>
                      </a:lnTo>
                      <a:cubicBezTo>
                        <a:pt x="245785" y="578440"/>
                        <a:pt x="228560" y="567958"/>
                        <a:pt x="211336" y="555626"/>
                      </a:cubicBezTo>
                      <a:lnTo>
                        <a:pt x="206468" y="552482"/>
                      </a:lnTo>
                      <a:lnTo>
                        <a:pt x="200514" y="555304"/>
                      </a:lnTo>
                      <a:cubicBezTo>
                        <a:pt x="193798" y="558994"/>
                        <a:pt x="185250" y="563914"/>
                        <a:pt x="174870" y="571293"/>
                      </a:cubicBezTo>
                      <a:cubicBezTo>
                        <a:pt x="168154" y="576213"/>
                        <a:pt x="160216" y="579288"/>
                        <a:pt x="151057" y="579288"/>
                      </a:cubicBezTo>
                      <a:cubicBezTo>
                        <a:pt x="142509" y="578673"/>
                        <a:pt x="132740" y="574983"/>
                        <a:pt x="123581" y="565758"/>
                      </a:cubicBezTo>
                      <a:cubicBezTo>
                        <a:pt x="120529" y="562684"/>
                        <a:pt x="117476" y="559609"/>
                        <a:pt x="114423" y="557149"/>
                      </a:cubicBezTo>
                      <a:cubicBezTo>
                        <a:pt x="111370" y="554074"/>
                        <a:pt x="108317" y="551614"/>
                        <a:pt x="105264" y="549769"/>
                      </a:cubicBezTo>
                      <a:cubicBezTo>
                        <a:pt x="97937" y="546079"/>
                        <a:pt x="90000" y="544234"/>
                        <a:pt x="77788" y="546079"/>
                      </a:cubicBezTo>
                      <a:cubicBezTo>
                        <a:pt x="77788" y="546079"/>
                        <a:pt x="79009" y="543619"/>
                        <a:pt x="80841" y="539929"/>
                      </a:cubicBezTo>
                      <a:cubicBezTo>
                        <a:pt x="82673" y="536239"/>
                        <a:pt x="85726" y="531319"/>
                        <a:pt x="90000" y="527015"/>
                      </a:cubicBezTo>
                      <a:cubicBezTo>
                        <a:pt x="99158" y="517790"/>
                        <a:pt x="115033" y="511025"/>
                        <a:pt x="137625" y="512870"/>
                      </a:cubicBezTo>
                      <a:cubicBezTo>
                        <a:pt x="154721" y="514715"/>
                        <a:pt x="163269" y="521480"/>
                        <a:pt x="173038" y="528860"/>
                      </a:cubicBezTo>
                      <a:lnTo>
                        <a:pt x="173970" y="529426"/>
                      </a:lnTo>
                      <a:lnTo>
                        <a:pt x="157817" y="515548"/>
                      </a:lnTo>
                      <a:lnTo>
                        <a:pt x="133356" y="489803"/>
                      </a:lnTo>
                      <a:lnTo>
                        <a:pt x="126176" y="491495"/>
                      </a:lnTo>
                      <a:cubicBezTo>
                        <a:pt x="119414" y="493378"/>
                        <a:pt x="110192" y="496516"/>
                        <a:pt x="98511" y="500909"/>
                      </a:cubicBezTo>
                      <a:cubicBezTo>
                        <a:pt x="91749" y="503420"/>
                        <a:pt x="83142" y="504675"/>
                        <a:pt x="74535" y="501537"/>
                      </a:cubicBezTo>
                      <a:cubicBezTo>
                        <a:pt x="70232" y="500282"/>
                        <a:pt x="65929" y="497771"/>
                        <a:pt x="62240" y="494006"/>
                      </a:cubicBezTo>
                      <a:cubicBezTo>
                        <a:pt x="59781" y="492123"/>
                        <a:pt x="57937" y="490240"/>
                        <a:pt x="56092" y="487729"/>
                      </a:cubicBezTo>
                      <a:cubicBezTo>
                        <a:pt x="54248" y="485219"/>
                        <a:pt x="53018" y="482708"/>
                        <a:pt x="51174" y="479570"/>
                      </a:cubicBezTo>
                      <a:cubicBezTo>
                        <a:pt x="48715" y="475177"/>
                        <a:pt x="46871" y="471411"/>
                        <a:pt x="45026" y="467645"/>
                      </a:cubicBezTo>
                      <a:cubicBezTo>
                        <a:pt x="43797" y="465763"/>
                        <a:pt x="42567" y="463880"/>
                        <a:pt x="41338" y="461997"/>
                      </a:cubicBezTo>
                      <a:cubicBezTo>
                        <a:pt x="40108" y="460114"/>
                        <a:pt x="38879" y="458231"/>
                        <a:pt x="37649" y="456976"/>
                      </a:cubicBezTo>
                      <a:cubicBezTo>
                        <a:pt x="32731" y="450072"/>
                        <a:pt x="25969" y="445679"/>
                        <a:pt x="14288" y="441913"/>
                      </a:cubicBezTo>
                      <a:cubicBezTo>
                        <a:pt x="14288" y="441913"/>
                        <a:pt x="15518" y="440030"/>
                        <a:pt x="18591" y="436892"/>
                      </a:cubicBezTo>
                      <a:cubicBezTo>
                        <a:pt x="21665" y="434382"/>
                        <a:pt x="25969" y="431244"/>
                        <a:pt x="31502" y="428733"/>
                      </a:cubicBezTo>
                      <a:cubicBezTo>
                        <a:pt x="37035" y="426223"/>
                        <a:pt x="43797" y="424967"/>
                        <a:pt x="51712" y="425673"/>
                      </a:cubicBezTo>
                      <a:cubicBezTo>
                        <a:pt x="59627" y="426379"/>
                        <a:pt x="68695" y="429047"/>
                        <a:pt x="78839" y="434382"/>
                      </a:cubicBezTo>
                      <a:cubicBezTo>
                        <a:pt x="85601" y="438147"/>
                        <a:pt x="91134" y="441913"/>
                        <a:pt x="95438" y="446306"/>
                      </a:cubicBezTo>
                      <a:cubicBezTo>
                        <a:pt x="99741" y="450072"/>
                        <a:pt x="102815" y="455093"/>
                        <a:pt x="106503" y="459486"/>
                      </a:cubicBezTo>
                      <a:cubicBezTo>
                        <a:pt x="109577" y="464507"/>
                        <a:pt x="113881" y="468901"/>
                        <a:pt x="118799" y="473294"/>
                      </a:cubicBezTo>
                      <a:lnTo>
                        <a:pt x="120105" y="474094"/>
                      </a:lnTo>
                      <a:lnTo>
                        <a:pt x="109835" y="461904"/>
                      </a:lnTo>
                      <a:cubicBezTo>
                        <a:pt x="101223" y="452655"/>
                        <a:pt x="94456" y="442173"/>
                        <a:pt x="88920" y="431074"/>
                      </a:cubicBezTo>
                      <a:cubicBezTo>
                        <a:pt x="85844" y="425525"/>
                        <a:pt x="83383" y="419359"/>
                        <a:pt x="80923" y="413810"/>
                      </a:cubicBezTo>
                      <a:lnTo>
                        <a:pt x="80354" y="411972"/>
                      </a:lnTo>
                      <a:lnTo>
                        <a:pt x="76729" y="411364"/>
                      </a:lnTo>
                      <a:cubicBezTo>
                        <a:pt x="70591" y="410128"/>
                        <a:pt x="60769" y="409510"/>
                        <a:pt x="49721" y="408892"/>
                      </a:cubicBezTo>
                      <a:cubicBezTo>
                        <a:pt x="42355" y="408274"/>
                        <a:pt x="34989" y="405803"/>
                        <a:pt x="28236" y="399623"/>
                      </a:cubicBezTo>
                      <a:cubicBezTo>
                        <a:pt x="25167" y="396533"/>
                        <a:pt x="22712" y="392826"/>
                        <a:pt x="20257" y="387882"/>
                      </a:cubicBezTo>
                      <a:cubicBezTo>
                        <a:pt x="18415" y="382938"/>
                        <a:pt x="17187" y="377377"/>
                        <a:pt x="16573" y="370579"/>
                      </a:cubicBezTo>
                      <a:cubicBezTo>
                        <a:pt x="16573" y="366254"/>
                        <a:pt x="16573" y="361928"/>
                        <a:pt x="15960" y="357602"/>
                      </a:cubicBezTo>
                      <a:cubicBezTo>
                        <a:pt x="15960" y="353895"/>
                        <a:pt x="15346" y="349569"/>
                        <a:pt x="14732" y="345861"/>
                      </a:cubicBezTo>
                      <a:cubicBezTo>
                        <a:pt x="13504" y="342153"/>
                        <a:pt x="11663" y="339064"/>
                        <a:pt x="9821" y="335356"/>
                      </a:cubicBezTo>
                      <a:cubicBezTo>
                        <a:pt x="7366" y="332266"/>
                        <a:pt x="4297" y="328558"/>
                        <a:pt x="0" y="324851"/>
                      </a:cubicBezTo>
                      <a:cubicBezTo>
                        <a:pt x="0" y="324851"/>
                        <a:pt x="1841" y="323615"/>
                        <a:pt x="5525" y="322379"/>
                      </a:cubicBezTo>
                      <a:cubicBezTo>
                        <a:pt x="9207" y="321761"/>
                        <a:pt x="14118" y="320525"/>
                        <a:pt x="19643" y="320525"/>
                      </a:cubicBezTo>
                      <a:cubicBezTo>
                        <a:pt x="25781" y="321143"/>
                        <a:pt x="31919" y="322379"/>
                        <a:pt x="38671" y="326087"/>
                      </a:cubicBezTo>
                      <a:cubicBezTo>
                        <a:pt x="41741" y="327940"/>
                        <a:pt x="44810" y="330412"/>
                        <a:pt x="48493" y="333502"/>
                      </a:cubicBezTo>
                      <a:cubicBezTo>
                        <a:pt x="51562" y="335974"/>
                        <a:pt x="54631" y="339682"/>
                        <a:pt x="57700" y="344007"/>
                      </a:cubicBezTo>
                      <a:cubicBezTo>
                        <a:pt x="60156" y="346479"/>
                        <a:pt x="61997" y="349569"/>
                        <a:pt x="63839" y="352659"/>
                      </a:cubicBezTo>
                      <a:cubicBezTo>
                        <a:pt x="65066" y="355130"/>
                        <a:pt x="66294" y="357602"/>
                        <a:pt x="67522" y="360692"/>
                      </a:cubicBezTo>
                      <a:cubicBezTo>
                        <a:pt x="69363" y="365636"/>
                        <a:pt x="70591" y="371197"/>
                        <a:pt x="71205" y="376141"/>
                      </a:cubicBezTo>
                      <a:lnTo>
                        <a:pt x="73652" y="384148"/>
                      </a:lnTo>
                      <a:lnTo>
                        <a:pt x="69850" y="358316"/>
                      </a:lnTo>
                      <a:cubicBezTo>
                        <a:pt x="69850" y="354000"/>
                        <a:pt x="69850" y="354000"/>
                        <a:pt x="69850" y="354000"/>
                      </a:cubicBezTo>
                      <a:cubicBezTo>
                        <a:pt x="69850" y="352150"/>
                        <a:pt x="69850" y="350917"/>
                        <a:pt x="69850" y="349067"/>
                      </a:cubicBezTo>
                      <a:cubicBezTo>
                        <a:pt x="69850" y="345984"/>
                        <a:pt x="69850" y="342901"/>
                        <a:pt x="69850" y="339818"/>
                      </a:cubicBezTo>
                      <a:lnTo>
                        <a:pt x="70703" y="326983"/>
                      </a:lnTo>
                      <a:lnTo>
                        <a:pt x="65017" y="323520"/>
                      </a:lnTo>
                      <a:cubicBezTo>
                        <a:pt x="59398" y="320430"/>
                        <a:pt x="51907" y="315487"/>
                        <a:pt x="41918" y="311162"/>
                      </a:cubicBezTo>
                      <a:cubicBezTo>
                        <a:pt x="35675" y="308073"/>
                        <a:pt x="30056" y="303129"/>
                        <a:pt x="26935" y="295715"/>
                      </a:cubicBezTo>
                      <a:cubicBezTo>
                        <a:pt x="25686" y="293861"/>
                        <a:pt x="25062" y="292007"/>
                        <a:pt x="24437" y="290154"/>
                      </a:cubicBezTo>
                      <a:cubicBezTo>
                        <a:pt x="24437" y="287682"/>
                        <a:pt x="23813" y="285829"/>
                        <a:pt x="23813" y="283357"/>
                      </a:cubicBezTo>
                      <a:cubicBezTo>
                        <a:pt x="23813" y="279032"/>
                        <a:pt x="24437" y="274089"/>
                        <a:pt x="26310" y="268528"/>
                      </a:cubicBezTo>
                      <a:cubicBezTo>
                        <a:pt x="31305" y="253698"/>
                        <a:pt x="35675" y="242576"/>
                        <a:pt x="23813" y="226511"/>
                      </a:cubicBezTo>
                      <a:cubicBezTo>
                        <a:pt x="23813" y="226511"/>
                        <a:pt x="25998" y="226202"/>
                        <a:pt x="29510" y="226356"/>
                      </a:cubicBezTo>
                      <a:cubicBezTo>
                        <a:pt x="33021" y="226511"/>
                        <a:pt x="37860" y="227129"/>
                        <a:pt x="43166" y="228982"/>
                      </a:cubicBezTo>
                      <a:cubicBezTo>
                        <a:pt x="48161" y="230836"/>
                        <a:pt x="53780" y="233926"/>
                        <a:pt x="58774" y="238251"/>
                      </a:cubicBezTo>
                      <a:cubicBezTo>
                        <a:pt x="63144" y="243194"/>
                        <a:pt x="68139" y="249991"/>
                        <a:pt x="71260" y="259259"/>
                      </a:cubicBezTo>
                      <a:cubicBezTo>
                        <a:pt x="73757" y="265438"/>
                        <a:pt x="75006" y="271617"/>
                        <a:pt x="75006" y="276560"/>
                      </a:cubicBezTo>
                      <a:cubicBezTo>
                        <a:pt x="75006" y="279032"/>
                        <a:pt x="74382" y="281503"/>
                        <a:pt x="74382" y="283975"/>
                      </a:cubicBezTo>
                      <a:cubicBezTo>
                        <a:pt x="73757" y="286446"/>
                        <a:pt x="73757" y="288918"/>
                        <a:pt x="73133" y="291390"/>
                      </a:cubicBezTo>
                      <a:cubicBezTo>
                        <a:pt x="72509" y="293861"/>
                        <a:pt x="72509" y="296333"/>
                        <a:pt x="71884" y="299422"/>
                      </a:cubicBezTo>
                      <a:lnTo>
                        <a:pt x="72454" y="306749"/>
                      </a:lnTo>
                      <a:lnTo>
                        <a:pt x="72926" y="303439"/>
                      </a:lnTo>
                      <a:cubicBezTo>
                        <a:pt x="72926" y="298507"/>
                        <a:pt x="72926" y="298507"/>
                        <a:pt x="72926" y="298507"/>
                      </a:cubicBezTo>
                      <a:cubicBezTo>
                        <a:pt x="72926" y="297273"/>
                        <a:pt x="73541" y="295424"/>
                        <a:pt x="73541" y="294190"/>
                      </a:cubicBezTo>
                      <a:cubicBezTo>
                        <a:pt x="74156" y="291108"/>
                        <a:pt x="74156" y="288025"/>
                        <a:pt x="74771" y="284942"/>
                      </a:cubicBezTo>
                      <a:cubicBezTo>
                        <a:pt x="76002" y="279392"/>
                        <a:pt x="77847" y="273843"/>
                        <a:pt x="79693" y="267677"/>
                      </a:cubicBezTo>
                      <a:cubicBezTo>
                        <a:pt x="82153" y="262744"/>
                        <a:pt x="83999" y="257195"/>
                        <a:pt x="85844" y="251645"/>
                      </a:cubicBezTo>
                      <a:lnTo>
                        <a:pt x="87642" y="247680"/>
                      </a:lnTo>
                      <a:lnTo>
                        <a:pt x="83687" y="243163"/>
                      </a:lnTo>
                      <a:cubicBezTo>
                        <a:pt x="79689" y="238904"/>
                        <a:pt x="73731" y="233019"/>
                        <a:pt x="65891" y="226514"/>
                      </a:cubicBezTo>
                      <a:cubicBezTo>
                        <a:pt x="60874" y="222797"/>
                        <a:pt x="56484" y="216602"/>
                        <a:pt x="55229" y="209787"/>
                      </a:cubicBezTo>
                      <a:cubicBezTo>
                        <a:pt x="54602" y="206070"/>
                        <a:pt x="53975" y="202353"/>
                        <a:pt x="55229" y="198636"/>
                      </a:cubicBezTo>
                      <a:cubicBezTo>
                        <a:pt x="55856" y="194919"/>
                        <a:pt x="57111" y="190582"/>
                        <a:pt x="59619" y="186246"/>
                      </a:cubicBezTo>
                      <a:cubicBezTo>
                        <a:pt x="63382" y="180051"/>
                        <a:pt x="66518" y="175095"/>
                        <a:pt x="67773" y="169519"/>
                      </a:cubicBezTo>
                      <a:cubicBezTo>
                        <a:pt x="69027" y="163943"/>
                        <a:pt x="68400" y="157129"/>
                        <a:pt x="64010" y="149075"/>
                      </a:cubicBezTo>
                      <a:cubicBezTo>
                        <a:pt x="64010" y="149075"/>
                        <a:pt x="72163" y="149695"/>
                        <a:pt x="81570" y="154651"/>
                      </a:cubicBezTo>
                      <a:cubicBezTo>
                        <a:pt x="85960" y="157129"/>
                        <a:pt x="90350" y="160846"/>
                        <a:pt x="94740" y="165802"/>
                      </a:cubicBezTo>
                      <a:cubicBezTo>
                        <a:pt x="96622" y="168280"/>
                        <a:pt x="97876" y="171378"/>
                        <a:pt x="99758" y="175095"/>
                      </a:cubicBezTo>
                      <a:cubicBezTo>
                        <a:pt x="101012" y="178192"/>
                        <a:pt x="102266" y="181909"/>
                        <a:pt x="103521" y="186865"/>
                      </a:cubicBezTo>
                      <a:cubicBezTo>
                        <a:pt x="104775" y="193060"/>
                        <a:pt x="104148" y="198636"/>
                        <a:pt x="103521" y="202973"/>
                      </a:cubicBezTo>
                      <a:cubicBezTo>
                        <a:pt x="102266" y="207929"/>
                        <a:pt x="100385" y="212265"/>
                        <a:pt x="98503" y="216602"/>
                      </a:cubicBezTo>
                      <a:cubicBezTo>
                        <a:pt x="96622" y="220938"/>
                        <a:pt x="94740" y="225895"/>
                        <a:pt x="94113" y="230851"/>
                      </a:cubicBezTo>
                      <a:lnTo>
                        <a:pt x="94255" y="233097"/>
                      </a:lnTo>
                      <a:lnTo>
                        <a:pt x="113526" y="190603"/>
                      </a:lnTo>
                      <a:cubicBezTo>
                        <a:pt x="114756" y="188753"/>
                        <a:pt x="115987" y="186286"/>
                        <a:pt x="117217" y="183820"/>
                      </a:cubicBezTo>
                      <a:lnTo>
                        <a:pt x="119908" y="178874"/>
                      </a:lnTo>
                      <a:lnTo>
                        <a:pt x="116452" y="172964"/>
                      </a:lnTo>
                      <a:cubicBezTo>
                        <a:pt x="113574" y="168461"/>
                        <a:pt x="109183" y="162202"/>
                        <a:pt x="103125" y="155181"/>
                      </a:cubicBezTo>
                      <a:cubicBezTo>
                        <a:pt x="98885" y="150296"/>
                        <a:pt x="95856" y="144801"/>
                        <a:pt x="95250" y="138695"/>
                      </a:cubicBezTo>
                      <a:cubicBezTo>
                        <a:pt x="95250" y="131979"/>
                        <a:pt x="96462" y="124652"/>
                        <a:pt x="101913" y="117936"/>
                      </a:cubicBezTo>
                      <a:cubicBezTo>
                        <a:pt x="109788" y="108166"/>
                        <a:pt x="115846" y="100839"/>
                        <a:pt x="109183" y="85575"/>
                      </a:cubicBezTo>
                      <a:cubicBezTo>
                        <a:pt x="109183" y="85575"/>
                        <a:pt x="116452" y="86796"/>
                        <a:pt x="124327" y="92291"/>
                      </a:cubicBezTo>
                      <a:cubicBezTo>
                        <a:pt x="132202" y="97176"/>
                        <a:pt x="140076" y="106945"/>
                        <a:pt x="141288" y="123431"/>
                      </a:cubicBezTo>
                      <a:cubicBezTo>
                        <a:pt x="141288" y="129537"/>
                        <a:pt x="140682" y="134421"/>
                        <a:pt x="139471" y="138695"/>
                      </a:cubicBezTo>
                      <a:cubicBezTo>
                        <a:pt x="137653" y="142969"/>
                        <a:pt x="135836" y="146633"/>
                        <a:pt x="133413" y="150296"/>
                      </a:cubicBezTo>
                      <a:cubicBezTo>
                        <a:pt x="131596" y="154570"/>
                        <a:pt x="129173" y="158234"/>
                        <a:pt x="127355" y="163118"/>
                      </a:cubicBezTo>
                      <a:lnTo>
                        <a:pt x="127193" y="165489"/>
                      </a:lnTo>
                      <a:lnTo>
                        <a:pt x="128290" y="163473"/>
                      </a:lnTo>
                      <a:cubicBezTo>
                        <a:pt x="133211" y="155457"/>
                        <a:pt x="138132" y="146824"/>
                        <a:pt x="143669" y="139425"/>
                      </a:cubicBezTo>
                      <a:cubicBezTo>
                        <a:pt x="146129" y="135726"/>
                        <a:pt x="148590" y="132026"/>
                        <a:pt x="151051" y="128327"/>
                      </a:cubicBezTo>
                      <a:lnTo>
                        <a:pt x="157791" y="119492"/>
                      </a:lnTo>
                      <a:lnTo>
                        <a:pt x="154962" y="113547"/>
                      </a:lnTo>
                      <a:cubicBezTo>
                        <a:pt x="152566" y="109007"/>
                        <a:pt x="148855" y="102698"/>
                        <a:pt x="143597" y="95619"/>
                      </a:cubicBezTo>
                      <a:cubicBezTo>
                        <a:pt x="136794" y="86385"/>
                        <a:pt x="134938" y="73458"/>
                        <a:pt x="145453" y="61147"/>
                      </a:cubicBezTo>
                      <a:cubicBezTo>
                        <a:pt x="153493" y="52529"/>
                        <a:pt x="160297" y="46374"/>
                        <a:pt x="154112" y="31600"/>
                      </a:cubicBezTo>
                      <a:cubicBezTo>
                        <a:pt x="154112" y="31600"/>
                        <a:pt x="161534" y="32831"/>
                        <a:pt x="168337" y="38371"/>
                      </a:cubicBezTo>
                      <a:cubicBezTo>
                        <a:pt x="175759" y="43911"/>
                        <a:pt x="182563" y="53760"/>
                        <a:pt x="182563" y="69150"/>
                      </a:cubicBezTo>
                      <a:cubicBezTo>
                        <a:pt x="182563" y="80845"/>
                        <a:pt x="178233" y="87001"/>
                        <a:pt x="173285" y="94388"/>
                      </a:cubicBezTo>
                      <a:cubicBezTo>
                        <a:pt x="170811" y="97465"/>
                        <a:pt x="168337" y="101159"/>
                        <a:pt x="166482" y="105468"/>
                      </a:cubicBezTo>
                      <a:lnTo>
                        <a:pt x="165877" y="108718"/>
                      </a:lnTo>
                      <a:lnTo>
                        <a:pt x="166430" y="107979"/>
                      </a:lnTo>
                      <a:cubicBezTo>
                        <a:pt x="168890" y="104896"/>
                        <a:pt x="170736" y="101813"/>
                        <a:pt x="173196" y="98730"/>
                      </a:cubicBezTo>
                      <a:cubicBezTo>
                        <a:pt x="182424" y="87015"/>
                        <a:pt x="190421" y="77149"/>
                        <a:pt x="197187" y="68517"/>
                      </a:cubicBezTo>
                      <a:cubicBezTo>
                        <a:pt x="203954" y="59885"/>
                        <a:pt x="208875" y="53719"/>
                        <a:pt x="212566" y="48786"/>
                      </a:cubicBezTo>
                      <a:lnTo>
                        <a:pt x="212957" y="48199"/>
                      </a:lnTo>
                      <a:lnTo>
                        <a:pt x="220779" y="27400"/>
                      </a:lnTo>
                      <a:cubicBezTo>
                        <a:pt x="221398" y="21281"/>
                        <a:pt x="222018" y="14551"/>
                        <a:pt x="228213" y="8432"/>
                      </a:cubicBezTo>
                      <a:cubicBezTo>
                        <a:pt x="236576" y="172"/>
                        <a:pt x="245404" y="-746"/>
                        <a:pt x="252142" y="402"/>
                      </a:cubicBezTo>
                      <a:close/>
                    </a:path>
                  </a:pathLst>
                </a:custGeom>
                <a:solidFill>
                  <a:srgbClr val="FED2A1"/>
                </a:solidFill>
                <a:ln>
                  <a:noFill/>
                </a:ln>
              </p:spPr>
              <p:txBody>
                <a:bodyPr vert="horz" wrap="square" lIns="91440" tIns="45720" rIns="91440" bIns="45720" numCol="1" anchor="t" anchorCtr="0" compatLnSpc="1">
                  <a:noAutofit/>
                </a:bodyPr>
                <a:lstStyle/>
                <a:p>
                  <a:endParaRPr lang="zh-CN" altLang="en-US" sz="1200" b="1"/>
                </a:p>
              </p:txBody>
            </p:sp>
          </p:grpSp>
        </p:grpSp>
      </p:grpSp>
      <p:sp>
        <p:nvSpPr>
          <p:cNvPr id="66" name="文本框 65"/>
          <p:cNvSpPr txBox="1"/>
          <p:nvPr/>
        </p:nvSpPr>
        <p:spPr>
          <a:xfrm>
            <a:off x="3171508" y="2748280"/>
            <a:ext cx="5873115" cy="146558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dist"/>
            <a:r>
              <a:rPr lang="zh-CN" altLang="en-US" sz="9600">
                <a:gradFill>
                  <a:gsLst>
                    <a:gs pos="0">
                      <a:srgbClr val="FEF8EA"/>
                    </a:gs>
                    <a:gs pos="54000">
                      <a:srgbClr val="FED2A1"/>
                    </a:gs>
                  </a:gsLst>
                  <a:lin ang="5100000" scaled="0"/>
                </a:gradFill>
                <a:latin typeface="汉仪尚巍手书简" panose="00020600040101010101" charset="-122"/>
                <a:ea typeface="汉仪尚巍手书简" panose="00020600040101010101" charset="-122"/>
              </a:rPr>
              <a:t>实践过程</a:t>
            </a:r>
          </a:p>
        </p:txBody>
      </p:sp>
      <p:pic>
        <p:nvPicPr>
          <p:cNvPr id="450" name="图片 449" descr="OSV9E01"/>
          <p:cNvPicPr>
            <a:picLocks noChangeAspect="1"/>
          </p:cNvPicPr>
          <p:nvPr/>
        </p:nvPicPr>
        <p:blipFill>
          <a:blip r:embed="rId4"/>
          <a:srcRect r="30184" b="48677"/>
          <a:stretch>
            <a:fillRect/>
          </a:stretch>
        </p:blipFill>
        <p:spPr>
          <a:xfrm>
            <a:off x="8221345" y="-690880"/>
            <a:ext cx="4406265" cy="3239135"/>
          </a:xfrm>
          <a:prstGeom prst="rect">
            <a:avLst/>
          </a:prstGeom>
        </p:spPr>
      </p:pic>
      <p:pic>
        <p:nvPicPr>
          <p:cNvPr id="44" name="图片 43" descr="1P8D_MSHBGAS96X_JP1LTKE-removebg-preview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1132820" y="0"/>
            <a:ext cx="1059180" cy="10591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699">
        <p:fade/>
      </p:transition>
    </mc:Choice>
    <mc:Fallback xmlns="">
      <p:transition spd="med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Yzc5ZjUzNmJlMGM4YmM1ZDQ3ZDI3ZTE2M2NlNmIzNDYifQ=="/>
  <p:tag name="KSO_WPP_MARK_KEY" val="72f03d79-f6b5-4dbf-8126-336f002ee1ae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ICON" val="#370421;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微软雅黑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</TotalTime>
  <Words>739</Words>
  <Application>Microsoft Office PowerPoint</Application>
  <PresentationFormat>宽屏</PresentationFormat>
  <Paragraphs>118</Paragraphs>
  <Slides>19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6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19</vt:i4>
      </vt:variant>
    </vt:vector>
  </HeadingPairs>
  <TitlesOfParts>
    <vt:vector size="26" baseType="lpstr">
      <vt:lpstr>汉仪中宋简</vt:lpstr>
      <vt:lpstr>Arial</vt:lpstr>
      <vt:lpstr>汉仪尚巍手书简</vt:lpstr>
      <vt:lpstr>Calibri</vt:lpstr>
      <vt:lpstr>华文新魏</vt:lpstr>
      <vt:lpstr>宋体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耀欣 梁</cp:lastModifiedBy>
  <cp:revision>51</cp:revision>
  <dcterms:created xsi:type="dcterms:W3CDTF">2022-11-16T07:28:00Z</dcterms:created>
  <dcterms:modified xsi:type="dcterms:W3CDTF">2023-09-04T14:40:59Z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B07CD7704901468795DB08D2AD897725_11</vt:lpwstr>
  </property>
  <property fmtid="{D5CDD505-2E9C-101B-9397-08002B2CF9AE}" pid="3" name="KSOProductBuildVer">
    <vt:lpwstr>2052-11.1.0.15309</vt:lpwstr>
  </property>
</Properties>
</file>